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notesMasterIdLst>
    <p:notesMasterId r:id="rId24"/>
  </p:notesMasterIdLst>
  <p:sldIdLst>
    <p:sldId id="286" r:id="rId2"/>
    <p:sldId id="287" r:id="rId3"/>
    <p:sldId id="400" r:id="rId4"/>
    <p:sldId id="275" r:id="rId5"/>
    <p:sldId id="392" r:id="rId6"/>
    <p:sldId id="390" r:id="rId7"/>
    <p:sldId id="381" r:id="rId8"/>
    <p:sldId id="399" r:id="rId9"/>
    <p:sldId id="391" r:id="rId10"/>
    <p:sldId id="378" r:id="rId11"/>
    <p:sldId id="384" r:id="rId12"/>
    <p:sldId id="368" r:id="rId13"/>
    <p:sldId id="369" r:id="rId14"/>
    <p:sldId id="373" r:id="rId15"/>
    <p:sldId id="387" r:id="rId16"/>
    <p:sldId id="395" r:id="rId17"/>
    <p:sldId id="398" r:id="rId18"/>
    <p:sldId id="382" r:id="rId19"/>
    <p:sldId id="322" r:id="rId20"/>
    <p:sldId id="385" r:id="rId21"/>
    <p:sldId id="343" r:id="rId22"/>
    <p:sldId id="283" r:id="rId23"/>
  </p:sldIdLst>
  <p:sldSz cx="9144000" cy="5143500" type="screen16x9"/>
  <p:notesSz cx="6858000" cy="9144000"/>
  <p:embeddedFontLst>
    <p:embeddedFont>
      <p:font typeface="Arial" panose="020B0604020202020204" pitchFamily="34" charset="0"/>
      <p:regular r:id="rId25"/>
      <p:bold r:id="rId26"/>
      <p:italic r:id="rId27"/>
      <p:boldItalic r:id="rId28"/>
    </p:embeddedFont>
    <p:embeddedFont>
      <p:font typeface="Arial Black" panose="020B0A04020102020204" pitchFamily="34" charset="0"/>
      <p:bold r:id="rId29"/>
    </p:embeddedFont>
    <p:embeddedFont>
      <p:font typeface="Arial Narrow" panose="020B060602020203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Franklin Gothic Book" panose="020B0503020102020204" pitchFamily="34" charset="0"/>
      <p:regular r:id="rId38"/>
      <p:italic r:id="rId39"/>
    </p:embeddedFont>
    <p:embeddedFont>
      <p:font typeface="Source Sans Pro" panose="020B0503030403020204" pitchFamily="34" charset="0"/>
      <p:regular r:id="rId40"/>
      <p:bold r:id="rId41"/>
      <p:italic r:id="rId42"/>
      <p:boldItalic r:id="rId43"/>
    </p:embeddedFont>
    <p:embeddedFont>
      <p:font typeface="Source Sans Pro Bold" panose="020B0703030403020204" charset="0"/>
      <p:bold r:id="rId44"/>
    </p:embeddedFont>
    <p:embeddedFont>
      <p:font typeface="Source Sans Pro Semibold" panose="020B0603030403020204" pitchFamily="34" charset="0"/>
      <p:bold r:id="rId45"/>
      <p:boldItalic r:id="rId46"/>
    </p:embeddedFont>
  </p:embeddedFontLst>
  <p:defaultTextStyle>
    <a:defPPr>
      <a:defRPr lang="en-US"/>
    </a:defPPr>
    <a:lvl1pPr marL="0" algn="l" defTabSz="389626" rtl="0" eaLnBrk="1" latinLnBrk="0" hangingPunct="1">
      <a:defRPr sz="1534" kern="1200">
        <a:solidFill>
          <a:schemeClr val="tx1"/>
        </a:solidFill>
        <a:latin typeface="+mn-lt"/>
        <a:ea typeface="+mn-ea"/>
        <a:cs typeface="+mn-cs"/>
      </a:defRPr>
    </a:lvl1pPr>
    <a:lvl2pPr marL="389626" algn="l" defTabSz="389626" rtl="0" eaLnBrk="1" latinLnBrk="0" hangingPunct="1">
      <a:defRPr sz="1534" kern="1200">
        <a:solidFill>
          <a:schemeClr val="tx1"/>
        </a:solidFill>
        <a:latin typeface="+mn-lt"/>
        <a:ea typeface="+mn-ea"/>
        <a:cs typeface="+mn-cs"/>
      </a:defRPr>
    </a:lvl2pPr>
    <a:lvl3pPr marL="779252" algn="l" defTabSz="389626" rtl="0" eaLnBrk="1" latinLnBrk="0" hangingPunct="1">
      <a:defRPr sz="1534" kern="1200">
        <a:solidFill>
          <a:schemeClr val="tx1"/>
        </a:solidFill>
        <a:latin typeface="+mn-lt"/>
        <a:ea typeface="+mn-ea"/>
        <a:cs typeface="+mn-cs"/>
      </a:defRPr>
    </a:lvl3pPr>
    <a:lvl4pPr marL="1168878" algn="l" defTabSz="389626" rtl="0" eaLnBrk="1" latinLnBrk="0" hangingPunct="1">
      <a:defRPr sz="1534" kern="1200">
        <a:solidFill>
          <a:schemeClr val="tx1"/>
        </a:solidFill>
        <a:latin typeface="+mn-lt"/>
        <a:ea typeface="+mn-ea"/>
        <a:cs typeface="+mn-cs"/>
      </a:defRPr>
    </a:lvl4pPr>
    <a:lvl5pPr marL="1558503" algn="l" defTabSz="389626" rtl="0" eaLnBrk="1" latinLnBrk="0" hangingPunct="1">
      <a:defRPr sz="1534" kern="1200">
        <a:solidFill>
          <a:schemeClr val="tx1"/>
        </a:solidFill>
        <a:latin typeface="+mn-lt"/>
        <a:ea typeface="+mn-ea"/>
        <a:cs typeface="+mn-cs"/>
      </a:defRPr>
    </a:lvl5pPr>
    <a:lvl6pPr marL="1948129" algn="l" defTabSz="389626" rtl="0" eaLnBrk="1" latinLnBrk="0" hangingPunct="1">
      <a:defRPr sz="1534" kern="1200">
        <a:solidFill>
          <a:schemeClr val="tx1"/>
        </a:solidFill>
        <a:latin typeface="+mn-lt"/>
        <a:ea typeface="+mn-ea"/>
        <a:cs typeface="+mn-cs"/>
      </a:defRPr>
    </a:lvl6pPr>
    <a:lvl7pPr marL="2337755" algn="l" defTabSz="389626" rtl="0" eaLnBrk="1" latinLnBrk="0" hangingPunct="1">
      <a:defRPr sz="1534" kern="1200">
        <a:solidFill>
          <a:schemeClr val="tx1"/>
        </a:solidFill>
        <a:latin typeface="+mn-lt"/>
        <a:ea typeface="+mn-ea"/>
        <a:cs typeface="+mn-cs"/>
      </a:defRPr>
    </a:lvl7pPr>
    <a:lvl8pPr marL="2727381" algn="l" defTabSz="389626" rtl="0" eaLnBrk="1" latinLnBrk="0" hangingPunct="1">
      <a:defRPr sz="1534" kern="1200">
        <a:solidFill>
          <a:schemeClr val="tx1"/>
        </a:solidFill>
        <a:latin typeface="+mn-lt"/>
        <a:ea typeface="+mn-ea"/>
        <a:cs typeface="+mn-cs"/>
      </a:defRPr>
    </a:lvl8pPr>
    <a:lvl9pPr marL="3117007" algn="l" defTabSz="389626" rtl="0" eaLnBrk="1" latinLnBrk="0" hangingPunct="1">
      <a:defRPr sz="153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95B"/>
    <a:srgbClr val="0073A0"/>
    <a:srgbClr val="EAECED"/>
    <a:srgbClr val="FFE000"/>
    <a:srgbClr val="F9C000"/>
    <a:srgbClr val="0096FF"/>
    <a:srgbClr val="003E60"/>
    <a:srgbClr val="00508F"/>
    <a:srgbClr val="03508F"/>
    <a:srgbClr val="0052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 Cameron" userId="08572d22-08c7-431a-86b8-2e6697b81fb5" providerId="ADAL" clId="{4CF6A45D-005E-4AAA-B710-C3D3381C6413}"/>
    <pc:docChg chg="sldOrd">
      <pc:chgData name="Max Cameron" userId="08572d22-08c7-431a-86b8-2e6697b81fb5" providerId="ADAL" clId="{4CF6A45D-005E-4AAA-B710-C3D3381C6413}" dt="2023-07-10T03:49:06.068" v="0" actId="20578"/>
      <pc:docMkLst>
        <pc:docMk/>
      </pc:docMkLst>
      <pc:sldChg chg="ord">
        <pc:chgData name="Max Cameron" userId="08572d22-08c7-431a-86b8-2e6697b81fb5" providerId="ADAL" clId="{4CF6A45D-005E-4AAA-B710-C3D3381C6413}" dt="2023-07-10T03:49:06.068" v="0" actId="20578"/>
        <pc:sldMkLst>
          <pc:docMk/>
          <pc:sldMk cId="3912524594" sldId="400"/>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5.svg"/></Relationships>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D4EB91-283B-4447-9519-47517B322D3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E09C97A-E2AF-4A47-98D2-019489D77BCD}">
      <dgm:prSet/>
      <dgm:spPr/>
      <dgm:t>
        <a:bodyPr/>
        <a:lstStyle/>
        <a:p>
          <a:r>
            <a:rPr lang="en-NZ"/>
            <a:t>Plan Change notified </a:t>
          </a:r>
          <a:endParaRPr lang="en-US"/>
        </a:p>
      </dgm:t>
    </dgm:pt>
    <dgm:pt modelId="{B1BAF64B-99D7-41AB-BA34-A949FE22D185}" type="parTrans" cxnId="{D730EF79-3FCC-481A-A8DC-688671F61F35}">
      <dgm:prSet/>
      <dgm:spPr/>
      <dgm:t>
        <a:bodyPr/>
        <a:lstStyle/>
        <a:p>
          <a:endParaRPr lang="en-US"/>
        </a:p>
      </dgm:t>
    </dgm:pt>
    <dgm:pt modelId="{55314633-ADF6-426A-8985-E0CE9E0060D0}" type="sibTrans" cxnId="{D730EF79-3FCC-481A-A8DC-688671F61F35}">
      <dgm:prSet/>
      <dgm:spPr/>
      <dgm:t>
        <a:bodyPr/>
        <a:lstStyle/>
        <a:p>
          <a:endParaRPr lang="en-US"/>
        </a:p>
      </dgm:t>
    </dgm:pt>
    <dgm:pt modelId="{26CEA9AF-14DE-4320-8BE8-A0FBADFE117F}">
      <dgm:prSet/>
      <dgm:spPr/>
      <dgm:t>
        <a:bodyPr/>
        <a:lstStyle/>
        <a:p>
          <a:r>
            <a:rPr lang="en-NZ"/>
            <a:t>Environment Court</a:t>
          </a:r>
          <a:endParaRPr lang="en-US"/>
        </a:p>
      </dgm:t>
    </dgm:pt>
    <dgm:pt modelId="{D69F2190-0809-402D-AB2F-8F2F0A2FACB6}" type="parTrans" cxnId="{A3A17472-35D7-44C6-A816-137D407B3DB2}">
      <dgm:prSet/>
      <dgm:spPr/>
      <dgm:t>
        <a:bodyPr/>
        <a:lstStyle/>
        <a:p>
          <a:endParaRPr lang="en-US"/>
        </a:p>
      </dgm:t>
    </dgm:pt>
    <dgm:pt modelId="{159DDDFE-E62C-4913-B9BB-DCCDA37E441C}" type="sibTrans" cxnId="{A3A17472-35D7-44C6-A816-137D407B3DB2}">
      <dgm:prSet/>
      <dgm:spPr/>
      <dgm:t>
        <a:bodyPr/>
        <a:lstStyle/>
        <a:p>
          <a:endParaRPr lang="en-US"/>
        </a:p>
      </dgm:t>
    </dgm:pt>
    <dgm:pt modelId="{89E13B42-D5AA-4B5F-AD90-F0605BD73C87}">
      <dgm:prSet/>
      <dgm:spPr/>
      <dgm:t>
        <a:bodyPr/>
        <a:lstStyle/>
        <a:p>
          <a:r>
            <a:rPr lang="en-NZ"/>
            <a:t>Mediation, including with industry partners</a:t>
          </a:r>
          <a:endParaRPr lang="en-US"/>
        </a:p>
      </dgm:t>
    </dgm:pt>
    <dgm:pt modelId="{9EC71151-F7FD-4D91-9F8D-FEB3FB4C418B}" type="parTrans" cxnId="{4FF447A8-02BB-49CB-8A0A-432E148821D2}">
      <dgm:prSet/>
      <dgm:spPr/>
      <dgm:t>
        <a:bodyPr/>
        <a:lstStyle/>
        <a:p>
          <a:endParaRPr lang="en-US"/>
        </a:p>
      </dgm:t>
    </dgm:pt>
    <dgm:pt modelId="{01DF5F17-FE42-45A8-8A49-DE9E85F351C3}" type="sibTrans" cxnId="{4FF447A8-02BB-49CB-8A0A-432E148821D2}">
      <dgm:prSet/>
      <dgm:spPr/>
      <dgm:t>
        <a:bodyPr/>
        <a:lstStyle/>
        <a:p>
          <a:endParaRPr lang="en-US"/>
        </a:p>
      </dgm:t>
    </dgm:pt>
    <dgm:pt modelId="{1FB4DAB8-3418-46D0-B25D-AE0647526FC4}">
      <dgm:prSet/>
      <dgm:spPr/>
      <dgm:t>
        <a:bodyPr/>
        <a:lstStyle/>
        <a:p>
          <a:r>
            <a:rPr lang="en-NZ"/>
            <a:t>Decision </a:t>
          </a:r>
          <a:endParaRPr lang="en-US"/>
        </a:p>
      </dgm:t>
    </dgm:pt>
    <dgm:pt modelId="{D0A38CEA-B4BA-4A44-99A6-A9386B7D0397}" type="parTrans" cxnId="{B0C3A49D-896D-4090-AFBA-72373F5AA695}">
      <dgm:prSet/>
      <dgm:spPr/>
      <dgm:t>
        <a:bodyPr/>
        <a:lstStyle/>
        <a:p>
          <a:endParaRPr lang="en-US"/>
        </a:p>
      </dgm:t>
    </dgm:pt>
    <dgm:pt modelId="{AAD72D31-F868-46D8-861D-09444F5E93D0}" type="sibTrans" cxnId="{B0C3A49D-896D-4090-AFBA-72373F5AA695}">
      <dgm:prSet/>
      <dgm:spPr/>
      <dgm:t>
        <a:bodyPr/>
        <a:lstStyle/>
        <a:p>
          <a:endParaRPr lang="en-US"/>
        </a:p>
      </dgm:t>
    </dgm:pt>
    <dgm:pt modelId="{9A73CC0C-799A-4D2A-9C16-4F52A4773954}">
      <dgm:prSet/>
      <dgm:spPr/>
      <dgm:t>
        <a:bodyPr/>
        <a:lstStyle/>
        <a:p>
          <a:r>
            <a:rPr lang="en-NZ"/>
            <a:t>Formal adoption by Council </a:t>
          </a:r>
          <a:endParaRPr lang="en-US"/>
        </a:p>
      </dgm:t>
    </dgm:pt>
    <dgm:pt modelId="{2BB2E1BD-34ED-4688-852A-FBD49BDCBDB2}" type="parTrans" cxnId="{543D39D8-48D2-479D-A668-C5B04ABA042D}">
      <dgm:prSet/>
      <dgm:spPr/>
      <dgm:t>
        <a:bodyPr/>
        <a:lstStyle/>
        <a:p>
          <a:endParaRPr lang="en-US"/>
        </a:p>
      </dgm:t>
    </dgm:pt>
    <dgm:pt modelId="{D85BCB5F-9901-432B-9F06-ED1520727C16}" type="sibTrans" cxnId="{543D39D8-48D2-479D-A668-C5B04ABA042D}">
      <dgm:prSet/>
      <dgm:spPr/>
      <dgm:t>
        <a:bodyPr/>
        <a:lstStyle/>
        <a:p>
          <a:endParaRPr lang="en-US"/>
        </a:p>
      </dgm:t>
    </dgm:pt>
    <dgm:pt modelId="{6BECAF94-4CC3-4ACB-A7DA-DADA08B4A21A}" type="pres">
      <dgm:prSet presAssocID="{89D4EB91-283B-4447-9519-47517B322D37}" presName="root" presStyleCnt="0">
        <dgm:presLayoutVars>
          <dgm:dir/>
          <dgm:resizeHandles val="exact"/>
        </dgm:presLayoutVars>
      </dgm:prSet>
      <dgm:spPr/>
    </dgm:pt>
    <dgm:pt modelId="{AA2557B4-EA24-4015-B87B-C7B7B60BC08D}" type="pres">
      <dgm:prSet presAssocID="{6E09C97A-E2AF-4A47-98D2-019489D77BCD}" presName="compNode" presStyleCnt="0"/>
      <dgm:spPr/>
    </dgm:pt>
    <dgm:pt modelId="{69E6C27C-FDB6-4CE9-A00F-8ED721E6C354}" type="pres">
      <dgm:prSet presAssocID="{6E09C97A-E2AF-4A47-98D2-019489D77BCD}" presName="bgRect" presStyleLbl="bgShp" presStyleIdx="0" presStyleCnt="5"/>
      <dgm:spPr/>
    </dgm:pt>
    <dgm:pt modelId="{262C4417-15E2-4D12-ADA7-7D5937CE9E99}" type="pres">
      <dgm:prSet presAssocID="{6E09C97A-E2AF-4A47-98D2-019489D77BC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3A623F1-EAEF-44EE-B8AB-392B997FFEBF}" type="pres">
      <dgm:prSet presAssocID="{6E09C97A-E2AF-4A47-98D2-019489D77BCD}" presName="spaceRect" presStyleCnt="0"/>
      <dgm:spPr/>
    </dgm:pt>
    <dgm:pt modelId="{CBFF5849-CF6C-4A37-A4D9-F99D6B6CA057}" type="pres">
      <dgm:prSet presAssocID="{6E09C97A-E2AF-4A47-98D2-019489D77BCD}" presName="parTx" presStyleLbl="revTx" presStyleIdx="0" presStyleCnt="5">
        <dgm:presLayoutVars>
          <dgm:chMax val="0"/>
          <dgm:chPref val="0"/>
        </dgm:presLayoutVars>
      </dgm:prSet>
      <dgm:spPr/>
    </dgm:pt>
    <dgm:pt modelId="{6C55F195-8071-4CAE-AC42-52F54BB53F3D}" type="pres">
      <dgm:prSet presAssocID="{55314633-ADF6-426A-8985-E0CE9E0060D0}" presName="sibTrans" presStyleCnt="0"/>
      <dgm:spPr/>
    </dgm:pt>
    <dgm:pt modelId="{119E7A39-9EFE-4D52-BBDD-CE026FD0321B}" type="pres">
      <dgm:prSet presAssocID="{26CEA9AF-14DE-4320-8BE8-A0FBADFE117F}" presName="compNode" presStyleCnt="0"/>
      <dgm:spPr/>
    </dgm:pt>
    <dgm:pt modelId="{54D0A12A-9904-413E-86F8-6BDDC5409C44}" type="pres">
      <dgm:prSet presAssocID="{26CEA9AF-14DE-4320-8BE8-A0FBADFE117F}" presName="bgRect" presStyleLbl="bgShp" presStyleIdx="1" presStyleCnt="5"/>
      <dgm:spPr/>
    </dgm:pt>
    <dgm:pt modelId="{EF5D631E-9552-4331-AD03-1438049FF9CE}" type="pres">
      <dgm:prSet presAssocID="{26CEA9AF-14DE-4320-8BE8-A0FBADFE117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519A2235-EA8C-49D0-B0E8-B87C4A99BC98}" type="pres">
      <dgm:prSet presAssocID="{26CEA9AF-14DE-4320-8BE8-A0FBADFE117F}" presName="spaceRect" presStyleCnt="0"/>
      <dgm:spPr/>
    </dgm:pt>
    <dgm:pt modelId="{21CB7BCC-338B-4F9B-819F-38A9579364A1}" type="pres">
      <dgm:prSet presAssocID="{26CEA9AF-14DE-4320-8BE8-A0FBADFE117F}" presName="parTx" presStyleLbl="revTx" presStyleIdx="1" presStyleCnt="5">
        <dgm:presLayoutVars>
          <dgm:chMax val="0"/>
          <dgm:chPref val="0"/>
        </dgm:presLayoutVars>
      </dgm:prSet>
      <dgm:spPr/>
    </dgm:pt>
    <dgm:pt modelId="{635E8B89-30F3-4DE4-9614-CB005B3C1CB9}" type="pres">
      <dgm:prSet presAssocID="{159DDDFE-E62C-4913-B9BB-DCCDA37E441C}" presName="sibTrans" presStyleCnt="0"/>
      <dgm:spPr/>
    </dgm:pt>
    <dgm:pt modelId="{C50C7CC5-DB94-4212-9007-3F4BCA08419C}" type="pres">
      <dgm:prSet presAssocID="{89E13B42-D5AA-4B5F-AD90-F0605BD73C87}" presName="compNode" presStyleCnt="0"/>
      <dgm:spPr/>
    </dgm:pt>
    <dgm:pt modelId="{01AC21BA-AB32-4A0A-9149-89CB8645934F}" type="pres">
      <dgm:prSet presAssocID="{89E13B42-D5AA-4B5F-AD90-F0605BD73C87}" presName="bgRect" presStyleLbl="bgShp" presStyleIdx="2" presStyleCnt="5"/>
      <dgm:spPr/>
    </dgm:pt>
    <dgm:pt modelId="{BA62953B-581F-41E9-AE80-DE51FAF2468B}" type="pres">
      <dgm:prSet presAssocID="{89E13B42-D5AA-4B5F-AD90-F0605BD73C8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029F7779-B173-4029-B28F-00FD6055D72C}" type="pres">
      <dgm:prSet presAssocID="{89E13B42-D5AA-4B5F-AD90-F0605BD73C87}" presName="spaceRect" presStyleCnt="0"/>
      <dgm:spPr/>
    </dgm:pt>
    <dgm:pt modelId="{F726DC85-FAC8-4003-9365-30293638DC66}" type="pres">
      <dgm:prSet presAssocID="{89E13B42-D5AA-4B5F-AD90-F0605BD73C87}" presName="parTx" presStyleLbl="revTx" presStyleIdx="2" presStyleCnt="5">
        <dgm:presLayoutVars>
          <dgm:chMax val="0"/>
          <dgm:chPref val="0"/>
        </dgm:presLayoutVars>
      </dgm:prSet>
      <dgm:spPr/>
    </dgm:pt>
    <dgm:pt modelId="{4D06C258-6311-4DF6-83FD-64707CBE7685}" type="pres">
      <dgm:prSet presAssocID="{01DF5F17-FE42-45A8-8A49-DE9E85F351C3}" presName="sibTrans" presStyleCnt="0"/>
      <dgm:spPr/>
    </dgm:pt>
    <dgm:pt modelId="{86897BFC-18CC-4909-9024-256D58780318}" type="pres">
      <dgm:prSet presAssocID="{1FB4DAB8-3418-46D0-B25D-AE0647526FC4}" presName="compNode" presStyleCnt="0"/>
      <dgm:spPr/>
    </dgm:pt>
    <dgm:pt modelId="{3B9D313C-B976-41C7-8A99-FA1D7EA5BC79}" type="pres">
      <dgm:prSet presAssocID="{1FB4DAB8-3418-46D0-B25D-AE0647526FC4}" presName="bgRect" presStyleLbl="bgShp" presStyleIdx="3" presStyleCnt="5"/>
      <dgm:spPr/>
    </dgm:pt>
    <dgm:pt modelId="{0119DD26-C538-454C-8975-0E65BEAFC19C}" type="pres">
      <dgm:prSet presAssocID="{1FB4DAB8-3418-46D0-B25D-AE0647526FC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ecision chart"/>
        </a:ext>
      </dgm:extLst>
    </dgm:pt>
    <dgm:pt modelId="{363C84C5-D651-4CE2-9907-E8403B59C9FA}" type="pres">
      <dgm:prSet presAssocID="{1FB4DAB8-3418-46D0-B25D-AE0647526FC4}" presName="spaceRect" presStyleCnt="0"/>
      <dgm:spPr/>
    </dgm:pt>
    <dgm:pt modelId="{154A480C-1C8B-4F94-86F8-5C8BF67E30F0}" type="pres">
      <dgm:prSet presAssocID="{1FB4DAB8-3418-46D0-B25D-AE0647526FC4}" presName="parTx" presStyleLbl="revTx" presStyleIdx="3" presStyleCnt="5">
        <dgm:presLayoutVars>
          <dgm:chMax val="0"/>
          <dgm:chPref val="0"/>
        </dgm:presLayoutVars>
      </dgm:prSet>
      <dgm:spPr/>
    </dgm:pt>
    <dgm:pt modelId="{8356460B-EB9E-409A-91B8-5AF198D71971}" type="pres">
      <dgm:prSet presAssocID="{AAD72D31-F868-46D8-861D-09444F5E93D0}" presName="sibTrans" presStyleCnt="0"/>
      <dgm:spPr/>
    </dgm:pt>
    <dgm:pt modelId="{79F0550B-9C6E-465B-94C6-5CDC2EF4034D}" type="pres">
      <dgm:prSet presAssocID="{9A73CC0C-799A-4D2A-9C16-4F52A4773954}" presName="compNode" presStyleCnt="0"/>
      <dgm:spPr/>
    </dgm:pt>
    <dgm:pt modelId="{CCA08FAF-DEAA-4058-A70C-DC245C95C1FB}" type="pres">
      <dgm:prSet presAssocID="{9A73CC0C-799A-4D2A-9C16-4F52A4773954}" presName="bgRect" presStyleLbl="bgShp" presStyleIdx="4" presStyleCnt="5"/>
      <dgm:spPr/>
    </dgm:pt>
    <dgm:pt modelId="{BE55FBC1-2D8A-47E8-9297-E983E8AA78F3}" type="pres">
      <dgm:prSet presAssocID="{9A73CC0C-799A-4D2A-9C16-4F52A477395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121591F7-A0CA-49A4-811B-FE26507F38D9}" type="pres">
      <dgm:prSet presAssocID="{9A73CC0C-799A-4D2A-9C16-4F52A4773954}" presName="spaceRect" presStyleCnt="0"/>
      <dgm:spPr/>
    </dgm:pt>
    <dgm:pt modelId="{43CC3988-F60F-4E81-8E5C-0100E3FC42DB}" type="pres">
      <dgm:prSet presAssocID="{9A73CC0C-799A-4D2A-9C16-4F52A4773954}" presName="parTx" presStyleLbl="revTx" presStyleIdx="4" presStyleCnt="5">
        <dgm:presLayoutVars>
          <dgm:chMax val="0"/>
          <dgm:chPref val="0"/>
        </dgm:presLayoutVars>
      </dgm:prSet>
      <dgm:spPr/>
    </dgm:pt>
  </dgm:ptLst>
  <dgm:cxnLst>
    <dgm:cxn modelId="{B3459722-47F8-4892-8208-DC4C74DFFB57}" type="presOf" srcId="{6E09C97A-E2AF-4A47-98D2-019489D77BCD}" destId="{CBFF5849-CF6C-4A37-A4D9-F99D6B6CA057}" srcOrd="0" destOrd="0" presId="urn:microsoft.com/office/officeart/2018/2/layout/IconVerticalSolidList"/>
    <dgm:cxn modelId="{DF65AF49-68D2-4C75-9B48-53A9ADC5245F}" type="presOf" srcId="{89E13B42-D5AA-4B5F-AD90-F0605BD73C87}" destId="{F726DC85-FAC8-4003-9365-30293638DC66}" srcOrd="0" destOrd="0" presId="urn:microsoft.com/office/officeart/2018/2/layout/IconVerticalSolidList"/>
    <dgm:cxn modelId="{A3A17472-35D7-44C6-A816-137D407B3DB2}" srcId="{89D4EB91-283B-4447-9519-47517B322D37}" destId="{26CEA9AF-14DE-4320-8BE8-A0FBADFE117F}" srcOrd="1" destOrd="0" parTransId="{D69F2190-0809-402D-AB2F-8F2F0A2FACB6}" sibTransId="{159DDDFE-E62C-4913-B9BB-DCCDA37E441C}"/>
    <dgm:cxn modelId="{D730EF79-3FCC-481A-A8DC-688671F61F35}" srcId="{89D4EB91-283B-4447-9519-47517B322D37}" destId="{6E09C97A-E2AF-4A47-98D2-019489D77BCD}" srcOrd="0" destOrd="0" parTransId="{B1BAF64B-99D7-41AB-BA34-A949FE22D185}" sibTransId="{55314633-ADF6-426A-8985-E0CE9E0060D0}"/>
    <dgm:cxn modelId="{CFFB9385-BD34-4992-B875-B269B27723FC}" type="presOf" srcId="{26CEA9AF-14DE-4320-8BE8-A0FBADFE117F}" destId="{21CB7BCC-338B-4F9B-819F-38A9579364A1}" srcOrd="0" destOrd="0" presId="urn:microsoft.com/office/officeart/2018/2/layout/IconVerticalSolidList"/>
    <dgm:cxn modelId="{B0C3A49D-896D-4090-AFBA-72373F5AA695}" srcId="{89D4EB91-283B-4447-9519-47517B322D37}" destId="{1FB4DAB8-3418-46D0-B25D-AE0647526FC4}" srcOrd="3" destOrd="0" parTransId="{D0A38CEA-B4BA-4A44-99A6-A9386B7D0397}" sibTransId="{AAD72D31-F868-46D8-861D-09444F5E93D0}"/>
    <dgm:cxn modelId="{4FF447A8-02BB-49CB-8A0A-432E148821D2}" srcId="{89D4EB91-283B-4447-9519-47517B322D37}" destId="{89E13B42-D5AA-4B5F-AD90-F0605BD73C87}" srcOrd="2" destOrd="0" parTransId="{9EC71151-F7FD-4D91-9F8D-FEB3FB4C418B}" sibTransId="{01DF5F17-FE42-45A8-8A49-DE9E85F351C3}"/>
    <dgm:cxn modelId="{5DFD5BD0-6C3E-44BF-AE04-3BDD197FF68E}" type="presOf" srcId="{89D4EB91-283B-4447-9519-47517B322D37}" destId="{6BECAF94-4CC3-4ACB-A7DA-DADA08B4A21A}" srcOrd="0" destOrd="0" presId="urn:microsoft.com/office/officeart/2018/2/layout/IconVerticalSolidList"/>
    <dgm:cxn modelId="{543D39D8-48D2-479D-A668-C5B04ABA042D}" srcId="{89D4EB91-283B-4447-9519-47517B322D37}" destId="{9A73CC0C-799A-4D2A-9C16-4F52A4773954}" srcOrd="4" destOrd="0" parTransId="{2BB2E1BD-34ED-4688-852A-FBD49BDCBDB2}" sibTransId="{D85BCB5F-9901-432B-9F06-ED1520727C16}"/>
    <dgm:cxn modelId="{F75A11F4-24F6-4CFD-BEC3-3FCB09E96DC3}" type="presOf" srcId="{1FB4DAB8-3418-46D0-B25D-AE0647526FC4}" destId="{154A480C-1C8B-4F94-86F8-5C8BF67E30F0}" srcOrd="0" destOrd="0" presId="urn:microsoft.com/office/officeart/2018/2/layout/IconVerticalSolidList"/>
    <dgm:cxn modelId="{54AD55F8-8065-4803-8537-FE621B52EB0B}" type="presOf" srcId="{9A73CC0C-799A-4D2A-9C16-4F52A4773954}" destId="{43CC3988-F60F-4E81-8E5C-0100E3FC42DB}" srcOrd="0" destOrd="0" presId="urn:microsoft.com/office/officeart/2018/2/layout/IconVerticalSolidList"/>
    <dgm:cxn modelId="{7E166879-50AD-42C6-80B2-0ECEE5CED6CC}" type="presParOf" srcId="{6BECAF94-4CC3-4ACB-A7DA-DADA08B4A21A}" destId="{AA2557B4-EA24-4015-B87B-C7B7B60BC08D}" srcOrd="0" destOrd="0" presId="urn:microsoft.com/office/officeart/2018/2/layout/IconVerticalSolidList"/>
    <dgm:cxn modelId="{B0AD0CBD-7765-459E-87F8-6D1EC5B0E1E8}" type="presParOf" srcId="{AA2557B4-EA24-4015-B87B-C7B7B60BC08D}" destId="{69E6C27C-FDB6-4CE9-A00F-8ED721E6C354}" srcOrd="0" destOrd="0" presId="urn:microsoft.com/office/officeart/2018/2/layout/IconVerticalSolidList"/>
    <dgm:cxn modelId="{9A3157C9-98D4-4350-AEDD-85F89CDC493A}" type="presParOf" srcId="{AA2557B4-EA24-4015-B87B-C7B7B60BC08D}" destId="{262C4417-15E2-4D12-ADA7-7D5937CE9E99}" srcOrd="1" destOrd="0" presId="urn:microsoft.com/office/officeart/2018/2/layout/IconVerticalSolidList"/>
    <dgm:cxn modelId="{7AFDB2A1-4C07-40F1-B4B4-83A9CCB5726F}" type="presParOf" srcId="{AA2557B4-EA24-4015-B87B-C7B7B60BC08D}" destId="{C3A623F1-EAEF-44EE-B8AB-392B997FFEBF}" srcOrd="2" destOrd="0" presId="urn:microsoft.com/office/officeart/2018/2/layout/IconVerticalSolidList"/>
    <dgm:cxn modelId="{156E4769-9F96-4B45-A2AE-D5769A30D116}" type="presParOf" srcId="{AA2557B4-EA24-4015-B87B-C7B7B60BC08D}" destId="{CBFF5849-CF6C-4A37-A4D9-F99D6B6CA057}" srcOrd="3" destOrd="0" presId="urn:microsoft.com/office/officeart/2018/2/layout/IconVerticalSolidList"/>
    <dgm:cxn modelId="{41E20ECA-8CE3-4B14-B4E5-F4EEF465E688}" type="presParOf" srcId="{6BECAF94-4CC3-4ACB-A7DA-DADA08B4A21A}" destId="{6C55F195-8071-4CAE-AC42-52F54BB53F3D}" srcOrd="1" destOrd="0" presId="urn:microsoft.com/office/officeart/2018/2/layout/IconVerticalSolidList"/>
    <dgm:cxn modelId="{4592DE9D-386C-4941-BF52-1F19112BAD4F}" type="presParOf" srcId="{6BECAF94-4CC3-4ACB-A7DA-DADA08B4A21A}" destId="{119E7A39-9EFE-4D52-BBDD-CE026FD0321B}" srcOrd="2" destOrd="0" presId="urn:microsoft.com/office/officeart/2018/2/layout/IconVerticalSolidList"/>
    <dgm:cxn modelId="{BE32C6A4-E215-4FD8-95F0-28299DD54F54}" type="presParOf" srcId="{119E7A39-9EFE-4D52-BBDD-CE026FD0321B}" destId="{54D0A12A-9904-413E-86F8-6BDDC5409C44}" srcOrd="0" destOrd="0" presId="urn:microsoft.com/office/officeart/2018/2/layout/IconVerticalSolidList"/>
    <dgm:cxn modelId="{890F2F2E-ADAF-4103-B39E-152792CD57F6}" type="presParOf" srcId="{119E7A39-9EFE-4D52-BBDD-CE026FD0321B}" destId="{EF5D631E-9552-4331-AD03-1438049FF9CE}" srcOrd="1" destOrd="0" presId="urn:microsoft.com/office/officeart/2018/2/layout/IconVerticalSolidList"/>
    <dgm:cxn modelId="{6258FC85-3F41-47EB-A4A2-8C5652B95D1A}" type="presParOf" srcId="{119E7A39-9EFE-4D52-BBDD-CE026FD0321B}" destId="{519A2235-EA8C-49D0-B0E8-B87C4A99BC98}" srcOrd="2" destOrd="0" presId="urn:microsoft.com/office/officeart/2018/2/layout/IconVerticalSolidList"/>
    <dgm:cxn modelId="{D79387A5-4755-48D8-9A5E-99AB0A575035}" type="presParOf" srcId="{119E7A39-9EFE-4D52-BBDD-CE026FD0321B}" destId="{21CB7BCC-338B-4F9B-819F-38A9579364A1}" srcOrd="3" destOrd="0" presId="urn:microsoft.com/office/officeart/2018/2/layout/IconVerticalSolidList"/>
    <dgm:cxn modelId="{4E3982A2-F840-480A-962A-38D9BEAF3E89}" type="presParOf" srcId="{6BECAF94-4CC3-4ACB-A7DA-DADA08B4A21A}" destId="{635E8B89-30F3-4DE4-9614-CB005B3C1CB9}" srcOrd="3" destOrd="0" presId="urn:microsoft.com/office/officeart/2018/2/layout/IconVerticalSolidList"/>
    <dgm:cxn modelId="{36202C64-60BA-4537-A77D-D943BDE266F2}" type="presParOf" srcId="{6BECAF94-4CC3-4ACB-A7DA-DADA08B4A21A}" destId="{C50C7CC5-DB94-4212-9007-3F4BCA08419C}" srcOrd="4" destOrd="0" presId="urn:microsoft.com/office/officeart/2018/2/layout/IconVerticalSolidList"/>
    <dgm:cxn modelId="{2B793F2A-2745-4251-8B0D-E8E6DB5122F5}" type="presParOf" srcId="{C50C7CC5-DB94-4212-9007-3F4BCA08419C}" destId="{01AC21BA-AB32-4A0A-9149-89CB8645934F}" srcOrd="0" destOrd="0" presId="urn:microsoft.com/office/officeart/2018/2/layout/IconVerticalSolidList"/>
    <dgm:cxn modelId="{F0695637-290A-408F-A890-08560CEE28BC}" type="presParOf" srcId="{C50C7CC5-DB94-4212-9007-3F4BCA08419C}" destId="{BA62953B-581F-41E9-AE80-DE51FAF2468B}" srcOrd="1" destOrd="0" presId="urn:microsoft.com/office/officeart/2018/2/layout/IconVerticalSolidList"/>
    <dgm:cxn modelId="{32558AC7-9399-4B76-BA9B-48A8DC8D9F8A}" type="presParOf" srcId="{C50C7CC5-DB94-4212-9007-3F4BCA08419C}" destId="{029F7779-B173-4029-B28F-00FD6055D72C}" srcOrd="2" destOrd="0" presId="urn:microsoft.com/office/officeart/2018/2/layout/IconVerticalSolidList"/>
    <dgm:cxn modelId="{2754179B-8A9F-4E86-AB2A-2FCB3AC17EB2}" type="presParOf" srcId="{C50C7CC5-DB94-4212-9007-3F4BCA08419C}" destId="{F726DC85-FAC8-4003-9365-30293638DC66}" srcOrd="3" destOrd="0" presId="urn:microsoft.com/office/officeart/2018/2/layout/IconVerticalSolidList"/>
    <dgm:cxn modelId="{1453D4C3-A23B-47CB-B615-CF396DD5EBE2}" type="presParOf" srcId="{6BECAF94-4CC3-4ACB-A7DA-DADA08B4A21A}" destId="{4D06C258-6311-4DF6-83FD-64707CBE7685}" srcOrd="5" destOrd="0" presId="urn:microsoft.com/office/officeart/2018/2/layout/IconVerticalSolidList"/>
    <dgm:cxn modelId="{B23DB34F-E298-4E32-9E5E-C765818FD47D}" type="presParOf" srcId="{6BECAF94-4CC3-4ACB-A7DA-DADA08B4A21A}" destId="{86897BFC-18CC-4909-9024-256D58780318}" srcOrd="6" destOrd="0" presId="urn:microsoft.com/office/officeart/2018/2/layout/IconVerticalSolidList"/>
    <dgm:cxn modelId="{892FCCF6-A36C-4AA8-8A65-170CDD8E1147}" type="presParOf" srcId="{86897BFC-18CC-4909-9024-256D58780318}" destId="{3B9D313C-B976-41C7-8A99-FA1D7EA5BC79}" srcOrd="0" destOrd="0" presId="urn:microsoft.com/office/officeart/2018/2/layout/IconVerticalSolidList"/>
    <dgm:cxn modelId="{E49963A5-409E-412A-9986-9D4D49F40658}" type="presParOf" srcId="{86897BFC-18CC-4909-9024-256D58780318}" destId="{0119DD26-C538-454C-8975-0E65BEAFC19C}" srcOrd="1" destOrd="0" presId="urn:microsoft.com/office/officeart/2018/2/layout/IconVerticalSolidList"/>
    <dgm:cxn modelId="{75290C95-92DB-4BFF-BC41-BF9241B18D2B}" type="presParOf" srcId="{86897BFC-18CC-4909-9024-256D58780318}" destId="{363C84C5-D651-4CE2-9907-E8403B59C9FA}" srcOrd="2" destOrd="0" presId="urn:microsoft.com/office/officeart/2018/2/layout/IconVerticalSolidList"/>
    <dgm:cxn modelId="{4A861462-FBFF-4D19-A9D5-CBCB20B9B60F}" type="presParOf" srcId="{86897BFC-18CC-4909-9024-256D58780318}" destId="{154A480C-1C8B-4F94-86F8-5C8BF67E30F0}" srcOrd="3" destOrd="0" presId="urn:microsoft.com/office/officeart/2018/2/layout/IconVerticalSolidList"/>
    <dgm:cxn modelId="{2D0BA034-2841-4E83-843D-B00A4E0C670F}" type="presParOf" srcId="{6BECAF94-4CC3-4ACB-A7DA-DADA08B4A21A}" destId="{8356460B-EB9E-409A-91B8-5AF198D71971}" srcOrd="7" destOrd="0" presId="urn:microsoft.com/office/officeart/2018/2/layout/IconVerticalSolidList"/>
    <dgm:cxn modelId="{23F793F8-D7F6-48E7-B74A-BC4A24E9D6F2}" type="presParOf" srcId="{6BECAF94-4CC3-4ACB-A7DA-DADA08B4A21A}" destId="{79F0550B-9C6E-465B-94C6-5CDC2EF4034D}" srcOrd="8" destOrd="0" presId="urn:microsoft.com/office/officeart/2018/2/layout/IconVerticalSolidList"/>
    <dgm:cxn modelId="{FFEA5C51-C6B0-470C-A8D5-F3822145535D}" type="presParOf" srcId="{79F0550B-9C6E-465B-94C6-5CDC2EF4034D}" destId="{CCA08FAF-DEAA-4058-A70C-DC245C95C1FB}" srcOrd="0" destOrd="0" presId="urn:microsoft.com/office/officeart/2018/2/layout/IconVerticalSolidList"/>
    <dgm:cxn modelId="{4114DB92-96E5-4094-9DA2-7A7EF8510C73}" type="presParOf" srcId="{79F0550B-9C6E-465B-94C6-5CDC2EF4034D}" destId="{BE55FBC1-2D8A-47E8-9297-E983E8AA78F3}" srcOrd="1" destOrd="0" presId="urn:microsoft.com/office/officeart/2018/2/layout/IconVerticalSolidList"/>
    <dgm:cxn modelId="{13B494AF-BAD3-4FA4-A8A2-39825BB9CF08}" type="presParOf" srcId="{79F0550B-9C6E-465B-94C6-5CDC2EF4034D}" destId="{121591F7-A0CA-49A4-811B-FE26507F38D9}" srcOrd="2" destOrd="0" presId="urn:microsoft.com/office/officeart/2018/2/layout/IconVerticalSolidList"/>
    <dgm:cxn modelId="{95743F10-E2D0-4663-8AF1-D299CA995E58}" type="presParOf" srcId="{79F0550B-9C6E-465B-94C6-5CDC2EF4034D}" destId="{43CC3988-F60F-4E81-8E5C-0100E3FC42D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ED7395-E241-4C18-9830-47E0063EDE60}" type="doc">
      <dgm:prSet loTypeId="urn:microsoft.com/office/officeart/2016/7/layout/BasicLinearProcessNumbered" loCatId="process" qsTypeId="urn:microsoft.com/office/officeart/2005/8/quickstyle/simple2" qsCatId="simple" csTypeId="urn:microsoft.com/office/officeart/2005/8/colors/accent3_2" csCatId="accent3"/>
      <dgm:spPr/>
      <dgm:t>
        <a:bodyPr/>
        <a:lstStyle/>
        <a:p>
          <a:endParaRPr lang="en-US"/>
        </a:p>
      </dgm:t>
    </dgm:pt>
    <dgm:pt modelId="{4F1502B5-6D11-4811-B21B-931FDABAA52E}">
      <dgm:prSet/>
      <dgm:spPr/>
      <dgm:t>
        <a:bodyPr/>
        <a:lstStyle/>
        <a:p>
          <a:r>
            <a:rPr lang="en-US"/>
            <a:t>Running the DESC</a:t>
          </a:r>
        </a:p>
      </dgm:t>
    </dgm:pt>
    <dgm:pt modelId="{8E929897-4B7C-4FDB-B4D0-41F4D4D9F733}" type="parTrans" cxnId="{0D9B9AC2-E2DE-4433-8240-E048AA6E496D}">
      <dgm:prSet/>
      <dgm:spPr/>
      <dgm:t>
        <a:bodyPr/>
        <a:lstStyle/>
        <a:p>
          <a:endParaRPr lang="en-US"/>
        </a:p>
      </dgm:t>
    </dgm:pt>
    <dgm:pt modelId="{FC930F9C-E86A-4C07-A5A6-58C4EF6A9745}" type="sibTrans" cxnId="{0D9B9AC2-E2DE-4433-8240-E048AA6E496D}">
      <dgm:prSet phldrT="1" phldr="0"/>
      <dgm:spPr/>
      <dgm:t>
        <a:bodyPr/>
        <a:lstStyle/>
        <a:p>
          <a:r>
            <a:rPr lang="en-US"/>
            <a:t>1</a:t>
          </a:r>
        </a:p>
      </dgm:t>
    </dgm:pt>
    <dgm:pt modelId="{CF88AE0E-2043-42F9-B3F2-D4381C7B6984}">
      <dgm:prSet/>
      <dgm:spPr/>
      <dgm:t>
        <a:bodyPr/>
        <a:lstStyle/>
        <a:p>
          <a:r>
            <a:rPr lang="en-US"/>
            <a:t>Creating storage plans</a:t>
          </a:r>
        </a:p>
      </dgm:t>
    </dgm:pt>
    <dgm:pt modelId="{E10C05C4-1EEC-43C7-A88F-07D5B9FF70E1}" type="parTrans" cxnId="{89189EA2-0B95-42D6-A4BC-4186B99C2F15}">
      <dgm:prSet/>
      <dgm:spPr/>
      <dgm:t>
        <a:bodyPr/>
        <a:lstStyle/>
        <a:p>
          <a:endParaRPr lang="en-US"/>
        </a:p>
      </dgm:t>
    </dgm:pt>
    <dgm:pt modelId="{32D895FB-74B0-41E2-A686-EFD8E90B7F94}" type="sibTrans" cxnId="{89189EA2-0B95-42D6-A4BC-4186B99C2F15}">
      <dgm:prSet phldrT="2" phldr="0"/>
      <dgm:spPr/>
      <dgm:t>
        <a:bodyPr/>
        <a:lstStyle/>
        <a:p>
          <a:r>
            <a:rPr lang="en-US"/>
            <a:t>2</a:t>
          </a:r>
        </a:p>
      </dgm:t>
    </dgm:pt>
    <dgm:pt modelId="{1BFCB52A-363E-4F39-84CB-229F93779FF6}">
      <dgm:prSet/>
      <dgm:spPr/>
      <dgm:t>
        <a:bodyPr/>
        <a:lstStyle/>
        <a:p>
          <a:r>
            <a:rPr lang="en-US"/>
            <a:t>Checking for structural integrity </a:t>
          </a:r>
        </a:p>
      </dgm:t>
    </dgm:pt>
    <dgm:pt modelId="{3DEDE395-2F07-4BE9-8571-DB95CF41D8C6}" type="parTrans" cxnId="{C3566EEB-C252-4D4A-B81A-55A10210D9FC}">
      <dgm:prSet/>
      <dgm:spPr/>
      <dgm:t>
        <a:bodyPr/>
        <a:lstStyle/>
        <a:p>
          <a:endParaRPr lang="en-US"/>
        </a:p>
      </dgm:t>
    </dgm:pt>
    <dgm:pt modelId="{EFA0434B-88AB-4B2C-AD8A-CE56C7E15C08}" type="sibTrans" cxnId="{C3566EEB-C252-4D4A-B81A-55A10210D9FC}">
      <dgm:prSet phldrT="3" phldr="0"/>
      <dgm:spPr/>
      <dgm:t>
        <a:bodyPr/>
        <a:lstStyle/>
        <a:p>
          <a:r>
            <a:rPr lang="en-US"/>
            <a:t>3</a:t>
          </a:r>
        </a:p>
      </dgm:t>
    </dgm:pt>
    <dgm:pt modelId="{6D3B40AD-2B92-459B-B4C5-C131F2036AF1}">
      <dgm:prSet/>
      <dgm:spPr/>
      <dgm:t>
        <a:bodyPr/>
        <a:lstStyle/>
        <a:p>
          <a:r>
            <a:rPr lang="en-US"/>
            <a:t>Figuring out how many days storage you have</a:t>
          </a:r>
        </a:p>
      </dgm:t>
    </dgm:pt>
    <dgm:pt modelId="{E2573F08-EA09-4193-B266-0AFEE823BBE6}" type="parTrans" cxnId="{FE022F04-B9C3-42A3-9424-14F4CF657923}">
      <dgm:prSet/>
      <dgm:spPr/>
      <dgm:t>
        <a:bodyPr/>
        <a:lstStyle/>
        <a:p>
          <a:endParaRPr lang="en-US"/>
        </a:p>
      </dgm:t>
    </dgm:pt>
    <dgm:pt modelId="{83154CBF-9500-41A1-A807-01330DDECA5F}" type="sibTrans" cxnId="{FE022F04-B9C3-42A3-9424-14F4CF657923}">
      <dgm:prSet phldrT="4" phldr="0"/>
      <dgm:spPr/>
      <dgm:t>
        <a:bodyPr/>
        <a:lstStyle/>
        <a:p>
          <a:r>
            <a:rPr lang="en-US"/>
            <a:t>4</a:t>
          </a:r>
        </a:p>
      </dgm:t>
    </dgm:pt>
    <dgm:pt modelId="{00161BAB-644F-4DAC-9919-3F46ED9B74F4}" type="pres">
      <dgm:prSet presAssocID="{7FED7395-E241-4C18-9830-47E0063EDE60}" presName="Name0" presStyleCnt="0">
        <dgm:presLayoutVars>
          <dgm:animLvl val="lvl"/>
          <dgm:resizeHandles val="exact"/>
        </dgm:presLayoutVars>
      </dgm:prSet>
      <dgm:spPr/>
    </dgm:pt>
    <dgm:pt modelId="{A87075B2-3198-442E-89F3-00AC88D095F4}" type="pres">
      <dgm:prSet presAssocID="{4F1502B5-6D11-4811-B21B-931FDABAA52E}" presName="compositeNode" presStyleCnt="0">
        <dgm:presLayoutVars>
          <dgm:bulletEnabled val="1"/>
        </dgm:presLayoutVars>
      </dgm:prSet>
      <dgm:spPr/>
    </dgm:pt>
    <dgm:pt modelId="{36143D2F-7943-4AA7-A076-0210853CD981}" type="pres">
      <dgm:prSet presAssocID="{4F1502B5-6D11-4811-B21B-931FDABAA52E}" presName="bgRect" presStyleLbl="bgAccFollowNode1" presStyleIdx="0" presStyleCnt="4"/>
      <dgm:spPr/>
    </dgm:pt>
    <dgm:pt modelId="{B050E882-1293-4753-BE60-C2821587B13F}" type="pres">
      <dgm:prSet presAssocID="{FC930F9C-E86A-4C07-A5A6-58C4EF6A9745}" presName="sibTransNodeCircle" presStyleLbl="alignNode1" presStyleIdx="0" presStyleCnt="8">
        <dgm:presLayoutVars>
          <dgm:chMax val="0"/>
          <dgm:bulletEnabled/>
        </dgm:presLayoutVars>
      </dgm:prSet>
      <dgm:spPr/>
    </dgm:pt>
    <dgm:pt modelId="{2292FF19-A01F-419D-9BB3-24886BD0EFAE}" type="pres">
      <dgm:prSet presAssocID="{4F1502B5-6D11-4811-B21B-931FDABAA52E}" presName="bottomLine" presStyleLbl="alignNode1" presStyleIdx="1" presStyleCnt="8">
        <dgm:presLayoutVars/>
      </dgm:prSet>
      <dgm:spPr/>
    </dgm:pt>
    <dgm:pt modelId="{B154924E-54BF-4BC8-9A01-771F1430DB9D}" type="pres">
      <dgm:prSet presAssocID="{4F1502B5-6D11-4811-B21B-931FDABAA52E}" presName="nodeText" presStyleLbl="bgAccFollowNode1" presStyleIdx="0" presStyleCnt="4">
        <dgm:presLayoutVars>
          <dgm:bulletEnabled val="1"/>
        </dgm:presLayoutVars>
      </dgm:prSet>
      <dgm:spPr/>
    </dgm:pt>
    <dgm:pt modelId="{52A4BD44-88E3-4EEF-8762-CF1A22B2D767}" type="pres">
      <dgm:prSet presAssocID="{FC930F9C-E86A-4C07-A5A6-58C4EF6A9745}" presName="sibTrans" presStyleCnt="0"/>
      <dgm:spPr/>
    </dgm:pt>
    <dgm:pt modelId="{32D831A8-69CB-4C22-B803-F6279EC39D4F}" type="pres">
      <dgm:prSet presAssocID="{CF88AE0E-2043-42F9-B3F2-D4381C7B6984}" presName="compositeNode" presStyleCnt="0">
        <dgm:presLayoutVars>
          <dgm:bulletEnabled val="1"/>
        </dgm:presLayoutVars>
      </dgm:prSet>
      <dgm:spPr/>
    </dgm:pt>
    <dgm:pt modelId="{8B759617-77A2-4ED3-AFFE-E48E8157E07A}" type="pres">
      <dgm:prSet presAssocID="{CF88AE0E-2043-42F9-B3F2-D4381C7B6984}" presName="bgRect" presStyleLbl="bgAccFollowNode1" presStyleIdx="1" presStyleCnt="4"/>
      <dgm:spPr/>
    </dgm:pt>
    <dgm:pt modelId="{9B5C686B-3097-4C5B-93FA-E5C69A2CE31D}" type="pres">
      <dgm:prSet presAssocID="{32D895FB-74B0-41E2-A686-EFD8E90B7F94}" presName="sibTransNodeCircle" presStyleLbl="alignNode1" presStyleIdx="2" presStyleCnt="8">
        <dgm:presLayoutVars>
          <dgm:chMax val="0"/>
          <dgm:bulletEnabled/>
        </dgm:presLayoutVars>
      </dgm:prSet>
      <dgm:spPr/>
    </dgm:pt>
    <dgm:pt modelId="{80313B36-95E2-4BBA-AB8D-D5C8EC594E80}" type="pres">
      <dgm:prSet presAssocID="{CF88AE0E-2043-42F9-B3F2-D4381C7B6984}" presName="bottomLine" presStyleLbl="alignNode1" presStyleIdx="3" presStyleCnt="8">
        <dgm:presLayoutVars/>
      </dgm:prSet>
      <dgm:spPr/>
    </dgm:pt>
    <dgm:pt modelId="{845CF005-0DE6-488E-B79C-90877CA748A8}" type="pres">
      <dgm:prSet presAssocID="{CF88AE0E-2043-42F9-B3F2-D4381C7B6984}" presName="nodeText" presStyleLbl="bgAccFollowNode1" presStyleIdx="1" presStyleCnt="4">
        <dgm:presLayoutVars>
          <dgm:bulletEnabled val="1"/>
        </dgm:presLayoutVars>
      </dgm:prSet>
      <dgm:spPr/>
    </dgm:pt>
    <dgm:pt modelId="{0A27B57B-8F71-440C-8832-6E86333DDBB8}" type="pres">
      <dgm:prSet presAssocID="{32D895FB-74B0-41E2-A686-EFD8E90B7F94}" presName="sibTrans" presStyleCnt="0"/>
      <dgm:spPr/>
    </dgm:pt>
    <dgm:pt modelId="{48CB43FD-5B15-4C2B-B263-F9D7CC324EE7}" type="pres">
      <dgm:prSet presAssocID="{1BFCB52A-363E-4F39-84CB-229F93779FF6}" presName="compositeNode" presStyleCnt="0">
        <dgm:presLayoutVars>
          <dgm:bulletEnabled val="1"/>
        </dgm:presLayoutVars>
      </dgm:prSet>
      <dgm:spPr/>
    </dgm:pt>
    <dgm:pt modelId="{02C8A2C3-9803-4C3A-933E-314B60FA5E0C}" type="pres">
      <dgm:prSet presAssocID="{1BFCB52A-363E-4F39-84CB-229F93779FF6}" presName="bgRect" presStyleLbl="bgAccFollowNode1" presStyleIdx="2" presStyleCnt="4"/>
      <dgm:spPr/>
    </dgm:pt>
    <dgm:pt modelId="{E00D49F5-22B4-41CC-A386-C269F863AF7B}" type="pres">
      <dgm:prSet presAssocID="{EFA0434B-88AB-4B2C-AD8A-CE56C7E15C08}" presName="sibTransNodeCircle" presStyleLbl="alignNode1" presStyleIdx="4" presStyleCnt="8">
        <dgm:presLayoutVars>
          <dgm:chMax val="0"/>
          <dgm:bulletEnabled/>
        </dgm:presLayoutVars>
      </dgm:prSet>
      <dgm:spPr/>
    </dgm:pt>
    <dgm:pt modelId="{3D674EFD-7A96-4DB8-95A5-346E0C22D094}" type="pres">
      <dgm:prSet presAssocID="{1BFCB52A-363E-4F39-84CB-229F93779FF6}" presName="bottomLine" presStyleLbl="alignNode1" presStyleIdx="5" presStyleCnt="8">
        <dgm:presLayoutVars/>
      </dgm:prSet>
      <dgm:spPr/>
    </dgm:pt>
    <dgm:pt modelId="{CE792CEB-505E-4C81-9626-710C963429BD}" type="pres">
      <dgm:prSet presAssocID="{1BFCB52A-363E-4F39-84CB-229F93779FF6}" presName="nodeText" presStyleLbl="bgAccFollowNode1" presStyleIdx="2" presStyleCnt="4">
        <dgm:presLayoutVars>
          <dgm:bulletEnabled val="1"/>
        </dgm:presLayoutVars>
      </dgm:prSet>
      <dgm:spPr/>
    </dgm:pt>
    <dgm:pt modelId="{27112C41-4139-4D2A-98B2-3C36D3BE3EFC}" type="pres">
      <dgm:prSet presAssocID="{EFA0434B-88AB-4B2C-AD8A-CE56C7E15C08}" presName="sibTrans" presStyleCnt="0"/>
      <dgm:spPr/>
    </dgm:pt>
    <dgm:pt modelId="{C0070084-9B81-4244-B054-30F10093C5D7}" type="pres">
      <dgm:prSet presAssocID="{6D3B40AD-2B92-459B-B4C5-C131F2036AF1}" presName="compositeNode" presStyleCnt="0">
        <dgm:presLayoutVars>
          <dgm:bulletEnabled val="1"/>
        </dgm:presLayoutVars>
      </dgm:prSet>
      <dgm:spPr/>
    </dgm:pt>
    <dgm:pt modelId="{A70A9CCA-872D-4E7F-AB6F-4DB525521700}" type="pres">
      <dgm:prSet presAssocID="{6D3B40AD-2B92-459B-B4C5-C131F2036AF1}" presName="bgRect" presStyleLbl="bgAccFollowNode1" presStyleIdx="3" presStyleCnt="4"/>
      <dgm:spPr/>
    </dgm:pt>
    <dgm:pt modelId="{3EFD9E11-117F-4DBF-B2C6-B4B590E4070E}" type="pres">
      <dgm:prSet presAssocID="{83154CBF-9500-41A1-A807-01330DDECA5F}" presName="sibTransNodeCircle" presStyleLbl="alignNode1" presStyleIdx="6" presStyleCnt="8">
        <dgm:presLayoutVars>
          <dgm:chMax val="0"/>
          <dgm:bulletEnabled/>
        </dgm:presLayoutVars>
      </dgm:prSet>
      <dgm:spPr/>
    </dgm:pt>
    <dgm:pt modelId="{CB543DA3-8304-482E-9BFA-F98A45226EB6}" type="pres">
      <dgm:prSet presAssocID="{6D3B40AD-2B92-459B-B4C5-C131F2036AF1}" presName="bottomLine" presStyleLbl="alignNode1" presStyleIdx="7" presStyleCnt="8">
        <dgm:presLayoutVars/>
      </dgm:prSet>
      <dgm:spPr/>
    </dgm:pt>
    <dgm:pt modelId="{667E1D50-F1EE-42DF-8476-B60CFF08C1C7}" type="pres">
      <dgm:prSet presAssocID="{6D3B40AD-2B92-459B-B4C5-C131F2036AF1}" presName="nodeText" presStyleLbl="bgAccFollowNode1" presStyleIdx="3" presStyleCnt="4">
        <dgm:presLayoutVars>
          <dgm:bulletEnabled val="1"/>
        </dgm:presLayoutVars>
      </dgm:prSet>
      <dgm:spPr/>
    </dgm:pt>
  </dgm:ptLst>
  <dgm:cxnLst>
    <dgm:cxn modelId="{FE022F04-B9C3-42A3-9424-14F4CF657923}" srcId="{7FED7395-E241-4C18-9830-47E0063EDE60}" destId="{6D3B40AD-2B92-459B-B4C5-C131F2036AF1}" srcOrd="3" destOrd="0" parTransId="{E2573F08-EA09-4193-B266-0AFEE823BBE6}" sibTransId="{83154CBF-9500-41A1-A807-01330DDECA5F}"/>
    <dgm:cxn modelId="{D333BF14-6D4C-4EFA-845B-609D26172F9B}" type="presOf" srcId="{6D3B40AD-2B92-459B-B4C5-C131F2036AF1}" destId="{667E1D50-F1EE-42DF-8476-B60CFF08C1C7}" srcOrd="1" destOrd="0" presId="urn:microsoft.com/office/officeart/2016/7/layout/BasicLinearProcessNumbered"/>
    <dgm:cxn modelId="{ECB3BE1A-1834-48B0-8A97-3F8DD9B26D8E}" type="presOf" srcId="{1BFCB52A-363E-4F39-84CB-229F93779FF6}" destId="{CE792CEB-505E-4C81-9626-710C963429BD}" srcOrd="1" destOrd="0" presId="urn:microsoft.com/office/officeart/2016/7/layout/BasicLinearProcessNumbered"/>
    <dgm:cxn modelId="{B6EA6149-2BF6-44B4-9AC7-63B50113B6A2}" type="presOf" srcId="{1BFCB52A-363E-4F39-84CB-229F93779FF6}" destId="{02C8A2C3-9803-4C3A-933E-314B60FA5E0C}" srcOrd="0" destOrd="0" presId="urn:microsoft.com/office/officeart/2016/7/layout/BasicLinearProcessNumbered"/>
    <dgm:cxn modelId="{38FCAD4E-EBC8-4047-B28B-AD40153F20C7}" type="presOf" srcId="{7FED7395-E241-4C18-9830-47E0063EDE60}" destId="{00161BAB-644F-4DAC-9919-3F46ED9B74F4}" srcOrd="0" destOrd="0" presId="urn:microsoft.com/office/officeart/2016/7/layout/BasicLinearProcessNumbered"/>
    <dgm:cxn modelId="{8FFD0453-665A-4F92-81D0-901EDDA5956C}" type="presOf" srcId="{4F1502B5-6D11-4811-B21B-931FDABAA52E}" destId="{36143D2F-7943-4AA7-A076-0210853CD981}" srcOrd="0" destOrd="0" presId="urn:microsoft.com/office/officeart/2016/7/layout/BasicLinearProcessNumbered"/>
    <dgm:cxn modelId="{71712958-AA84-4B1F-B6AD-37A9ECA4528F}" type="presOf" srcId="{6D3B40AD-2B92-459B-B4C5-C131F2036AF1}" destId="{A70A9CCA-872D-4E7F-AB6F-4DB525521700}" srcOrd="0" destOrd="0" presId="urn:microsoft.com/office/officeart/2016/7/layout/BasicLinearProcessNumbered"/>
    <dgm:cxn modelId="{EA37DC83-F4A1-48DB-9AC2-59B74F08B3FF}" type="presOf" srcId="{32D895FB-74B0-41E2-A686-EFD8E90B7F94}" destId="{9B5C686B-3097-4C5B-93FA-E5C69A2CE31D}" srcOrd="0" destOrd="0" presId="urn:microsoft.com/office/officeart/2016/7/layout/BasicLinearProcessNumbered"/>
    <dgm:cxn modelId="{D8A78487-0BDD-49EE-AD53-3DA32D9FBA6E}" type="presOf" srcId="{4F1502B5-6D11-4811-B21B-931FDABAA52E}" destId="{B154924E-54BF-4BC8-9A01-771F1430DB9D}" srcOrd="1" destOrd="0" presId="urn:microsoft.com/office/officeart/2016/7/layout/BasicLinearProcessNumbered"/>
    <dgm:cxn modelId="{89189EA2-0B95-42D6-A4BC-4186B99C2F15}" srcId="{7FED7395-E241-4C18-9830-47E0063EDE60}" destId="{CF88AE0E-2043-42F9-B3F2-D4381C7B6984}" srcOrd="1" destOrd="0" parTransId="{E10C05C4-1EEC-43C7-A88F-07D5B9FF70E1}" sibTransId="{32D895FB-74B0-41E2-A686-EFD8E90B7F94}"/>
    <dgm:cxn modelId="{754633A6-6873-4D5B-8E27-F1FD6B885D6A}" type="presOf" srcId="{CF88AE0E-2043-42F9-B3F2-D4381C7B6984}" destId="{8B759617-77A2-4ED3-AFFE-E48E8157E07A}" srcOrd="0" destOrd="0" presId="urn:microsoft.com/office/officeart/2016/7/layout/BasicLinearProcessNumbered"/>
    <dgm:cxn modelId="{439890BB-46E6-4588-BA6E-688F37C1EA7D}" type="presOf" srcId="{EFA0434B-88AB-4B2C-AD8A-CE56C7E15C08}" destId="{E00D49F5-22B4-41CC-A386-C269F863AF7B}" srcOrd="0" destOrd="0" presId="urn:microsoft.com/office/officeart/2016/7/layout/BasicLinearProcessNumbered"/>
    <dgm:cxn modelId="{B10F7BBD-DCA4-4ED0-B119-A76B7D0BAFF2}" type="presOf" srcId="{CF88AE0E-2043-42F9-B3F2-D4381C7B6984}" destId="{845CF005-0DE6-488E-B79C-90877CA748A8}" srcOrd="1" destOrd="0" presId="urn:microsoft.com/office/officeart/2016/7/layout/BasicLinearProcessNumbered"/>
    <dgm:cxn modelId="{0D9B9AC2-E2DE-4433-8240-E048AA6E496D}" srcId="{7FED7395-E241-4C18-9830-47E0063EDE60}" destId="{4F1502B5-6D11-4811-B21B-931FDABAA52E}" srcOrd="0" destOrd="0" parTransId="{8E929897-4B7C-4FDB-B4D0-41F4D4D9F733}" sibTransId="{FC930F9C-E86A-4C07-A5A6-58C4EF6A9745}"/>
    <dgm:cxn modelId="{FFBD45E8-5182-483E-8FD5-AD7A1D35AA38}" type="presOf" srcId="{83154CBF-9500-41A1-A807-01330DDECA5F}" destId="{3EFD9E11-117F-4DBF-B2C6-B4B590E4070E}" srcOrd="0" destOrd="0" presId="urn:microsoft.com/office/officeart/2016/7/layout/BasicLinearProcessNumbered"/>
    <dgm:cxn modelId="{C3566EEB-C252-4D4A-B81A-55A10210D9FC}" srcId="{7FED7395-E241-4C18-9830-47E0063EDE60}" destId="{1BFCB52A-363E-4F39-84CB-229F93779FF6}" srcOrd="2" destOrd="0" parTransId="{3DEDE395-2F07-4BE9-8571-DB95CF41D8C6}" sibTransId="{EFA0434B-88AB-4B2C-AD8A-CE56C7E15C08}"/>
    <dgm:cxn modelId="{35F9D4F7-CFC2-4EE7-86E5-D3FB253CD7BC}" type="presOf" srcId="{FC930F9C-E86A-4C07-A5A6-58C4EF6A9745}" destId="{B050E882-1293-4753-BE60-C2821587B13F}" srcOrd="0" destOrd="0" presId="urn:microsoft.com/office/officeart/2016/7/layout/BasicLinearProcessNumbered"/>
    <dgm:cxn modelId="{8C35CEFB-E632-4743-A71C-BB4FF3338DC4}" type="presParOf" srcId="{00161BAB-644F-4DAC-9919-3F46ED9B74F4}" destId="{A87075B2-3198-442E-89F3-00AC88D095F4}" srcOrd="0" destOrd="0" presId="urn:microsoft.com/office/officeart/2016/7/layout/BasicLinearProcessNumbered"/>
    <dgm:cxn modelId="{271DFEB9-6690-4248-B655-80AC5A9B3BFA}" type="presParOf" srcId="{A87075B2-3198-442E-89F3-00AC88D095F4}" destId="{36143D2F-7943-4AA7-A076-0210853CD981}" srcOrd="0" destOrd="0" presId="urn:microsoft.com/office/officeart/2016/7/layout/BasicLinearProcessNumbered"/>
    <dgm:cxn modelId="{AE56C5D4-18B5-4545-B6C7-21CFBCF36266}" type="presParOf" srcId="{A87075B2-3198-442E-89F3-00AC88D095F4}" destId="{B050E882-1293-4753-BE60-C2821587B13F}" srcOrd="1" destOrd="0" presId="urn:microsoft.com/office/officeart/2016/7/layout/BasicLinearProcessNumbered"/>
    <dgm:cxn modelId="{ADA9B7AA-F58C-4FC2-A571-5085F9EFF967}" type="presParOf" srcId="{A87075B2-3198-442E-89F3-00AC88D095F4}" destId="{2292FF19-A01F-419D-9BB3-24886BD0EFAE}" srcOrd="2" destOrd="0" presId="urn:microsoft.com/office/officeart/2016/7/layout/BasicLinearProcessNumbered"/>
    <dgm:cxn modelId="{543E427E-612E-4D0F-A15C-664C7BE96B27}" type="presParOf" srcId="{A87075B2-3198-442E-89F3-00AC88D095F4}" destId="{B154924E-54BF-4BC8-9A01-771F1430DB9D}" srcOrd="3" destOrd="0" presId="urn:microsoft.com/office/officeart/2016/7/layout/BasicLinearProcessNumbered"/>
    <dgm:cxn modelId="{99B743D9-D73A-425C-A86E-1595F22C8164}" type="presParOf" srcId="{00161BAB-644F-4DAC-9919-3F46ED9B74F4}" destId="{52A4BD44-88E3-4EEF-8762-CF1A22B2D767}" srcOrd="1" destOrd="0" presId="urn:microsoft.com/office/officeart/2016/7/layout/BasicLinearProcessNumbered"/>
    <dgm:cxn modelId="{E813E5B7-9A87-40D0-8057-D20EEAF419B0}" type="presParOf" srcId="{00161BAB-644F-4DAC-9919-3F46ED9B74F4}" destId="{32D831A8-69CB-4C22-B803-F6279EC39D4F}" srcOrd="2" destOrd="0" presId="urn:microsoft.com/office/officeart/2016/7/layout/BasicLinearProcessNumbered"/>
    <dgm:cxn modelId="{07680AD4-285F-478B-A5E2-81915A642168}" type="presParOf" srcId="{32D831A8-69CB-4C22-B803-F6279EC39D4F}" destId="{8B759617-77A2-4ED3-AFFE-E48E8157E07A}" srcOrd="0" destOrd="0" presId="urn:microsoft.com/office/officeart/2016/7/layout/BasicLinearProcessNumbered"/>
    <dgm:cxn modelId="{8ABBCA57-4C33-4FBE-9068-7FACDDB61489}" type="presParOf" srcId="{32D831A8-69CB-4C22-B803-F6279EC39D4F}" destId="{9B5C686B-3097-4C5B-93FA-E5C69A2CE31D}" srcOrd="1" destOrd="0" presId="urn:microsoft.com/office/officeart/2016/7/layout/BasicLinearProcessNumbered"/>
    <dgm:cxn modelId="{937CE174-D8F3-411C-9E4E-763DB5FBC710}" type="presParOf" srcId="{32D831A8-69CB-4C22-B803-F6279EC39D4F}" destId="{80313B36-95E2-4BBA-AB8D-D5C8EC594E80}" srcOrd="2" destOrd="0" presId="urn:microsoft.com/office/officeart/2016/7/layout/BasicLinearProcessNumbered"/>
    <dgm:cxn modelId="{BD362582-33ED-491E-81EC-C48225F85979}" type="presParOf" srcId="{32D831A8-69CB-4C22-B803-F6279EC39D4F}" destId="{845CF005-0DE6-488E-B79C-90877CA748A8}" srcOrd="3" destOrd="0" presId="urn:microsoft.com/office/officeart/2016/7/layout/BasicLinearProcessNumbered"/>
    <dgm:cxn modelId="{F94CD535-C672-4A43-A410-1DA80B5B3CC1}" type="presParOf" srcId="{00161BAB-644F-4DAC-9919-3F46ED9B74F4}" destId="{0A27B57B-8F71-440C-8832-6E86333DDBB8}" srcOrd="3" destOrd="0" presId="urn:microsoft.com/office/officeart/2016/7/layout/BasicLinearProcessNumbered"/>
    <dgm:cxn modelId="{FCA3F49B-4F47-4CB0-9634-C1C4C5259E0C}" type="presParOf" srcId="{00161BAB-644F-4DAC-9919-3F46ED9B74F4}" destId="{48CB43FD-5B15-4C2B-B263-F9D7CC324EE7}" srcOrd="4" destOrd="0" presId="urn:microsoft.com/office/officeart/2016/7/layout/BasicLinearProcessNumbered"/>
    <dgm:cxn modelId="{2E78C8BA-9BC4-4920-81A9-ED2C95CCC481}" type="presParOf" srcId="{48CB43FD-5B15-4C2B-B263-F9D7CC324EE7}" destId="{02C8A2C3-9803-4C3A-933E-314B60FA5E0C}" srcOrd="0" destOrd="0" presId="urn:microsoft.com/office/officeart/2016/7/layout/BasicLinearProcessNumbered"/>
    <dgm:cxn modelId="{FD49AB40-5158-488C-9462-0755FBF8F397}" type="presParOf" srcId="{48CB43FD-5B15-4C2B-B263-F9D7CC324EE7}" destId="{E00D49F5-22B4-41CC-A386-C269F863AF7B}" srcOrd="1" destOrd="0" presId="urn:microsoft.com/office/officeart/2016/7/layout/BasicLinearProcessNumbered"/>
    <dgm:cxn modelId="{D9131F27-2FB4-4EE3-9991-C11A6AE0D15F}" type="presParOf" srcId="{48CB43FD-5B15-4C2B-B263-F9D7CC324EE7}" destId="{3D674EFD-7A96-4DB8-95A5-346E0C22D094}" srcOrd="2" destOrd="0" presId="urn:microsoft.com/office/officeart/2016/7/layout/BasicLinearProcessNumbered"/>
    <dgm:cxn modelId="{535F4CFD-D8C4-4848-8635-B6C938D1844F}" type="presParOf" srcId="{48CB43FD-5B15-4C2B-B263-F9D7CC324EE7}" destId="{CE792CEB-505E-4C81-9626-710C963429BD}" srcOrd="3" destOrd="0" presId="urn:microsoft.com/office/officeart/2016/7/layout/BasicLinearProcessNumbered"/>
    <dgm:cxn modelId="{39AA99FF-0BEC-4A5E-8099-25D13C9AE40D}" type="presParOf" srcId="{00161BAB-644F-4DAC-9919-3F46ED9B74F4}" destId="{27112C41-4139-4D2A-98B2-3C36D3BE3EFC}" srcOrd="5" destOrd="0" presId="urn:microsoft.com/office/officeart/2016/7/layout/BasicLinearProcessNumbered"/>
    <dgm:cxn modelId="{01E965E0-6E9B-4DF2-B924-074CBEE68314}" type="presParOf" srcId="{00161BAB-644F-4DAC-9919-3F46ED9B74F4}" destId="{C0070084-9B81-4244-B054-30F10093C5D7}" srcOrd="6" destOrd="0" presId="urn:microsoft.com/office/officeart/2016/7/layout/BasicLinearProcessNumbered"/>
    <dgm:cxn modelId="{30D8EB0F-9F37-49A0-8984-4387E93D0080}" type="presParOf" srcId="{C0070084-9B81-4244-B054-30F10093C5D7}" destId="{A70A9CCA-872D-4E7F-AB6F-4DB525521700}" srcOrd="0" destOrd="0" presId="urn:microsoft.com/office/officeart/2016/7/layout/BasicLinearProcessNumbered"/>
    <dgm:cxn modelId="{6D088D07-6ED4-4617-97DF-7783F2A27EE2}" type="presParOf" srcId="{C0070084-9B81-4244-B054-30F10093C5D7}" destId="{3EFD9E11-117F-4DBF-B2C6-B4B590E4070E}" srcOrd="1" destOrd="0" presId="urn:microsoft.com/office/officeart/2016/7/layout/BasicLinearProcessNumbered"/>
    <dgm:cxn modelId="{3F3E0AE7-7E27-4A38-B60B-9C4CED5C35B3}" type="presParOf" srcId="{C0070084-9B81-4244-B054-30F10093C5D7}" destId="{CB543DA3-8304-482E-9BFA-F98A45226EB6}" srcOrd="2" destOrd="0" presId="urn:microsoft.com/office/officeart/2016/7/layout/BasicLinearProcessNumbered"/>
    <dgm:cxn modelId="{BC1D2191-7EE6-4484-9D9B-A2FCFF47A8FB}" type="presParOf" srcId="{C0070084-9B81-4244-B054-30F10093C5D7}" destId="{667E1D50-F1EE-42DF-8476-B60CFF08C1C7}"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C371BF-78FE-4639-9430-9CEEF32315E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C29B22B-9E14-4F5C-8414-15323CFDCEAB}">
      <dgm:prSet/>
      <dgm:spPr/>
      <dgm:t>
        <a:bodyPr/>
        <a:lstStyle/>
        <a:p>
          <a:r>
            <a:rPr lang="en-NZ" b="0" i="0" baseline="0"/>
            <a:t>Schedule 21 sets out what you need</a:t>
          </a:r>
          <a:endParaRPr lang="en-US"/>
        </a:p>
      </dgm:t>
    </dgm:pt>
    <dgm:pt modelId="{D5F2A35D-EC53-41EF-86C5-799786BDC18C}" type="parTrans" cxnId="{A5EBAABC-2F90-4662-8477-7740C42ECC97}">
      <dgm:prSet/>
      <dgm:spPr/>
      <dgm:t>
        <a:bodyPr/>
        <a:lstStyle/>
        <a:p>
          <a:endParaRPr lang="en-US"/>
        </a:p>
      </dgm:t>
    </dgm:pt>
    <dgm:pt modelId="{963A1466-D81F-4E74-9FF1-5549B78F74B5}" type="sibTrans" cxnId="{A5EBAABC-2F90-4662-8477-7740C42ECC97}">
      <dgm:prSet/>
      <dgm:spPr/>
      <dgm:t>
        <a:bodyPr/>
        <a:lstStyle/>
        <a:p>
          <a:endParaRPr lang="en-US"/>
        </a:p>
      </dgm:t>
    </dgm:pt>
    <dgm:pt modelId="{794EAABF-5620-4F17-91CB-E546A0014BBD}">
      <dgm:prSet/>
      <dgm:spPr/>
      <dgm:t>
        <a:bodyPr/>
        <a:lstStyle/>
        <a:p>
          <a:r>
            <a:rPr lang="en-NZ" b="0" i="0" baseline="0"/>
            <a:t>Need this for your discharge and land use</a:t>
          </a:r>
          <a:endParaRPr lang="en-US"/>
        </a:p>
      </dgm:t>
    </dgm:pt>
    <dgm:pt modelId="{52E7AE89-6060-4A6A-8C65-C13904F247F6}" type="parTrans" cxnId="{3E12F0D2-639D-42AF-81B3-C818C6E1DAE4}">
      <dgm:prSet/>
      <dgm:spPr/>
      <dgm:t>
        <a:bodyPr/>
        <a:lstStyle/>
        <a:p>
          <a:endParaRPr lang="en-US"/>
        </a:p>
      </dgm:t>
    </dgm:pt>
    <dgm:pt modelId="{7008600A-3B10-4352-AC87-C1E22AF2921F}" type="sibTrans" cxnId="{3E12F0D2-639D-42AF-81B3-C818C6E1DAE4}">
      <dgm:prSet/>
      <dgm:spPr/>
      <dgm:t>
        <a:bodyPr/>
        <a:lstStyle/>
        <a:p>
          <a:endParaRPr lang="en-US"/>
        </a:p>
      </dgm:t>
    </dgm:pt>
    <dgm:pt modelId="{631AD4A5-B160-4828-A14F-7F5F07E9DAE2}">
      <dgm:prSet/>
      <dgm:spPr/>
      <dgm:t>
        <a:bodyPr/>
        <a:lstStyle/>
        <a:p>
          <a:r>
            <a:rPr lang="en-NZ" b="0" i="0" baseline="0"/>
            <a:t>Key questions:</a:t>
          </a:r>
          <a:endParaRPr lang="en-US"/>
        </a:p>
      </dgm:t>
    </dgm:pt>
    <dgm:pt modelId="{37030F80-8490-470E-BE73-277378160D8C}" type="parTrans" cxnId="{F1967CFD-0FB0-47BB-9A2B-8A485B52C137}">
      <dgm:prSet/>
      <dgm:spPr/>
      <dgm:t>
        <a:bodyPr/>
        <a:lstStyle/>
        <a:p>
          <a:endParaRPr lang="en-US"/>
        </a:p>
      </dgm:t>
    </dgm:pt>
    <dgm:pt modelId="{33EB3BE7-762B-4A4B-B7E2-05D45DF2B350}" type="sibTrans" cxnId="{F1967CFD-0FB0-47BB-9A2B-8A485B52C137}">
      <dgm:prSet/>
      <dgm:spPr/>
      <dgm:t>
        <a:bodyPr/>
        <a:lstStyle/>
        <a:p>
          <a:endParaRPr lang="en-US"/>
        </a:p>
      </dgm:t>
    </dgm:pt>
    <dgm:pt modelId="{4DE27A72-74DC-47E4-9F26-08E5BF042564}">
      <dgm:prSet/>
      <dgm:spPr/>
      <dgm:t>
        <a:bodyPr/>
        <a:lstStyle/>
        <a:p>
          <a:r>
            <a:rPr lang="en-NZ" b="0" i="0" baseline="0"/>
            <a:t>What if I already have a management plan?</a:t>
          </a:r>
          <a:endParaRPr lang="en-US"/>
        </a:p>
      </dgm:t>
    </dgm:pt>
    <dgm:pt modelId="{0CF74DBA-E9B9-4B87-BC3B-AB45C7D8A099}" type="parTrans" cxnId="{4DE6F1B1-A27C-44DA-9AAA-CEAD3181C6AE}">
      <dgm:prSet/>
      <dgm:spPr/>
      <dgm:t>
        <a:bodyPr/>
        <a:lstStyle/>
        <a:p>
          <a:endParaRPr lang="en-US"/>
        </a:p>
      </dgm:t>
    </dgm:pt>
    <dgm:pt modelId="{BC7A7697-F933-4F1A-B25A-71690972F929}" type="sibTrans" cxnId="{4DE6F1B1-A27C-44DA-9AAA-CEAD3181C6AE}">
      <dgm:prSet/>
      <dgm:spPr/>
      <dgm:t>
        <a:bodyPr/>
        <a:lstStyle/>
        <a:p>
          <a:endParaRPr lang="en-US"/>
        </a:p>
      </dgm:t>
    </dgm:pt>
    <dgm:pt modelId="{632867C2-7242-42DE-965B-C1E78ACD884C}">
      <dgm:prSet/>
      <dgm:spPr/>
      <dgm:t>
        <a:bodyPr/>
        <a:lstStyle/>
        <a:p>
          <a:r>
            <a:rPr lang="en-NZ" b="0" i="0" baseline="0"/>
            <a:t>Who can help me?</a:t>
          </a:r>
          <a:endParaRPr lang="en-US"/>
        </a:p>
      </dgm:t>
    </dgm:pt>
    <dgm:pt modelId="{51C2C2CB-EB88-497E-AAC3-3FC6FD3BC1C3}" type="parTrans" cxnId="{649D2137-18B1-4AF7-B5FF-B1D22BDD611B}">
      <dgm:prSet/>
      <dgm:spPr/>
      <dgm:t>
        <a:bodyPr/>
        <a:lstStyle/>
        <a:p>
          <a:endParaRPr lang="en-US"/>
        </a:p>
      </dgm:t>
    </dgm:pt>
    <dgm:pt modelId="{C39558FC-00EB-4CE6-A9E2-740D51C44856}" type="sibTrans" cxnId="{649D2137-18B1-4AF7-B5FF-B1D22BDD611B}">
      <dgm:prSet/>
      <dgm:spPr/>
      <dgm:t>
        <a:bodyPr/>
        <a:lstStyle/>
        <a:p>
          <a:endParaRPr lang="en-US"/>
        </a:p>
      </dgm:t>
    </dgm:pt>
    <dgm:pt modelId="{17A3312F-29D9-4B80-952D-57B490BC8B03}" type="pres">
      <dgm:prSet presAssocID="{BCC371BF-78FE-4639-9430-9CEEF32315EE}" presName="root" presStyleCnt="0">
        <dgm:presLayoutVars>
          <dgm:dir/>
          <dgm:resizeHandles val="exact"/>
        </dgm:presLayoutVars>
      </dgm:prSet>
      <dgm:spPr/>
    </dgm:pt>
    <dgm:pt modelId="{0CFA4B3F-F475-4A59-B704-093D45674DB4}" type="pres">
      <dgm:prSet presAssocID="{FC29B22B-9E14-4F5C-8414-15323CFDCEAB}" presName="compNode" presStyleCnt="0"/>
      <dgm:spPr/>
    </dgm:pt>
    <dgm:pt modelId="{9B158600-A5A6-4306-BD41-5B94BAB583D7}" type="pres">
      <dgm:prSet presAssocID="{FC29B22B-9E14-4F5C-8414-15323CFDCEAB}" presName="bgRect" presStyleLbl="bgShp" presStyleIdx="0" presStyleCnt="3"/>
      <dgm:spPr/>
    </dgm:pt>
    <dgm:pt modelId="{C7625ADF-CE4D-436F-BC29-4F283CEA7536}" type="pres">
      <dgm:prSet presAssocID="{FC29B22B-9E14-4F5C-8414-15323CFDCEA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C14260E-AB04-4617-AB22-D0733565DB83}" type="pres">
      <dgm:prSet presAssocID="{FC29B22B-9E14-4F5C-8414-15323CFDCEAB}" presName="spaceRect" presStyleCnt="0"/>
      <dgm:spPr/>
    </dgm:pt>
    <dgm:pt modelId="{D3588CDA-D820-4396-BC81-96388FE3C2C1}" type="pres">
      <dgm:prSet presAssocID="{FC29B22B-9E14-4F5C-8414-15323CFDCEAB}" presName="parTx" presStyleLbl="revTx" presStyleIdx="0" presStyleCnt="4">
        <dgm:presLayoutVars>
          <dgm:chMax val="0"/>
          <dgm:chPref val="0"/>
        </dgm:presLayoutVars>
      </dgm:prSet>
      <dgm:spPr/>
    </dgm:pt>
    <dgm:pt modelId="{4AF8E53A-D433-46E5-AE88-B9271EEF6B27}" type="pres">
      <dgm:prSet presAssocID="{963A1466-D81F-4E74-9FF1-5549B78F74B5}" presName="sibTrans" presStyleCnt="0"/>
      <dgm:spPr/>
    </dgm:pt>
    <dgm:pt modelId="{DE4F3C10-F94B-4551-BE62-EE0DCE172D8C}" type="pres">
      <dgm:prSet presAssocID="{794EAABF-5620-4F17-91CB-E546A0014BBD}" presName="compNode" presStyleCnt="0"/>
      <dgm:spPr/>
    </dgm:pt>
    <dgm:pt modelId="{44101EBF-C130-457A-89F7-DFC4660A95E3}" type="pres">
      <dgm:prSet presAssocID="{794EAABF-5620-4F17-91CB-E546A0014BBD}" presName="bgRect" presStyleLbl="bgShp" presStyleIdx="1" presStyleCnt="3"/>
      <dgm:spPr/>
    </dgm:pt>
    <dgm:pt modelId="{2AA6E664-532E-4E2E-AFC6-461972BDDB81}" type="pres">
      <dgm:prSet presAssocID="{794EAABF-5620-4F17-91CB-E546A0014B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CEE45BDD-65AA-4DD6-949C-70585ED37E1E}" type="pres">
      <dgm:prSet presAssocID="{794EAABF-5620-4F17-91CB-E546A0014BBD}" presName="spaceRect" presStyleCnt="0"/>
      <dgm:spPr/>
    </dgm:pt>
    <dgm:pt modelId="{5FB328DB-A301-4DB7-B41A-4E73DC7CD9A2}" type="pres">
      <dgm:prSet presAssocID="{794EAABF-5620-4F17-91CB-E546A0014BBD}" presName="parTx" presStyleLbl="revTx" presStyleIdx="1" presStyleCnt="4">
        <dgm:presLayoutVars>
          <dgm:chMax val="0"/>
          <dgm:chPref val="0"/>
        </dgm:presLayoutVars>
      </dgm:prSet>
      <dgm:spPr/>
    </dgm:pt>
    <dgm:pt modelId="{A4E67876-DE17-4BF7-8A1E-5024C2B54B6D}" type="pres">
      <dgm:prSet presAssocID="{7008600A-3B10-4352-AC87-C1E22AF2921F}" presName="sibTrans" presStyleCnt="0"/>
      <dgm:spPr/>
    </dgm:pt>
    <dgm:pt modelId="{BCC080E1-EE90-4E1B-81C0-053E0C7CE2F0}" type="pres">
      <dgm:prSet presAssocID="{631AD4A5-B160-4828-A14F-7F5F07E9DAE2}" presName="compNode" presStyleCnt="0"/>
      <dgm:spPr/>
    </dgm:pt>
    <dgm:pt modelId="{FFEA76B7-7410-430A-833C-42F3127A01FE}" type="pres">
      <dgm:prSet presAssocID="{631AD4A5-B160-4828-A14F-7F5F07E9DAE2}" presName="bgRect" presStyleLbl="bgShp" presStyleIdx="2" presStyleCnt="3"/>
      <dgm:spPr/>
    </dgm:pt>
    <dgm:pt modelId="{27E3D0C4-C95E-413D-81C6-D3D6A1298AEB}" type="pres">
      <dgm:prSet presAssocID="{631AD4A5-B160-4828-A14F-7F5F07E9DAE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A3B77504-3EBA-4B7B-99EB-121869C2A6F9}" type="pres">
      <dgm:prSet presAssocID="{631AD4A5-B160-4828-A14F-7F5F07E9DAE2}" presName="spaceRect" presStyleCnt="0"/>
      <dgm:spPr/>
    </dgm:pt>
    <dgm:pt modelId="{2E76F233-BBEA-4D66-9C1C-7C6934251D07}" type="pres">
      <dgm:prSet presAssocID="{631AD4A5-B160-4828-A14F-7F5F07E9DAE2}" presName="parTx" presStyleLbl="revTx" presStyleIdx="2" presStyleCnt="4">
        <dgm:presLayoutVars>
          <dgm:chMax val="0"/>
          <dgm:chPref val="0"/>
        </dgm:presLayoutVars>
      </dgm:prSet>
      <dgm:spPr/>
    </dgm:pt>
    <dgm:pt modelId="{B10EBD9C-990D-4734-B3B5-856F380DF4EB}" type="pres">
      <dgm:prSet presAssocID="{631AD4A5-B160-4828-A14F-7F5F07E9DAE2}" presName="desTx" presStyleLbl="revTx" presStyleIdx="3" presStyleCnt="4">
        <dgm:presLayoutVars/>
      </dgm:prSet>
      <dgm:spPr/>
    </dgm:pt>
  </dgm:ptLst>
  <dgm:cxnLst>
    <dgm:cxn modelId="{65834711-BDED-4858-A927-22CE0333DDBA}" type="presOf" srcId="{FC29B22B-9E14-4F5C-8414-15323CFDCEAB}" destId="{D3588CDA-D820-4396-BC81-96388FE3C2C1}" srcOrd="0" destOrd="0" presId="urn:microsoft.com/office/officeart/2018/2/layout/IconVerticalSolidList"/>
    <dgm:cxn modelId="{1C02C935-1E5C-4392-9A25-BD7E8A720E68}" type="presOf" srcId="{BCC371BF-78FE-4639-9430-9CEEF32315EE}" destId="{17A3312F-29D9-4B80-952D-57B490BC8B03}" srcOrd="0" destOrd="0" presId="urn:microsoft.com/office/officeart/2018/2/layout/IconVerticalSolidList"/>
    <dgm:cxn modelId="{649D2137-18B1-4AF7-B5FF-B1D22BDD611B}" srcId="{631AD4A5-B160-4828-A14F-7F5F07E9DAE2}" destId="{632867C2-7242-42DE-965B-C1E78ACD884C}" srcOrd="1" destOrd="0" parTransId="{51C2C2CB-EB88-497E-AAC3-3FC6FD3BC1C3}" sibTransId="{C39558FC-00EB-4CE6-A9E2-740D51C44856}"/>
    <dgm:cxn modelId="{7C799273-E621-4DAF-B5EF-88EAD1D2C96A}" type="presOf" srcId="{794EAABF-5620-4F17-91CB-E546A0014BBD}" destId="{5FB328DB-A301-4DB7-B41A-4E73DC7CD9A2}" srcOrd="0" destOrd="0" presId="urn:microsoft.com/office/officeart/2018/2/layout/IconVerticalSolidList"/>
    <dgm:cxn modelId="{8BAC5681-FBB2-4FED-9137-AC1398603156}" type="presOf" srcId="{631AD4A5-B160-4828-A14F-7F5F07E9DAE2}" destId="{2E76F233-BBEA-4D66-9C1C-7C6934251D07}" srcOrd="0" destOrd="0" presId="urn:microsoft.com/office/officeart/2018/2/layout/IconVerticalSolidList"/>
    <dgm:cxn modelId="{04878787-A404-4640-B8CF-7C4E37D00C4B}" type="presOf" srcId="{632867C2-7242-42DE-965B-C1E78ACD884C}" destId="{B10EBD9C-990D-4734-B3B5-856F380DF4EB}" srcOrd="0" destOrd="1" presId="urn:microsoft.com/office/officeart/2018/2/layout/IconVerticalSolidList"/>
    <dgm:cxn modelId="{4DE6F1B1-A27C-44DA-9AAA-CEAD3181C6AE}" srcId="{631AD4A5-B160-4828-A14F-7F5F07E9DAE2}" destId="{4DE27A72-74DC-47E4-9F26-08E5BF042564}" srcOrd="0" destOrd="0" parTransId="{0CF74DBA-E9B9-4B87-BC3B-AB45C7D8A099}" sibTransId="{BC7A7697-F933-4F1A-B25A-71690972F929}"/>
    <dgm:cxn modelId="{F2905EBB-CD7A-47F3-8340-335DDE13F41E}" type="presOf" srcId="{4DE27A72-74DC-47E4-9F26-08E5BF042564}" destId="{B10EBD9C-990D-4734-B3B5-856F380DF4EB}" srcOrd="0" destOrd="0" presId="urn:microsoft.com/office/officeart/2018/2/layout/IconVerticalSolidList"/>
    <dgm:cxn modelId="{A5EBAABC-2F90-4662-8477-7740C42ECC97}" srcId="{BCC371BF-78FE-4639-9430-9CEEF32315EE}" destId="{FC29B22B-9E14-4F5C-8414-15323CFDCEAB}" srcOrd="0" destOrd="0" parTransId="{D5F2A35D-EC53-41EF-86C5-799786BDC18C}" sibTransId="{963A1466-D81F-4E74-9FF1-5549B78F74B5}"/>
    <dgm:cxn modelId="{3E12F0D2-639D-42AF-81B3-C818C6E1DAE4}" srcId="{BCC371BF-78FE-4639-9430-9CEEF32315EE}" destId="{794EAABF-5620-4F17-91CB-E546A0014BBD}" srcOrd="1" destOrd="0" parTransId="{52E7AE89-6060-4A6A-8C65-C13904F247F6}" sibTransId="{7008600A-3B10-4352-AC87-C1E22AF2921F}"/>
    <dgm:cxn modelId="{F1967CFD-0FB0-47BB-9A2B-8A485B52C137}" srcId="{BCC371BF-78FE-4639-9430-9CEEF32315EE}" destId="{631AD4A5-B160-4828-A14F-7F5F07E9DAE2}" srcOrd="2" destOrd="0" parTransId="{37030F80-8490-470E-BE73-277378160D8C}" sibTransId="{33EB3BE7-762B-4A4B-B7E2-05D45DF2B350}"/>
    <dgm:cxn modelId="{C4AE1638-5002-45AD-8C13-ED5D26BA09F0}" type="presParOf" srcId="{17A3312F-29D9-4B80-952D-57B490BC8B03}" destId="{0CFA4B3F-F475-4A59-B704-093D45674DB4}" srcOrd="0" destOrd="0" presId="urn:microsoft.com/office/officeart/2018/2/layout/IconVerticalSolidList"/>
    <dgm:cxn modelId="{5B5E133D-319F-4743-AA85-E3F8201AC525}" type="presParOf" srcId="{0CFA4B3F-F475-4A59-B704-093D45674DB4}" destId="{9B158600-A5A6-4306-BD41-5B94BAB583D7}" srcOrd="0" destOrd="0" presId="urn:microsoft.com/office/officeart/2018/2/layout/IconVerticalSolidList"/>
    <dgm:cxn modelId="{1565CA06-7E7B-4848-9946-882BFC6BD2AE}" type="presParOf" srcId="{0CFA4B3F-F475-4A59-B704-093D45674DB4}" destId="{C7625ADF-CE4D-436F-BC29-4F283CEA7536}" srcOrd="1" destOrd="0" presId="urn:microsoft.com/office/officeart/2018/2/layout/IconVerticalSolidList"/>
    <dgm:cxn modelId="{CE599D7D-D6A2-4D3D-9359-E36533120A4F}" type="presParOf" srcId="{0CFA4B3F-F475-4A59-B704-093D45674DB4}" destId="{8C14260E-AB04-4617-AB22-D0733565DB83}" srcOrd="2" destOrd="0" presId="urn:microsoft.com/office/officeart/2018/2/layout/IconVerticalSolidList"/>
    <dgm:cxn modelId="{2266BDA9-0EFF-4D01-9A66-97C23DE73287}" type="presParOf" srcId="{0CFA4B3F-F475-4A59-B704-093D45674DB4}" destId="{D3588CDA-D820-4396-BC81-96388FE3C2C1}" srcOrd="3" destOrd="0" presId="urn:microsoft.com/office/officeart/2018/2/layout/IconVerticalSolidList"/>
    <dgm:cxn modelId="{C408B51D-43CD-45F1-9443-9A531069B835}" type="presParOf" srcId="{17A3312F-29D9-4B80-952D-57B490BC8B03}" destId="{4AF8E53A-D433-46E5-AE88-B9271EEF6B27}" srcOrd="1" destOrd="0" presId="urn:microsoft.com/office/officeart/2018/2/layout/IconVerticalSolidList"/>
    <dgm:cxn modelId="{488E671F-F316-4EED-AE88-A0CED83942BD}" type="presParOf" srcId="{17A3312F-29D9-4B80-952D-57B490BC8B03}" destId="{DE4F3C10-F94B-4551-BE62-EE0DCE172D8C}" srcOrd="2" destOrd="0" presId="urn:microsoft.com/office/officeart/2018/2/layout/IconVerticalSolidList"/>
    <dgm:cxn modelId="{BE3E721F-AB5D-4436-AF53-AC55615D73FA}" type="presParOf" srcId="{DE4F3C10-F94B-4551-BE62-EE0DCE172D8C}" destId="{44101EBF-C130-457A-89F7-DFC4660A95E3}" srcOrd="0" destOrd="0" presId="urn:microsoft.com/office/officeart/2018/2/layout/IconVerticalSolidList"/>
    <dgm:cxn modelId="{02AD0A42-7C85-4EB0-A10B-BD29F2CB8E43}" type="presParOf" srcId="{DE4F3C10-F94B-4551-BE62-EE0DCE172D8C}" destId="{2AA6E664-532E-4E2E-AFC6-461972BDDB81}" srcOrd="1" destOrd="0" presId="urn:microsoft.com/office/officeart/2018/2/layout/IconVerticalSolidList"/>
    <dgm:cxn modelId="{62DD5AC8-0B33-43E5-892F-1C98DCAEB9AA}" type="presParOf" srcId="{DE4F3C10-F94B-4551-BE62-EE0DCE172D8C}" destId="{CEE45BDD-65AA-4DD6-949C-70585ED37E1E}" srcOrd="2" destOrd="0" presId="urn:microsoft.com/office/officeart/2018/2/layout/IconVerticalSolidList"/>
    <dgm:cxn modelId="{E835466A-D3F4-4C74-8AB1-23B17FE4F19D}" type="presParOf" srcId="{DE4F3C10-F94B-4551-BE62-EE0DCE172D8C}" destId="{5FB328DB-A301-4DB7-B41A-4E73DC7CD9A2}" srcOrd="3" destOrd="0" presId="urn:microsoft.com/office/officeart/2018/2/layout/IconVerticalSolidList"/>
    <dgm:cxn modelId="{755DF40B-E866-4C82-BA31-0D7B8E5AE5BC}" type="presParOf" srcId="{17A3312F-29D9-4B80-952D-57B490BC8B03}" destId="{A4E67876-DE17-4BF7-8A1E-5024C2B54B6D}" srcOrd="3" destOrd="0" presId="urn:microsoft.com/office/officeart/2018/2/layout/IconVerticalSolidList"/>
    <dgm:cxn modelId="{FCB96149-7375-46EE-B59A-40A5D56C7468}" type="presParOf" srcId="{17A3312F-29D9-4B80-952D-57B490BC8B03}" destId="{BCC080E1-EE90-4E1B-81C0-053E0C7CE2F0}" srcOrd="4" destOrd="0" presId="urn:microsoft.com/office/officeart/2018/2/layout/IconVerticalSolidList"/>
    <dgm:cxn modelId="{EF4C24DD-9FF3-439E-9729-87DF532CDE34}" type="presParOf" srcId="{BCC080E1-EE90-4E1B-81C0-053E0C7CE2F0}" destId="{FFEA76B7-7410-430A-833C-42F3127A01FE}" srcOrd="0" destOrd="0" presId="urn:microsoft.com/office/officeart/2018/2/layout/IconVerticalSolidList"/>
    <dgm:cxn modelId="{F1827A9E-CF90-4DC9-87DB-811DBB23D00F}" type="presParOf" srcId="{BCC080E1-EE90-4E1B-81C0-053E0C7CE2F0}" destId="{27E3D0C4-C95E-413D-81C6-D3D6A1298AEB}" srcOrd="1" destOrd="0" presId="urn:microsoft.com/office/officeart/2018/2/layout/IconVerticalSolidList"/>
    <dgm:cxn modelId="{F513446D-084B-47FC-B11E-AF5C9A18DB04}" type="presParOf" srcId="{BCC080E1-EE90-4E1B-81C0-053E0C7CE2F0}" destId="{A3B77504-3EBA-4B7B-99EB-121869C2A6F9}" srcOrd="2" destOrd="0" presId="urn:microsoft.com/office/officeart/2018/2/layout/IconVerticalSolidList"/>
    <dgm:cxn modelId="{E4166800-FFB1-4F03-8DDE-B9A6B5D44903}" type="presParOf" srcId="{BCC080E1-EE90-4E1B-81C0-053E0C7CE2F0}" destId="{2E76F233-BBEA-4D66-9C1C-7C6934251D07}" srcOrd="3" destOrd="0" presId="urn:microsoft.com/office/officeart/2018/2/layout/IconVerticalSolidList"/>
    <dgm:cxn modelId="{790F02EA-E398-41D0-879F-19E4A3C2DAA9}" type="presParOf" srcId="{BCC080E1-EE90-4E1B-81C0-053E0C7CE2F0}" destId="{B10EBD9C-990D-4734-B3B5-856F380DF4EB}"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B2380C-56EB-474A-88AB-6A8E4D764421}"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87FC130D-5DE0-4473-907F-3C5B5CAA96E1}">
      <dgm:prSet/>
      <dgm:spPr/>
      <dgm:t>
        <a:bodyPr/>
        <a:lstStyle/>
        <a:p>
          <a:pPr>
            <a:defRPr cap="all"/>
          </a:pPr>
          <a:r>
            <a:rPr lang="en-US"/>
            <a:t>Plans for your storage</a:t>
          </a:r>
        </a:p>
      </dgm:t>
    </dgm:pt>
    <dgm:pt modelId="{9B8D0350-4292-4BAB-8CE3-57584BD2CAD5}" type="parTrans" cxnId="{BFB2099E-4B09-4732-856A-EFD27F69E4B5}">
      <dgm:prSet/>
      <dgm:spPr/>
      <dgm:t>
        <a:bodyPr/>
        <a:lstStyle/>
        <a:p>
          <a:endParaRPr lang="en-US"/>
        </a:p>
      </dgm:t>
    </dgm:pt>
    <dgm:pt modelId="{B7075081-537F-41E6-98F7-FF5C0AC21D98}" type="sibTrans" cxnId="{BFB2099E-4B09-4732-856A-EFD27F69E4B5}">
      <dgm:prSet/>
      <dgm:spPr/>
      <dgm:t>
        <a:bodyPr/>
        <a:lstStyle/>
        <a:p>
          <a:endParaRPr lang="en-US"/>
        </a:p>
      </dgm:t>
    </dgm:pt>
    <dgm:pt modelId="{02E89BC6-E13F-430C-9AC0-7BAFF1777D0B}">
      <dgm:prSet/>
      <dgm:spPr/>
      <dgm:t>
        <a:bodyPr/>
        <a:lstStyle/>
        <a:p>
          <a:pPr>
            <a:defRPr cap="all"/>
          </a:pPr>
          <a:r>
            <a:rPr lang="en-US"/>
            <a:t>Dairy Effluent Storage Calculation using the DESC</a:t>
          </a:r>
        </a:p>
      </dgm:t>
    </dgm:pt>
    <dgm:pt modelId="{107E3008-DF37-439B-BFC9-CED1E1E43070}" type="parTrans" cxnId="{288AA5C3-ABF8-45F1-B1A4-8A1EBDC578E5}">
      <dgm:prSet/>
      <dgm:spPr/>
      <dgm:t>
        <a:bodyPr/>
        <a:lstStyle/>
        <a:p>
          <a:endParaRPr lang="en-US"/>
        </a:p>
      </dgm:t>
    </dgm:pt>
    <dgm:pt modelId="{9F9D30C3-D7FB-4C45-9658-58416B7B3162}" type="sibTrans" cxnId="{288AA5C3-ABF8-45F1-B1A4-8A1EBDC578E5}">
      <dgm:prSet/>
      <dgm:spPr/>
      <dgm:t>
        <a:bodyPr/>
        <a:lstStyle/>
        <a:p>
          <a:endParaRPr lang="en-US"/>
        </a:p>
      </dgm:t>
    </dgm:pt>
    <dgm:pt modelId="{4AE901B3-DFD5-4385-8E23-F3F9B395EF18}">
      <dgm:prSet/>
      <dgm:spPr/>
      <dgm:t>
        <a:bodyPr/>
        <a:lstStyle/>
        <a:p>
          <a:pPr rtl="0">
            <a:defRPr cap="all"/>
          </a:pPr>
          <a:r>
            <a:rPr lang="en-US">
              <a:latin typeface="Calibri"/>
            </a:rPr>
            <a:t>Policy and effects assessment</a:t>
          </a:r>
          <a:endParaRPr lang="en-US"/>
        </a:p>
      </dgm:t>
    </dgm:pt>
    <dgm:pt modelId="{0091B5C4-8D6E-4532-8772-3FAFD8C2D904}" type="parTrans" cxnId="{74DE176F-CFE8-4653-AAC6-1A1C271E62D9}">
      <dgm:prSet/>
      <dgm:spPr/>
      <dgm:t>
        <a:bodyPr/>
        <a:lstStyle/>
        <a:p>
          <a:endParaRPr lang="en-US"/>
        </a:p>
      </dgm:t>
    </dgm:pt>
    <dgm:pt modelId="{605FBC35-D230-4DB2-AEC1-22898BF0EA94}" type="sibTrans" cxnId="{74DE176F-CFE8-4653-AAC6-1A1C271E62D9}">
      <dgm:prSet/>
      <dgm:spPr/>
      <dgm:t>
        <a:bodyPr/>
        <a:lstStyle/>
        <a:p>
          <a:endParaRPr lang="en-US"/>
        </a:p>
      </dgm:t>
    </dgm:pt>
    <dgm:pt modelId="{BA946FE7-71F8-4E2C-8AE0-BD895F0E648D}">
      <dgm:prSet/>
      <dgm:spPr/>
      <dgm:t>
        <a:bodyPr/>
        <a:lstStyle/>
        <a:p>
          <a:pPr>
            <a:defRPr cap="all"/>
          </a:pPr>
          <a:r>
            <a:rPr lang="en-US"/>
            <a:t>Management Plan </a:t>
          </a:r>
        </a:p>
      </dgm:t>
    </dgm:pt>
    <dgm:pt modelId="{FDFA6498-9AB9-45FE-8C1A-32852999EB9C}" type="parTrans" cxnId="{7AE4B8B6-7951-4C15-855B-1E3D6F892B5E}">
      <dgm:prSet/>
      <dgm:spPr/>
      <dgm:t>
        <a:bodyPr/>
        <a:lstStyle/>
        <a:p>
          <a:endParaRPr lang="en-US"/>
        </a:p>
      </dgm:t>
    </dgm:pt>
    <dgm:pt modelId="{B121B89F-50AF-4D07-B153-89FA23CD7916}" type="sibTrans" cxnId="{7AE4B8B6-7951-4C15-855B-1E3D6F892B5E}">
      <dgm:prSet/>
      <dgm:spPr/>
      <dgm:t>
        <a:bodyPr/>
        <a:lstStyle/>
        <a:p>
          <a:endParaRPr lang="en-US"/>
        </a:p>
      </dgm:t>
    </dgm:pt>
    <dgm:pt modelId="{1317F550-59E8-4D5B-B43D-0A91536941E1}" type="pres">
      <dgm:prSet presAssocID="{62B2380C-56EB-474A-88AB-6A8E4D764421}" presName="root" presStyleCnt="0">
        <dgm:presLayoutVars>
          <dgm:dir/>
          <dgm:resizeHandles val="exact"/>
        </dgm:presLayoutVars>
      </dgm:prSet>
      <dgm:spPr/>
    </dgm:pt>
    <dgm:pt modelId="{4F399001-BF37-4325-BE8E-6872B9648C6A}" type="pres">
      <dgm:prSet presAssocID="{87FC130D-5DE0-4473-907F-3C5B5CAA96E1}" presName="compNode" presStyleCnt="0"/>
      <dgm:spPr/>
    </dgm:pt>
    <dgm:pt modelId="{D4187D4C-EFCC-4D02-8487-558F9B22591D}" type="pres">
      <dgm:prSet presAssocID="{87FC130D-5DE0-4473-907F-3C5B5CAA96E1}" presName="iconBgRect" presStyleLbl="bgShp" presStyleIdx="0" presStyleCnt="4"/>
      <dgm:spPr/>
    </dgm:pt>
    <dgm:pt modelId="{A84547A3-7B48-4E00-8165-B5EBF2A59F08}" type="pres">
      <dgm:prSet presAssocID="{87FC130D-5DE0-4473-907F-3C5B5CAA96E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93097384-9D7B-4663-A70F-B2B5D491A94D}" type="pres">
      <dgm:prSet presAssocID="{87FC130D-5DE0-4473-907F-3C5B5CAA96E1}" presName="spaceRect" presStyleCnt="0"/>
      <dgm:spPr/>
    </dgm:pt>
    <dgm:pt modelId="{A795B91C-8374-4A94-B780-DF3395080624}" type="pres">
      <dgm:prSet presAssocID="{87FC130D-5DE0-4473-907F-3C5B5CAA96E1}" presName="textRect" presStyleLbl="revTx" presStyleIdx="0" presStyleCnt="4">
        <dgm:presLayoutVars>
          <dgm:chMax val="1"/>
          <dgm:chPref val="1"/>
        </dgm:presLayoutVars>
      </dgm:prSet>
      <dgm:spPr/>
    </dgm:pt>
    <dgm:pt modelId="{BE8A39BD-83F5-4A1D-A220-F47018E198D6}" type="pres">
      <dgm:prSet presAssocID="{B7075081-537F-41E6-98F7-FF5C0AC21D98}" presName="sibTrans" presStyleCnt="0"/>
      <dgm:spPr/>
    </dgm:pt>
    <dgm:pt modelId="{B6C1BC0F-7590-4EA0-B7BC-8CBDEA022F98}" type="pres">
      <dgm:prSet presAssocID="{02E89BC6-E13F-430C-9AC0-7BAFF1777D0B}" presName="compNode" presStyleCnt="0"/>
      <dgm:spPr/>
    </dgm:pt>
    <dgm:pt modelId="{0785F453-0CC4-4119-9907-A8DBA594C851}" type="pres">
      <dgm:prSet presAssocID="{02E89BC6-E13F-430C-9AC0-7BAFF1777D0B}" presName="iconBgRect" presStyleLbl="bgShp" presStyleIdx="1" presStyleCnt="4"/>
      <dgm:spPr/>
    </dgm:pt>
    <dgm:pt modelId="{17DCECCA-CC28-4557-9D76-5197BFD45A2E}" type="pres">
      <dgm:prSet presAssocID="{02E89BC6-E13F-430C-9AC0-7BAFF1777D0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culator"/>
        </a:ext>
      </dgm:extLst>
    </dgm:pt>
    <dgm:pt modelId="{2EB6140D-6110-4C27-88C4-52BD012DE1A1}" type="pres">
      <dgm:prSet presAssocID="{02E89BC6-E13F-430C-9AC0-7BAFF1777D0B}" presName="spaceRect" presStyleCnt="0"/>
      <dgm:spPr/>
    </dgm:pt>
    <dgm:pt modelId="{C4C67D9C-64F8-4C6E-BE1B-1DD2BF45403C}" type="pres">
      <dgm:prSet presAssocID="{02E89BC6-E13F-430C-9AC0-7BAFF1777D0B}" presName="textRect" presStyleLbl="revTx" presStyleIdx="1" presStyleCnt="4">
        <dgm:presLayoutVars>
          <dgm:chMax val="1"/>
          <dgm:chPref val="1"/>
        </dgm:presLayoutVars>
      </dgm:prSet>
      <dgm:spPr/>
    </dgm:pt>
    <dgm:pt modelId="{4536152C-BB44-481B-90B8-82F3F7E0A729}" type="pres">
      <dgm:prSet presAssocID="{9F9D30C3-D7FB-4C45-9658-58416B7B3162}" presName="sibTrans" presStyleCnt="0"/>
      <dgm:spPr/>
    </dgm:pt>
    <dgm:pt modelId="{562A8D77-0A9C-4242-9C40-1F92ED03558F}" type="pres">
      <dgm:prSet presAssocID="{4AE901B3-DFD5-4385-8E23-F3F9B395EF18}" presName="compNode" presStyleCnt="0"/>
      <dgm:spPr/>
    </dgm:pt>
    <dgm:pt modelId="{0959A00E-E6FC-4A9F-832D-D067A32A34B2}" type="pres">
      <dgm:prSet presAssocID="{4AE901B3-DFD5-4385-8E23-F3F9B395EF18}" presName="iconBgRect" presStyleLbl="bgShp" presStyleIdx="2" presStyleCnt="4"/>
      <dgm:spPr/>
    </dgm:pt>
    <dgm:pt modelId="{12C25A15-532B-470D-A96C-741C8D9721BF}" type="pres">
      <dgm:prSet presAssocID="{4AE901B3-DFD5-4385-8E23-F3F9B395EF1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FCFE76C9-7729-4049-BA57-1C934804CBC0}" type="pres">
      <dgm:prSet presAssocID="{4AE901B3-DFD5-4385-8E23-F3F9B395EF18}" presName="spaceRect" presStyleCnt="0"/>
      <dgm:spPr/>
    </dgm:pt>
    <dgm:pt modelId="{1B893664-D957-4595-B389-5F0921B8C459}" type="pres">
      <dgm:prSet presAssocID="{4AE901B3-DFD5-4385-8E23-F3F9B395EF18}" presName="textRect" presStyleLbl="revTx" presStyleIdx="2" presStyleCnt="4">
        <dgm:presLayoutVars>
          <dgm:chMax val="1"/>
          <dgm:chPref val="1"/>
        </dgm:presLayoutVars>
      </dgm:prSet>
      <dgm:spPr/>
    </dgm:pt>
    <dgm:pt modelId="{AB6050ED-0925-4FE5-9A51-3F723BCF1FDF}" type="pres">
      <dgm:prSet presAssocID="{605FBC35-D230-4DB2-AEC1-22898BF0EA94}" presName="sibTrans" presStyleCnt="0"/>
      <dgm:spPr/>
    </dgm:pt>
    <dgm:pt modelId="{4EC57EE5-D1E3-470A-B9DC-76F6FDF66EF3}" type="pres">
      <dgm:prSet presAssocID="{BA946FE7-71F8-4E2C-8AE0-BD895F0E648D}" presName="compNode" presStyleCnt="0"/>
      <dgm:spPr/>
    </dgm:pt>
    <dgm:pt modelId="{4439BB90-CB54-45EC-A988-E00913F79819}" type="pres">
      <dgm:prSet presAssocID="{BA946FE7-71F8-4E2C-8AE0-BD895F0E648D}" presName="iconBgRect" presStyleLbl="bgShp" presStyleIdx="3" presStyleCnt="4"/>
      <dgm:spPr/>
    </dgm:pt>
    <dgm:pt modelId="{69D4766C-2C85-4050-A149-BF7E0B0AE18E}" type="pres">
      <dgm:prSet presAssocID="{BA946FE7-71F8-4E2C-8AE0-BD895F0E648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66AABA07-1F6F-4855-9C2B-FFD1EF43668B}" type="pres">
      <dgm:prSet presAssocID="{BA946FE7-71F8-4E2C-8AE0-BD895F0E648D}" presName="spaceRect" presStyleCnt="0"/>
      <dgm:spPr/>
    </dgm:pt>
    <dgm:pt modelId="{8340C06F-DC2A-48E8-886A-58E0D1F5FCBF}" type="pres">
      <dgm:prSet presAssocID="{BA946FE7-71F8-4E2C-8AE0-BD895F0E648D}" presName="textRect" presStyleLbl="revTx" presStyleIdx="3" presStyleCnt="4">
        <dgm:presLayoutVars>
          <dgm:chMax val="1"/>
          <dgm:chPref val="1"/>
        </dgm:presLayoutVars>
      </dgm:prSet>
      <dgm:spPr/>
    </dgm:pt>
  </dgm:ptLst>
  <dgm:cxnLst>
    <dgm:cxn modelId="{18A05262-161F-4F2C-9CCB-364F06BB4035}" type="presOf" srcId="{4AE901B3-DFD5-4385-8E23-F3F9B395EF18}" destId="{1B893664-D957-4595-B389-5F0921B8C459}" srcOrd="0" destOrd="0" presId="urn:microsoft.com/office/officeart/2018/5/layout/IconCircleLabelList"/>
    <dgm:cxn modelId="{74DE176F-CFE8-4653-AAC6-1A1C271E62D9}" srcId="{62B2380C-56EB-474A-88AB-6A8E4D764421}" destId="{4AE901B3-DFD5-4385-8E23-F3F9B395EF18}" srcOrd="2" destOrd="0" parTransId="{0091B5C4-8D6E-4532-8772-3FAFD8C2D904}" sibTransId="{605FBC35-D230-4DB2-AEC1-22898BF0EA94}"/>
    <dgm:cxn modelId="{D3FDEA57-81CE-429E-8094-D4ECF3B984A6}" type="presOf" srcId="{BA946FE7-71F8-4E2C-8AE0-BD895F0E648D}" destId="{8340C06F-DC2A-48E8-886A-58E0D1F5FCBF}" srcOrd="0" destOrd="0" presId="urn:microsoft.com/office/officeart/2018/5/layout/IconCircleLabelList"/>
    <dgm:cxn modelId="{C0054D9D-7247-4672-92BC-A3A79A18000C}" type="presOf" srcId="{62B2380C-56EB-474A-88AB-6A8E4D764421}" destId="{1317F550-59E8-4D5B-B43D-0A91536941E1}" srcOrd="0" destOrd="0" presId="urn:microsoft.com/office/officeart/2018/5/layout/IconCircleLabelList"/>
    <dgm:cxn modelId="{BFB2099E-4B09-4732-856A-EFD27F69E4B5}" srcId="{62B2380C-56EB-474A-88AB-6A8E4D764421}" destId="{87FC130D-5DE0-4473-907F-3C5B5CAA96E1}" srcOrd="0" destOrd="0" parTransId="{9B8D0350-4292-4BAB-8CE3-57584BD2CAD5}" sibTransId="{B7075081-537F-41E6-98F7-FF5C0AC21D98}"/>
    <dgm:cxn modelId="{01F054AB-D48D-4AFC-AE87-079F3076AD54}" type="presOf" srcId="{87FC130D-5DE0-4473-907F-3C5B5CAA96E1}" destId="{A795B91C-8374-4A94-B780-DF3395080624}" srcOrd="0" destOrd="0" presId="urn:microsoft.com/office/officeart/2018/5/layout/IconCircleLabelList"/>
    <dgm:cxn modelId="{7AE4B8B6-7951-4C15-855B-1E3D6F892B5E}" srcId="{62B2380C-56EB-474A-88AB-6A8E4D764421}" destId="{BA946FE7-71F8-4E2C-8AE0-BD895F0E648D}" srcOrd="3" destOrd="0" parTransId="{FDFA6498-9AB9-45FE-8C1A-32852999EB9C}" sibTransId="{B121B89F-50AF-4D07-B153-89FA23CD7916}"/>
    <dgm:cxn modelId="{288AA5C3-ABF8-45F1-B1A4-8A1EBDC578E5}" srcId="{62B2380C-56EB-474A-88AB-6A8E4D764421}" destId="{02E89BC6-E13F-430C-9AC0-7BAFF1777D0B}" srcOrd="1" destOrd="0" parTransId="{107E3008-DF37-439B-BFC9-CED1E1E43070}" sibTransId="{9F9D30C3-D7FB-4C45-9658-58416B7B3162}"/>
    <dgm:cxn modelId="{3D319FCF-A3F5-4F44-9BB9-1423D4967930}" type="presOf" srcId="{02E89BC6-E13F-430C-9AC0-7BAFF1777D0B}" destId="{C4C67D9C-64F8-4C6E-BE1B-1DD2BF45403C}" srcOrd="0" destOrd="0" presId="urn:microsoft.com/office/officeart/2018/5/layout/IconCircleLabelList"/>
    <dgm:cxn modelId="{D6255DF0-59B4-4404-B58A-5B9911D5C145}" type="presParOf" srcId="{1317F550-59E8-4D5B-B43D-0A91536941E1}" destId="{4F399001-BF37-4325-BE8E-6872B9648C6A}" srcOrd="0" destOrd="0" presId="urn:microsoft.com/office/officeart/2018/5/layout/IconCircleLabelList"/>
    <dgm:cxn modelId="{9D81B5A6-5504-4F52-A9DC-B21EC356DBC5}" type="presParOf" srcId="{4F399001-BF37-4325-BE8E-6872B9648C6A}" destId="{D4187D4C-EFCC-4D02-8487-558F9B22591D}" srcOrd="0" destOrd="0" presId="urn:microsoft.com/office/officeart/2018/5/layout/IconCircleLabelList"/>
    <dgm:cxn modelId="{84B6E31D-ECEB-4BC3-8ADA-7EFC0D5137FF}" type="presParOf" srcId="{4F399001-BF37-4325-BE8E-6872B9648C6A}" destId="{A84547A3-7B48-4E00-8165-B5EBF2A59F08}" srcOrd="1" destOrd="0" presId="urn:microsoft.com/office/officeart/2018/5/layout/IconCircleLabelList"/>
    <dgm:cxn modelId="{8BF6AEFF-6B54-4A76-8705-A76579867B4F}" type="presParOf" srcId="{4F399001-BF37-4325-BE8E-6872B9648C6A}" destId="{93097384-9D7B-4663-A70F-B2B5D491A94D}" srcOrd="2" destOrd="0" presId="urn:microsoft.com/office/officeart/2018/5/layout/IconCircleLabelList"/>
    <dgm:cxn modelId="{24F12C12-5869-4F3D-AF31-E1C1F24C3C0B}" type="presParOf" srcId="{4F399001-BF37-4325-BE8E-6872B9648C6A}" destId="{A795B91C-8374-4A94-B780-DF3395080624}" srcOrd="3" destOrd="0" presId="urn:microsoft.com/office/officeart/2018/5/layout/IconCircleLabelList"/>
    <dgm:cxn modelId="{0F8AAA9D-76DD-49E9-B3E8-F759A44B492B}" type="presParOf" srcId="{1317F550-59E8-4D5B-B43D-0A91536941E1}" destId="{BE8A39BD-83F5-4A1D-A220-F47018E198D6}" srcOrd="1" destOrd="0" presId="urn:microsoft.com/office/officeart/2018/5/layout/IconCircleLabelList"/>
    <dgm:cxn modelId="{77643D9A-C6B4-4468-B00E-3DD911851117}" type="presParOf" srcId="{1317F550-59E8-4D5B-B43D-0A91536941E1}" destId="{B6C1BC0F-7590-4EA0-B7BC-8CBDEA022F98}" srcOrd="2" destOrd="0" presId="urn:microsoft.com/office/officeart/2018/5/layout/IconCircleLabelList"/>
    <dgm:cxn modelId="{26E909F3-3BA7-44E2-91B5-19DE3634B583}" type="presParOf" srcId="{B6C1BC0F-7590-4EA0-B7BC-8CBDEA022F98}" destId="{0785F453-0CC4-4119-9907-A8DBA594C851}" srcOrd="0" destOrd="0" presId="urn:microsoft.com/office/officeart/2018/5/layout/IconCircleLabelList"/>
    <dgm:cxn modelId="{D2C4965C-6949-4F1B-AC63-9A04860FDCD5}" type="presParOf" srcId="{B6C1BC0F-7590-4EA0-B7BC-8CBDEA022F98}" destId="{17DCECCA-CC28-4557-9D76-5197BFD45A2E}" srcOrd="1" destOrd="0" presId="urn:microsoft.com/office/officeart/2018/5/layout/IconCircleLabelList"/>
    <dgm:cxn modelId="{6E7504FD-CA66-4C6F-816B-2FB20783B5F1}" type="presParOf" srcId="{B6C1BC0F-7590-4EA0-B7BC-8CBDEA022F98}" destId="{2EB6140D-6110-4C27-88C4-52BD012DE1A1}" srcOrd="2" destOrd="0" presId="urn:microsoft.com/office/officeart/2018/5/layout/IconCircleLabelList"/>
    <dgm:cxn modelId="{32DC8F87-6D9E-4C92-9CB9-415DBA4B3339}" type="presParOf" srcId="{B6C1BC0F-7590-4EA0-B7BC-8CBDEA022F98}" destId="{C4C67D9C-64F8-4C6E-BE1B-1DD2BF45403C}" srcOrd="3" destOrd="0" presId="urn:microsoft.com/office/officeart/2018/5/layout/IconCircleLabelList"/>
    <dgm:cxn modelId="{A6F6A296-7367-4B33-B875-775A64294843}" type="presParOf" srcId="{1317F550-59E8-4D5B-B43D-0A91536941E1}" destId="{4536152C-BB44-481B-90B8-82F3F7E0A729}" srcOrd="3" destOrd="0" presId="urn:microsoft.com/office/officeart/2018/5/layout/IconCircleLabelList"/>
    <dgm:cxn modelId="{42C7F16E-735A-42C8-8FA4-DFFC2DB45292}" type="presParOf" srcId="{1317F550-59E8-4D5B-B43D-0A91536941E1}" destId="{562A8D77-0A9C-4242-9C40-1F92ED03558F}" srcOrd="4" destOrd="0" presId="urn:microsoft.com/office/officeart/2018/5/layout/IconCircleLabelList"/>
    <dgm:cxn modelId="{71802FA9-D30F-4A56-BA08-27700BB74D12}" type="presParOf" srcId="{562A8D77-0A9C-4242-9C40-1F92ED03558F}" destId="{0959A00E-E6FC-4A9F-832D-D067A32A34B2}" srcOrd="0" destOrd="0" presId="urn:microsoft.com/office/officeart/2018/5/layout/IconCircleLabelList"/>
    <dgm:cxn modelId="{D05272AE-CD38-4ACD-9104-4F2E387CA895}" type="presParOf" srcId="{562A8D77-0A9C-4242-9C40-1F92ED03558F}" destId="{12C25A15-532B-470D-A96C-741C8D9721BF}" srcOrd="1" destOrd="0" presId="urn:microsoft.com/office/officeart/2018/5/layout/IconCircleLabelList"/>
    <dgm:cxn modelId="{7BDA876B-6522-48BC-93F1-B8D481690CBA}" type="presParOf" srcId="{562A8D77-0A9C-4242-9C40-1F92ED03558F}" destId="{FCFE76C9-7729-4049-BA57-1C934804CBC0}" srcOrd="2" destOrd="0" presId="urn:microsoft.com/office/officeart/2018/5/layout/IconCircleLabelList"/>
    <dgm:cxn modelId="{6EAEEDA6-65E5-487C-AD2B-E86242F7AC5F}" type="presParOf" srcId="{562A8D77-0A9C-4242-9C40-1F92ED03558F}" destId="{1B893664-D957-4595-B389-5F0921B8C459}" srcOrd="3" destOrd="0" presId="urn:microsoft.com/office/officeart/2018/5/layout/IconCircleLabelList"/>
    <dgm:cxn modelId="{2A52B8A9-D2A8-4377-90D5-4BE43DCBAC3F}" type="presParOf" srcId="{1317F550-59E8-4D5B-B43D-0A91536941E1}" destId="{AB6050ED-0925-4FE5-9A51-3F723BCF1FDF}" srcOrd="5" destOrd="0" presId="urn:microsoft.com/office/officeart/2018/5/layout/IconCircleLabelList"/>
    <dgm:cxn modelId="{AA53356A-714B-4F4B-81D5-DF46ACDD5B77}" type="presParOf" srcId="{1317F550-59E8-4D5B-B43D-0A91536941E1}" destId="{4EC57EE5-D1E3-470A-B9DC-76F6FDF66EF3}" srcOrd="6" destOrd="0" presId="urn:microsoft.com/office/officeart/2018/5/layout/IconCircleLabelList"/>
    <dgm:cxn modelId="{239A1E11-D38A-4237-A98E-83487162C80F}" type="presParOf" srcId="{4EC57EE5-D1E3-470A-B9DC-76F6FDF66EF3}" destId="{4439BB90-CB54-45EC-A988-E00913F79819}" srcOrd="0" destOrd="0" presId="urn:microsoft.com/office/officeart/2018/5/layout/IconCircleLabelList"/>
    <dgm:cxn modelId="{3A855EDB-9C53-481C-83D1-620124FE3B0D}" type="presParOf" srcId="{4EC57EE5-D1E3-470A-B9DC-76F6FDF66EF3}" destId="{69D4766C-2C85-4050-A149-BF7E0B0AE18E}" srcOrd="1" destOrd="0" presId="urn:microsoft.com/office/officeart/2018/5/layout/IconCircleLabelList"/>
    <dgm:cxn modelId="{918C468E-1416-4CB9-A06E-5B1AACA7AFD2}" type="presParOf" srcId="{4EC57EE5-D1E3-470A-B9DC-76F6FDF66EF3}" destId="{66AABA07-1F6F-4855-9C2B-FFD1EF43668B}" srcOrd="2" destOrd="0" presId="urn:microsoft.com/office/officeart/2018/5/layout/IconCircleLabelList"/>
    <dgm:cxn modelId="{45DAB2E1-37E7-4ED7-9801-791D914490C4}" type="presParOf" srcId="{4EC57EE5-D1E3-470A-B9DC-76F6FDF66EF3}" destId="{8340C06F-DC2A-48E8-886A-58E0D1F5FCBF}"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9875D3-C33E-4A59-ADEA-97F8B278A24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DE0FC3D-F19C-4FC4-B273-5CD2EA0DB291}">
      <dgm:prSet/>
      <dgm:spPr/>
      <dgm:t>
        <a:bodyPr/>
        <a:lstStyle/>
        <a:p>
          <a:pPr>
            <a:lnSpc>
              <a:spcPct val="100000"/>
            </a:lnSpc>
            <a:defRPr cap="all"/>
          </a:pPr>
          <a:r>
            <a:rPr lang="en-NZ" b="0" i="0"/>
            <a:t>Ongoing use and maintenance</a:t>
          </a:r>
          <a:endParaRPr lang="en-US"/>
        </a:p>
      </dgm:t>
    </dgm:pt>
    <dgm:pt modelId="{A951DF6C-C8C0-4B31-8F68-EAF78659C6FD}" type="parTrans" cxnId="{E99812F4-15F0-4FD4-B406-F68134671D90}">
      <dgm:prSet/>
      <dgm:spPr/>
      <dgm:t>
        <a:bodyPr/>
        <a:lstStyle/>
        <a:p>
          <a:endParaRPr lang="en-US"/>
        </a:p>
      </dgm:t>
    </dgm:pt>
    <dgm:pt modelId="{0628CD52-40D2-4CF4-9164-ECA3924AAA05}" type="sibTrans" cxnId="{E99812F4-15F0-4FD4-B406-F68134671D90}">
      <dgm:prSet/>
      <dgm:spPr/>
      <dgm:t>
        <a:bodyPr/>
        <a:lstStyle/>
        <a:p>
          <a:endParaRPr lang="en-US"/>
        </a:p>
      </dgm:t>
    </dgm:pt>
    <dgm:pt modelId="{CEAA4294-67E8-48DD-9CA0-A682B1CA8B03}">
      <dgm:prSet/>
      <dgm:spPr/>
      <dgm:t>
        <a:bodyPr/>
        <a:lstStyle/>
        <a:p>
          <a:pPr>
            <a:lnSpc>
              <a:spcPct val="100000"/>
            </a:lnSpc>
            <a:defRPr cap="all"/>
          </a:pPr>
          <a:r>
            <a:rPr lang="en-NZ" b="0" i="0"/>
            <a:t>Construction related</a:t>
          </a:r>
          <a:endParaRPr lang="en-US"/>
        </a:p>
      </dgm:t>
    </dgm:pt>
    <dgm:pt modelId="{E2B062C5-6AC1-4E1D-99B8-EFECE9A40315}" type="parTrans" cxnId="{F5120DBA-5419-425C-A489-ADB097E4E984}">
      <dgm:prSet/>
      <dgm:spPr/>
      <dgm:t>
        <a:bodyPr/>
        <a:lstStyle/>
        <a:p>
          <a:endParaRPr lang="en-US"/>
        </a:p>
      </dgm:t>
    </dgm:pt>
    <dgm:pt modelId="{322469D7-FE3B-429D-BDD3-6C4605E43CBA}" type="sibTrans" cxnId="{F5120DBA-5419-425C-A489-ADB097E4E984}">
      <dgm:prSet/>
      <dgm:spPr/>
      <dgm:t>
        <a:bodyPr/>
        <a:lstStyle/>
        <a:p>
          <a:endParaRPr lang="en-US"/>
        </a:p>
      </dgm:t>
    </dgm:pt>
    <dgm:pt modelId="{611D8986-E2F7-4644-B96C-8A4596C13AB0}">
      <dgm:prSet/>
      <dgm:spPr/>
      <dgm:t>
        <a:bodyPr/>
        <a:lstStyle/>
        <a:p>
          <a:pPr>
            <a:lnSpc>
              <a:spcPct val="100000"/>
            </a:lnSpc>
            <a:defRPr cap="all"/>
          </a:pPr>
          <a:r>
            <a:rPr lang="en-NZ" b="0" i="0"/>
            <a:t>Management Plan </a:t>
          </a:r>
          <a:endParaRPr lang="en-US"/>
        </a:p>
      </dgm:t>
    </dgm:pt>
    <dgm:pt modelId="{00CDB5A3-D2EE-4323-8E56-834963BE240B}" type="parTrans" cxnId="{66C229DE-323F-4488-B7F8-60CF050E2CDD}">
      <dgm:prSet/>
      <dgm:spPr/>
      <dgm:t>
        <a:bodyPr/>
        <a:lstStyle/>
        <a:p>
          <a:endParaRPr lang="en-US"/>
        </a:p>
      </dgm:t>
    </dgm:pt>
    <dgm:pt modelId="{DF53D0DC-23B0-48FF-893C-7E5B7111BB49}" type="sibTrans" cxnId="{66C229DE-323F-4488-B7F8-60CF050E2CDD}">
      <dgm:prSet/>
      <dgm:spPr/>
      <dgm:t>
        <a:bodyPr/>
        <a:lstStyle/>
        <a:p>
          <a:endParaRPr lang="en-US"/>
        </a:p>
      </dgm:t>
    </dgm:pt>
    <dgm:pt modelId="{22F924E5-D8CD-41CC-ACC1-C11B0C7CA51A}" type="pres">
      <dgm:prSet presAssocID="{949875D3-C33E-4A59-ADEA-97F8B278A246}" presName="root" presStyleCnt="0">
        <dgm:presLayoutVars>
          <dgm:dir/>
          <dgm:resizeHandles val="exact"/>
        </dgm:presLayoutVars>
      </dgm:prSet>
      <dgm:spPr/>
    </dgm:pt>
    <dgm:pt modelId="{273A9551-CC17-40FE-8832-DFCCAE855810}" type="pres">
      <dgm:prSet presAssocID="{2DE0FC3D-F19C-4FC4-B273-5CD2EA0DB291}" presName="compNode" presStyleCnt="0"/>
      <dgm:spPr/>
    </dgm:pt>
    <dgm:pt modelId="{ED09BD83-6528-4827-8FAB-85717B87F605}" type="pres">
      <dgm:prSet presAssocID="{2DE0FC3D-F19C-4FC4-B273-5CD2EA0DB291}" presName="iconBgRect" presStyleLbl="bgShp" presStyleIdx="0" presStyleCnt="3"/>
      <dgm:spPr/>
    </dgm:pt>
    <dgm:pt modelId="{0D520D1E-FC01-4259-99FB-C08F3FD78F0A}" type="pres">
      <dgm:prSet presAssocID="{2DE0FC3D-F19C-4FC4-B273-5CD2EA0DB29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ls"/>
        </a:ext>
      </dgm:extLst>
    </dgm:pt>
    <dgm:pt modelId="{08590AE1-8942-4696-BCAD-339BCEF1B39F}" type="pres">
      <dgm:prSet presAssocID="{2DE0FC3D-F19C-4FC4-B273-5CD2EA0DB291}" presName="spaceRect" presStyleCnt="0"/>
      <dgm:spPr/>
    </dgm:pt>
    <dgm:pt modelId="{2E306A12-926C-486E-A79D-9FA7377FB43F}" type="pres">
      <dgm:prSet presAssocID="{2DE0FC3D-F19C-4FC4-B273-5CD2EA0DB291}" presName="textRect" presStyleLbl="revTx" presStyleIdx="0" presStyleCnt="3">
        <dgm:presLayoutVars>
          <dgm:chMax val="1"/>
          <dgm:chPref val="1"/>
        </dgm:presLayoutVars>
      </dgm:prSet>
      <dgm:spPr/>
    </dgm:pt>
    <dgm:pt modelId="{81F09353-CAF0-486A-920F-248C088037C7}" type="pres">
      <dgm:prSet presAssocID="{0628CD52-40D2-4CF4-9164-ECA3924AAA05}" presName="sibTrans" presStyleCnt="0"/>
      <dgm:spPr/>
    </dgm:pt>
    <dgm:pt modelId="{5D24A772-586C-43B5-AFE3-3FEA06EF93F9}" type="pres">
      <dgm:prSet presAssocID="{CEAA4294-67E8-48DD-9CA0-A682B1CA8B03}" presName="compNode" presStyleCnt="0"/>
      <dgm:spPr/>
    </dgm:pt>
    <dgm:pt modelId="{0AFC4CF4-7F78-4FE5-8597-1301AB4C88F8}" type="pres">
      <dgm:prSet presAssocID="{CEAA4294-67E8-48DD-9CA0-A682B1CA8B03}" presName="iconBgRect" presStyleLbl="bgShp" presStyleIdx="1" presStyleCnt="3"/>
      <dgm:spPr/>
    </dgm:pt>
    <dgm:pt modelId="{E1EAE17D-5807-4FFC-A648-040BE09DD0D5}" type="pres">
      <dgm:prSet presAssocID="{CEAA4294-67E8-48DD-9CA0-A682B1CA8B0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xcavator"/>
        </a:ext>
      </dgm:extLst>
    </dgm:pt>
    <dgm:pt modelId="{81056C8D-F5C1-4E67-BEB6-9C2627CA89B3}" type="pres">
      <dgm:prSet presAssocID="{CEAA4294-67E8-48DD-9CA0-A682B1CA8B03}" presName="spaceRect" presStyleCnt="0"/>
      <dgm:spPr/>
    </dgm:pt>
    <dgm:pt modelId="{BB2B62FA-A579-42C7-811D-53AF1F7E01A9}" type="pres">
      <dgm:prSet presAssocID="{CEAA4294-67E8-48DD-9CA0-A682B1CA8B03}" presName="textRect" presStyleLbl="revTx" presStyleIdx="1" presStyleCnt="3">
        <dgm:presLayoutVars>
          <dgm:chMax val="1"/>
          <dgm:chPref val="1"/>
        </dgm:presLayoutVars>
      </dgm:prSet>
      <dgm:spPr/>
    </dgm:pt>
    <dgm:pt modelId="{AEC1EBEF-F18A-4EBD-A6B7-8D910B123275}" type="pres">
      <dgm:prSet presAssocID="{322469D7-FE3B-429D-BDD3-6C4605E43CBA}" presName="sibTrans" presStyleCnt="0"/>
      <dgm:spPr/>
    </dgm:pt>
    <dgm:pt modelId="{2754452A-0CC4-48B7-8D2B-516809C38BE8}" type="pres">
      <dgm:prSet presAssocID="{611D8986-E2F7-4644-B96C-8A4596C13AB0}" presName="compNode" presStyleCnt="0"/>
      <dgm:spPr/>
    </dgm:pt>
    <dgm:pt modelId="{FF9B22E6-EB51-42D6-820E-E1B8212CE42B}" type="pres">
      <dgm:prSet presAssocID="{611D8986-E2F7-4644-B96C-8A4596C13AB0}" presName="iconBgRect" presStyleLbl="bgShp" presStyleIdx="2" presStyleCnt="3"/>
      <dgm:spPr/>
    </dgm:pt>
    <dgm:pt modelId="{1A0600A2-53E2-4FA5-A51D-0775990AB281}" type="pres">
      <dgm:prSet presAssocID="{611D8986-E2F7-4644-B96C-8A4596C13A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50A38DDE-40D4-41B9-8761-CD73F1A4962C}" type="pres">
      <dgm:prSet presAssocID="{611D8986-E2F7-4644-B96C-8A4596C13AB0}" presName="spaceRect" presStyleCnt="0"/>
      <dgm:spPr/>
    </dgm:pt>
    <dgm:pt modelId="{BA4A2296-347D-4791-A678-2B395CB32BDF}" type="pres">
      <dgm:prSet presAssocID="{611D8986-E2F7-4644-B96C-8A4596C13AB0}" presName="textRect" presStyleLbl="revTx" presStyleIdx="2" presStyleCnt="3">
        <dgm:presLayoutVars>
          <dgm:chMax val="1"/>
          <dgm:chPref val="1"/>
        </dgm:presLayoutVars>
      </dgm:prSet>
      <dgm:spPr/>
    </dgm:pt>
  </dgm:ptLst>
  <dgm:cxnLst>
    <dgm:cxn modelId="{21BB5D12-FB43-4C23-9700-DC2D2C709668}" type="presOf" srcId="{611D8986-E2F7-4644-B96C-8A4596C13AB0}" destId="{BA4A2296-347D-4791-A678-2B395CB32BDF}" srcOrd="0" destOrd="0" presId="urn:microsoft.com/office/officeart/2018/5/layout/IconCircleLabelList"/>
    <dgm:cxn modelId="{7B94D566-4D5F-4960-BFEA-318A3FA3D03B}" type="presOf" srcId="{CEAA4294-67E8-48DD-9CA0-A682B1CA8B03}" destId="{BB2B62FA-A579-42C7-811D-53AF1F7E01A9}" srcOrd="0" destOrd="0" presId="urn:microsoft.com/office/officeart/2018/5/layout/IconCircleLabelList"/>
    <dgm:cxn modelId="{2E32B756-FC8E-4430-AEF8-BBBD8BB37F5C}" type="presOf" srcId="{2DE0FC3D-F19C-4FC4-B273-5CD2EA0DB291}" destId="{2E306A12-926C-486E-A79D-9FA7377FB43F}" srcOrd="0" destOrd="0" presId="urn:microsoft.com/office/officeart/2018/5/layout/IconCircleLabelList"/>
    <dgm:cxn modelId="{05478E92-E8C2-492E-B33A-7B4C5C4B787B}" type="presOf" srcId="{949875D3-C33E-4A59-ADEA-97F8B278A246}" destId="{22F924E5-D8CD-41CC-ACC1-C11B0C7CA51A}" srcOrd="0" destOrd="0" presId="urn:microsoft.com/office/officeart/2018/5/layout/IconCircleLabelList"/>
    <dgm:cxn modelId="{F5120DBA-5419-425C-A489-ADB097E4E984}" srcId="{949875D3-C33E-4A59-ADEA-97F8B278A246}" destId="{CEAA4294-67E8-48DD-9CA0-A682B1CA8B03}" srcOrd="1" destOrd="0" parTransId="{E2B062C5-6AC1-4E1D-99B8-EFECE9A40315}" sibTransId="{322469D7-FE3B-429D-BDD3-6C4605E43CBA}"/>
    <dgm:cxn modelId="{66C229DE-323F-4488-B7F8-60CF050E2CDD}" srcId="{949875D3-C33E-4A59-ADEA-97F8B278A246}" destId="{611D8986-E2F7-4644-B96C-8A4596C13AB0}" srcOrd="2" destOrd="0" parTransId="{00CDB5A3-D2EE-4323-8E56-834963BE240B}" sibTransId="{DF53D0DC-23B0-48FF-893C-7E5B7111BB49}"/>
    <dgm:cxn modelId="{E99812F4-15F0-4FD4-B406-F68134671D90}" srcId="{949875D3-C33E-4A59-ADEA-97F8B278A246}" destId="{2DE0FC3D-F19C-4FC4-B273-5CD2EA0DB291}" srcOrd="0" destOrd="0" parTransId="{A951DF6C-C8C0-4B31-8F68-EAF78659C6FD}" sibTransId="{0628CD52-40D2-4CF4-9164-ECA3924AAA05}"/>
    <dgm:cxn modelId="{E478A7F6-9514-476A-9A1A-01D6A7F3CC12}" type="presParOf" srcId="{22F924E5-D8CD-41CC-ACC1-C11B0C7CA51A}" destId="{273A9551-CC17-40FE-8832-DFCCAE855810}" srcOrd="0" destOrd="0" presId="urn:microsoft.com/office/officeart/2018/5/layout/IconCircleLabelList"/>
    <dgm:cxn modelId="{E8C89688-9663-4D2D-8F0B-36D56398D38E}" type="presParOf" srcId="{273A9551-CC17-40FE-8832-DFCCAE855810}" destId="{ED09BD83-6528-4827-8FAB-85717B87F605}" srcOrd="0" destOrd="0" presId="urn:microsoft.com/office/officeart/2018/5/layout/IconCircleLabelList"/>
    <dgm:cxn modelId="{29928E92-4A28-43D3-AB3A-485F4C51E019}" type="presParOf" srcId="{273A9551-CC17-40FE-8832-DFCCAE855810}" destId="{0D520D1E-FC01-4259-99FB-C08F3FD78F0A}" srcOrd="1" destOrd="0" presId="urn:microsoft.com/office/officeart/2018/5/layout/IconCircleLabelList"/>
    <dgm:cxn modelId="{D565104F-A144-4B94-BC2C-9D2399DA5DC8}" type="presParOf" srcId="{273A9551-CC17-40FE-8832-DFCCAE855810}" destId="{08590AE1-8942-4696-BCAD-339BCEF1B39F}" srcOrd="2" destOrd="0" presId="urn:microsoft.com/office/officeart/2018/5/layout/IconCircleLabelList"/>
    <dgm:cxn modelId="{9C67D8B5-FD0D-425E-84E0-B05D5D56EFE3}" type="presParOf" srcId="{273A9551-CC17-40FE-8832-DFCCAE855810}" destId="{2E306A12-926C-486E-A79D-9FA7377FB43F}" srcOrd="3" destOrd="0" presId="urn:microsoft.com/office/officeart/2018/5/layout/IconCircleLabelList"/>
    <dgm:cxn modelId="{71FF34A9-4AFC-447E-A3E1-437CBDFBF8C8}" type="presParOf" srcId="{22F924E5-D8CD-41CC-ACC1-C11B0C7CA51A}" destId="{81F09353-CAF0-486A-920F-248C088037C7}" srcOrd="1" destOrd="0" presId="urn:microsoft.com/office/officeart/2018/5/layout/IconCircleLabelList"/>
    <dgm:cxn modelId="{3A6E3F7C-0F78-4129-9125-5C78DD1FA598}" type="presParOf" srcId="{22F924E5-D8CD-41CC-ACC1-C11B0C7CA51A}" destId="{5D24A772-586C-43B5-AFE3-3FEA06EF93F9}" srcOrd="2" destOrd="0" presId="urn:microsoft.com/office/officeart/2018/5/layout/IconCircleLabelList"/>
    <dgm:cxn modelId="{02CE40E6-1B04-4137-A6FE-5A0DEDCC5940}" type="presParOf" srcId="{5D24A772-586C-43B5-AFE3-3FEA06EF93F9}" destId="{0AFC4CF4-7F78-4FE5-8597-1301AB4C88F8}" srcOrd="0" destOrd="0" presId="urn:microsoft.com/office/officeart/2018/5/layout/IconCircleLabelList"/>
    <dgm:cxn modelId="{B127FE57-AC17-47C5-9009-0CF6BDED56AE}" type="presParOf" srcId="{5D24A772-586C-43B5-AFE3-3FEA06EF93F9}" destId="{E1EAE17D-5807-4FFC-A648-040BE09DD0D5}" srcOrd="1" destOrd="0" presId="urn:microsoft.com/office/officeart/2018/5/layout/IconCircleLabelList"/>
    <dgm:cxn modelId="{EAAA2C83-D7F6-40CA-8546-D092DE2CC342}" type="presParOf" srcId="{5D24A772-586C-43B5-AFE3-3FEA06EF93F9}" destId="{81056C8D-F5C1-4E67-BEB6-9C2627CA89B3}" srcOrd="2" destOrd="0" presId="urn:microsoft.com/office/officeart/2018/5/layout/IconCircleLabelList"/>
    <dgm:cxn modelId="{4C2E0227-F47D-4E95-8222-2B46A461627D}" type="presParOf" srcId="{5D24A772-586C-43B5-AFE3-3FEA06EF93F9}" destId="{BB2B62FA-A579-42C7-811D-53AF1F7E01A9}" srcOrd="3" destOrd="0" presId="urn:microsoft.com/office/officeart/2018/5/layout/IconCircleLabelList"/>
    <dgm:cxn modelId="{408CB1FB-4210-49A1-B91C-26CC325838A5}" type="presParOf" srcId="{22F924E5-D8CD-41CC-ACC1-C11B0C7CA51A}" destId="{AEC1EBEF-F18A-4EBD-A6B7-8D910B123275}" srcOrd="3" destOrd="0" presId="urn:microsoft.com/office/officeart/2018/5/layout/IconCircleLabelList"/>
    <dgm:cxn modelId="{284BF0F1-D7AE-4895-BF82-F22B9BFF2F4D}" type="presParOf" srcId="{22F924E5-D8CD-41CC-ACC1-C11B0C7CA51A}" destId="{2754452A-0CC4-48B7-8D2B-516809C38BE8}" srcOrd="4" destOrd="0" presId="urn:microsoft.com/office/officeart/2018/5/layout/IconCircleLabelList"/>
    <dgm:cxn modelId="{4C3F5505-A652-418F-93AA-4D03D42BB254}" type="presParOf" srcId="{2754452A-0CC4-48B7-8D2B-516809C38BE8}" destId="{FF9B22E6-EB51-42D6-820E-E1B8212CE42B}" srcOrd="0" destOrd="0" presId="urn:microsoft.com/office/officeart/2018/5/layout/IconCircleLabelList"/>
    <dgm:cxn modelId="{93F9C133-94DE-4DA6-85ED-119F85580AEB}" type="presParOf" srcId="{2754452A-0CC4-48B7-8D2B-516809C38BE8}" destId="{1A0600A2-53E2-4FA5-A51D-0775990AB281}" srcOrd="1" destOrd="0" presId="urn:microsoft.com/office/officeart/2018/5/layout/IconCircleLabelList"/>
    <dgm:cxn modelId="{72258D0C-C19C-4BAF-9FC5-4E244F1DBCC5}" type="presParOf" srcId="{2754452A-0CC4-48B7-8D2B-516809C38BE8}" destId="{50A38DDE-40D4-41B9-8761-CD73F1A4962C}" srcOrd="2" destOrd="0" presId="urn:microsoft.com/office/officeart/2018/5/layout/IconCircleLabelList"/>
    <dgm:cxn modelId="{06BB3C45-731C-45DE-B7AE-7A8B40537B25}" type="presParOf" srcId="{2754452A-0CC4-48B7-8D2B-516809C38BE8}" destId="{BA4A2296-347D-4791-A678-2B395CB32BD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9875D3-C33E-4A59-ADEA-97F8B278A246}"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DE0FC3D-F19C-4FC4-B273-5CD2EA0DB291}">
      <dgm:prSet/>
      <dgm:spPr/>
      <dgm:t>
        <a:bodyPr/>
        <a:lstStyle/>
        <a:p>
          <a:pPr>
            <a:lnSpc>
              <a:spcPct val="100000"/>
            </a:lnSpc>
            <a:defRPr cap="all"/>
          </a:pPr>
          <a:r>
            <a:rPr lang="en-NZ" b="0" i="0"/>
            <a:t>Where, when and how</a:t>
          </a:r>
          <a:endParaRPr lang="en-US"/>
        </a:p>
      </dgm:t>
    </dgm:pt>
    <dgm:pt modelId="{A951DF6C-C8C0-4B31-8F68-EAF78659C6FD}" type="parTrans" cxnId="{E99812F4-15F0-4FD4-B406-F68134671D90}">
      <dgm:prSet/>
      <dgm:spPr/>
      <dgm:t>
        <a:bodyPr/>
        <a:lstStyle/>
        <a:p>
          <a:endParaRPr lang="en-US"/>
        </a:p>
      </dgm:t>
    </dgm:pt>
    <dgm:pt modelId="{0628CD52-40D2-4CF4-9164-ECA3924AAA05}" type="sibTrans" cxnId="{E99812F4-15F0-4FD4-B406-F68134671D90}">
      <dgm:prSet/>
      <dgm:spPr/>
      <dgm:t>
        <a:bodyPr/>
        <a:lstStyle/>
        <a:p>
          <a:endParaRPr lang="en-US"/>
        </a:p>
      </dgm:t>
    </dgm:pt>
    <dgm:pt modelId="{CEAA4294-67E8-48DD-9CA0-A682B1CA8B03}">
      <dgm:prSet/>
      <dgm:spPr/>
      <dgm:t>
        <a:bodyPr/>
        <a:lstStyle/>
        <a:p>
          <a:pPr>
            <a:lnSpc>
              <a:spcPct val="100000"/>
            </a:lnSpc>
            <a:defRPr cap="all"/>
          </a:pPr>
          <a:r>
            <a:rPr lang="en-US"/>
            <a:t>VOLUME</a:t>
          </a:r>
        </a:p>
      </dgm:t>
    </dgm:pt>
    <dgm:pt modelId="{E2B062C5-6AC1-4E1D-99B8-EFECE9A40315}" type="parTrans" cxnId="{F5120DBA-5419-425C-A489-ADB097E4E984}">
      <dgm:prSet/>
      <dgm:spPr/>
      <dgm:t>
        <a:bodyPr/>
        <a:lstStyle/>
        <a:p>
          <a:endParaRPr lang="en-US"/>
        </a:p>
      </dgm:t>
    </dgm:pt>
    <dgm:pt modelId="{322469D7-FE3B-429D-BDD3-6C4605E43CBA}" type="sibTrans" cxnId="{F5120DBA-5419-425C-A489-ADB097E4E984}">
      <dgm:prSet/>
      <dgm:spPr/>
      <dgm:t>
        <a:bodyPr/>
        <a:lstStyle/>
        <a:p>
          <a:endParaRPr lang="en-US"/>
        </a:p>
      </dgm:t>
    </dgm:pt>
    <dgm:pt modelId="{611D8986-E2F7-4644-B96C-8A4596C13AB0}">
      <dgm:prSet/>
      <dgm:spPr/>
      <dgm:t>
        <a:bodyPr/>
        <a:lstStyle/>
        <a:p>
          <a:pPr>
            <a:lnSpc>
              <a:spcPct val="100000"/>
            </a:lnSpc>
            <a:defRPr cap="all"/>
          </a:pPr>
          <a:r>
            <a:rPr lang="en-NZ" b="0" i="0"/>
            <a:t>Management Plan </a:t>
          </a:r>
          <a:endParaRPr lang="en-US"/>
        </a:p>
      </dgm:t>
    </dgm:pt>
    <dgm:pt modelId="{00CDB5A3-D2EE-4323-8E56-834963BE240B}" type="parTrans" cxnId="{66C229DE-323F-4488-B7F8-60CF050E2CDD}">
      <dgm:prSet/>
      <dgm:spPr/>
      <dgm:t>
        <a:bodyPr/>
        <a:lstStyle/>
        <a:p>
          <a:endParaRPr lang="en-US"/>
        </a:p>
      </dgm:t>
    </dgm:pt>
    <dgm:pt modelId="{DF53D0DC-23B0-48FF-893C-7E5B7111BB49}" type="sibTrans" cxnId="{66C229DE-323F-4488-B7F8-60CF050E2CDD}">
      <dgm:prSet/>
      <dgm:spPr/>
      <dgm:t>
        <a:bodyPr/>
        <a:lstStyle/>
        <a:p>
          <a:endParaRPr lang="en-US"/>
        </a:p>
      </dgm:t>
    </dgm:pt>
    <dgm:pt modelId="{353F426D-A9E4-4318-927C-87D27F1AF287}">
      <dgm:prSet/>
      <dgm:spPr/>
      <dgm:t>
        <a:bodyPr/>
        <a:lstStyle/>
        <a:p>
          <a:pPr>
            <a:lnSpc>
              <a:spcPct val="100000"/>
            </a:lnSpc>
            <a:defRPr cap="all"/>
          </a:pPr>
          <a:r>
            <a:rPr lang="en-NZ"/>
            <a:t>Exclusions</a:t>
          </a:r>
        </a:p>
      </dgm:t>
    </dgm:pt>
    <dgm:pt modelId="{B9932C9C-7925-40D1-BB8A-461C87215C4F}" type="parTrans" cxnId="{2737603C-5C44-48B7-B1D8-1F333D046D42}">
      <dgm:prSet/>
      <dgm:spPr/>
      <dgm:t>
        <a:bodyPr/>
        <a:lstStyle/>
        <a:p>
          <a:endParaRPr lang="en-NZ"/>
        </a:p>
      </dgm:t>
    </dgm:pt>
    <dgm:pt modelId="{7A523C66-EAC2-4FDF-A5B7-43B8AFC356E1}" type="sibTrans" cxnId="{2737603C-5C44-48B7-B1D8-1F333D046D42}">
      <dgm:prSet/>
      <dgm:spPr/>
      <dgm:t>
        <a:bodyPr/>
        <a:lstStyle/>
        <a:p>
          <a:endParaRPr lang="en-NZ"/>
        </a:p>
      </dgm:t>
    </dgm:pt>
    <dgm:pt modelId="{5401556D-16A6-46E4-A72D-04D9F965255B}" type="pres">
      <dgm:prSet presAssocID="{949875D3-C33E-4A59-ADEA-97F8B278A246}" presName="root" presStyleCnt="0">
        <dgm:presLayoutVars>
          <dgm:dir/>
          <dgm:resizeHandles val="exact"/>
        </dgm:presLayoutVars>
      </dgm:prSet>
      <dgm:spPr/>
    </dgm:pt>
    <dgm:pt modelId="{ED612ECC-4932-4F6A-8D2F-C46610D05FD7}" type="pres">
      <dgm:prSet presAssocID="{2DE0FC3D-F19C-4FC4-B273-5CD2EA0DB291}" presName="compNode" presStyleCnt="0"/>
      <dgm:spPr/>
    </dgm:pt>
    <dgm:pt modelId="{A263A68B-EA87-41F1-B2DD-E4C2CF4F55FF}" type="pres">
      <dgm:prSet presAssocID="{2DE0FC3D-F19C-4FC4-B273-5CD2EA0DB291}" presName="iconBgRect" presStyleLbl="bgShp" presStyleIdx="0" presStyleCnt="4"/>
      <dgm:spPr>
        <a:prstGeom prst="round2DiagRect">
          <a:avLst>
            <a:gd name="adj1" fmla="val 29727"/>
            <a:gd name="adj2" fmla="val 0"/>
          </a:avLst>
        </a:prstGeom>
      </dgm:spPr>
    </dgm:pt>
    <dgm:pt modelId="{8CF2461C-6BD6-47A3-9B55-FBCE97522233}" type="pres">
      <dgm:prSet presAssocID="{2DE0FC3D-F19C-4FC4-B273-5CD2EA0DB29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griculture with solid fill"/>
        </a:ext>
      </dgm:extLst>
    </dgm:pt>
    <dgm:pt modelId="{3DD88721-BABE-4CAC-B7CF-62C7BA3CAA63}" type="pres">
      <dgm:prSet presAssocID="{2DE0FC3D-F19C-4FC4-B273-5CD2EA0DB291}" presName="spaceRect" presStyleCnt="0"/>
      <dgm:spPr/>
    </dgm:pt>
    <dgm:pt modelId="{623FDAAE-DC32-43B8-B942-78C54EDA008D}" type="pres">
      <dgm:prSet presAssocID="{2DE0FC3D-F19C-4FC4-B273-5CD2EA0DB291}" presName="textRect" presStyleLbl="revTx" presStyleIdx="0" presStyleCnt="4">
        <dgm:presLayoutVars>
          <dgm:chMax val="1"/>
          <dgm:chPref val="1"/>
        </dgm:presLayoutVars>
      </dgm:prSet>
      <dgm:spPr/>
    </dgm:pt>
    <dgm:pt modelId="{11A96800-2973-4F7A-903D-D287C81FDD16}" type="pres">
      <dgm:prSet presAssocID="{0628CD52-40D2-4CF4-9164-ECA3924AAA05}" presName="sibTrans" presStyleCnt="0"/>
      <dgm:spPr/>
    </dgm:pt>
    <dgm:pt modelId="{5E964AFC-101A-4390-8F5E-499CE273FA80}" type="pres">
      <dgm:prSet presAssocID="{CEAA4294-67E8-48DD-9CA0-A682B1CA8B03}" presName="compNode" presStyleCnt="0"/>
      <dgm:spPr/>
    </dgm:pt>
    <dgm:pt modelId="{032FE3CF-1A0A-4A27-A417-63B406BAB5BD}" type="pres">
      <dgm:prSet presAssocID="{CEAA4294-67E8-48DD-9CA0-A682B1CA8B03}" presName="iconBgRect" presStyleLbl="bgShp" presStyleIdx="1" presStyleCnt="4"/>
      <dgm:spPr>
        <a:prstGeom prst="round2DiagRect">
          <a:avLst>
            <a:gd name="adj1" fmla="val 29727"/>
            <a:gd name="adj2" fmla="val 0"/>
          </a:avLst>
        </a:prstGeom>
      </dgm:spPr>
    </dgm:pt>
    <dgm:pt modelId="{FAEDA9D4-D948-480B-B197-464CECD9C796}" type="pres">
      <dgm:prSet presAssocID="{CEAA4294-67E8-48DD-9CA0-A682B1CA8B0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er with solid fill"/>
        </a:ext>
      </dgm:extLst>
    </dgm:pt>
    <dgm:pt modelId="{FE8FCD20-1B33-4EF2-9470-E1D94F46F0CC}" type="pres">
      <dgm:prSet presAssocID="{CEAA4294-67E8-48DD-9CA0-A682B1CA8B03}" presName="spaceRect" presStyleCnt="0"/>
      <dgm:spPr/>
    </dgm:pt>
    <dgm:pt modelId="{F2E60D50-EDA5-48CE-BC93-3EDFBF2BFBA6}" type="pres">
      <dgm:prSet presAssocID="{CEAA4294-67E8-48DD-9CA0-A682B1CA8B03}" presName="textRect" presStyleLbl="revTx" presStyleIdx="1" presStyleCnt="4">
        <dgm:presLayoutVars>
          <dgm:chMax val="1"/>
          <dgm:chPref val="1"/>
        </dgm:presLayoutVars>
      </dgm:prSet>
      <dgm:spPr/>
    </dgm:pt>
    <dgm:pt modelId="{5B731CAD-C473-4EF1-9139-CCDCEF5414D9}" type="pres">
      <dgm:prSet presAssocID="{322469D7-FE3B-429D-BDD3-6C4605E43CBA}" presName="sibTrans" presStyleCnt="0"/>
      <dgm:spPr/>
    </dgm:pt>
    <dgm:pt modelId="{7B8DC521-2F67-43AD-BDDF-27BCA6C77B6D}" type="pres">
      <dgm:prSet presAssocID="{611D8986-E2F7-4644-B96C-8A4596C13AB0}" presName="compNode" presStyleCnt="0"/>
      <dgm:spPr/>
    </dgm:pt>
    <dgm:pt modelId="{649CDF67-89F3-4865-9E44-36389355267C}" type="pres">
      <dgm:prSet presAssocID="{611D8986-E2F7-4644-B96C-8A4596C13AB0}" presName="iconBgRect" presStyleLbl="bgShp" presStyleIdx="2" presStyleCnt="4"/>
      <dgm:spPr>
        <a:prstGeom prst="round2DiagRect">
          <a:avLst>
            <a:gd name="adj1" fmla="val 29727"/>
            <a:gd name="adj2" fmla="val 0"/>
          </a:avLst>
        </a:prstGeom>
      </dgm:spPr>
    </dgm:pt>
    <dgm:pt modelId="{76C6818E-EECE-4957-9C76-58F8E8C01F64}" type="pres">
      <dgm:prSet presAssocID="{611D8986-E2F7-4644-B96C-8A4596C13AB0}"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41DAACAA-6A5E-4B5E-BDE4-5DE62A116185}" type="pres">
      <dgm:prSet presAssocID="{611D8986-E2F7-4644-B96C-8A4596C13AB0}" presName="spaceRect" presStyleCnt="0"/>
      <dgm:spPr/>
    </dgm:pt>
    <dgm:pt modelId="{20E39197-B58E-4A69-9B50-F5C1D0D182CF}" type="pres">
      <dgm:prSet presAssocID="{611D8986-E2F7-4644-B96C-8A4596C13AB0}" presName="textRect" presStyleLbl="revTx" presStyleIdx="2" presStyleCnt="4">
        <dgm:presLayoutVars>
          <dgm:chMax val="1"/>
          <dgm:chPref val="1"/>
        </dgm:presLayoutVars>
      </dgm:prSet>
      <dgm:spPr/>
    </dgm:pt>
    <dgm:pt modelId="{4D78B75A-7CE8-4F41-B32E-FDE125BA50ED}" type="pres">
      <dgm:prSet presAssocID="{DF53D0DC-23B0-48FF-893C-7E5B7111BB49}" presName="sibTrans" presStyleCnt="0"/>
      <dgm:spPr/>
    </dgm:pt>
    <dgm:pt modelId="{6270AE7C-B8B1-4841-BFE0-0D62381DF0FA}" type="pres">
      <dgm:prSet presAssocID="{353F426D-A9E4-4318-927C-87D27F1AF287}" presName="compNode" presStyleCnt="0"/>
      <dgm:spPr/>
    </dgm:pt>
    <dgm:pt modelId="{E41E6083-22FE-401D-BA73-7C21B95583D3}" type="pres">
      <dgm:prSet presAssocID="{353F426D-A9E4-4318-927C-87D27F1AF287}" presName="iconBgRect" presStyleLbl="bgShp" presStyleIdx="3" presStyleCnt="4"/>
      <dgm:spPr>
        <a:prstGeom prst="round2DiagRect">
          <a:avLst>
            <a:gd name="adj1" fmla="val 29727"/>
            <a:gd name="adj2" fmla="val 0"/>
          </a:avLst>
        </a:prstGeom>
      </dgm:spPr>
    </dgm:pt>
    <dgm:pt modelId="{536408AE-73C8-4A68-8689-7D5C8FEBC725}" type="pres">
      <dgm:prSet presAssocID="{353F426D-A9E4-4318-927C-87D27F1AF28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raffic cone with solid fill"/>
        </a:ext>
      </dgm:extLst>
    </dgm:pt>
    <dgm:pt modelId="{1F6330D1-7BCD-45D6-BA0A-BD06295AF0AA}" type="pres">
      <dgm:prSet presAssocID="{353F426D-A9E4-4318-927C-87D27F1AF287}" presName="spaceRect" presStyleCnt="0"/>
      <dgm:spPr/>
    </dgm:pt>
    <dgm:pt modelId="{AEF60545-5CBF-4D2C-9D97-9CDAF17E014D}" type="pres">
      <dgm:prSet presAssocID="{353F426D-A9E4-4318-927C-87D27F1AF287}" presName="textRect" presStyleLbl="revTx" presStyleIdx="3" presStyleCnt="4">
        <dgm:presLayoutVars>
          <dgm:chMax val="1"/>
          <dgm:chPref val="1"/>
        </dgm:presLayoutVars>
      </dgm:prSet>
      <dgm:spPr/>
    </dgm:pt>
  </dgm:ptLst>
  <dgm:cxnLst>
    <dgm:cxn modelId="{2737603C-5C44-48B7-B1D8-1F333D046D42}" srcId="{949875D3-C33E-4A59-ADEA-97F8B278A246}" destId="{353F426D-A9E4-4318-927C-87D27F1AF287}" srcOrd="3" destOrd="0" parTransId="{B9932C9C-7925-40D1-BB8A-461C87215C4F}" sibTransId="{7A523C66-EAC2-4FDF-A5B7-43B8AFC356E1}"/>
    <dgm:cxn modelId="{DE2B5481-95AC-41FB-BDC7-7B8EF7627FCF}" type="presOf" srcId="{CEAA4294-67E8-48DD-9CA0-A682B1CA8B03}" destId="{F2E60D50-EDA5-48CE-BC93-3EDFBF2BFBA6}" srcOrd="0" destOrd="0" presId="urn:microsoft.com/office/officeart/2018/5/layout/IconLeafLabelList"/>
    <dgm:cxn modelId="{B62568B3-E87A-470A-9101-A60B4554A085}" type="presOf" srcId="{611D8986-E2F7-4644-B96C-8A4596C13AB0}" destId="{20E39197-B58E-4A69-9B50-F5C1D0D182CF}" srcOrd="0" destOrd="0" presId="urn:microsoft.com/office/officeart/2018/5/layout/IconLeafLabelList"/>
    <dgm:cxn modelId="{199137B6-3EDD-4909-88F1-94A983C8B515}" type="presOf" srcId="{2DE0FC3D-F19C-4FC4-B273-5CD2EA0DB291}" destId="{623FDAAE-DC32-43B8-B942-78C54EDA008D}" srcOrd="0" destOrd="0" presId="urn:microsoft.com/office/officeart/2018/5/layout/IconLeafLabelList"/>
    <dgm:cxn modelId="{F5120DBA-5419-425C-A489-ADB097E4E984}" srcId="{949875D3-C33E-4A59-ADEA-97F8B278A246}" destId="{CEAA4294-67E8-48DD-9CA0-A682B1CA8B03}" srcOrd="1" destOrd="0" parTransId="{E2B062C5-6AC1-4E1D-99B8-EFECE9A40315}" sibTransId="{322469D7-FE3B-429D-BDD3-6C4605E43CBA}"/>
    <dgm:cxn modelId="{41B85FCC-2032-4792-90D4-DF310F558A58}" type="presOf" srcId="{353F426D-A9E4-4318-927C-87D27F1AF287}" destId="{AEF60545-5CBF-4D2C-9D97-9CDAF17E014D}" srcOrd="0" destOrd="0" presId="urn:microsoft.com/office/officeart/2018/5/layout/IconLeafLabelList"/>
    <dgm:cxn modelId="{66C229DE-323F-4488-B7F8-60CF050E2CDD}" srcId="{949875D3-C33E-4A59-ADEA-97F8B278A246}" destId="{611D8986-E2F7-4644-B96C-8A4596C13AB0}" srcOrd="2" destOrd="0" parTransId="{00CDB5A3-D2EE-4323-8E56-834963BE240B}" sibTransId="{DF53D0DC-23B0-48FF-893C-7E5B7111BB49}"/>
    <dgm:cxn modelId="{4E9586ED-1D7A-4610-AAF6-4F1DC83147B9}" type="presOf" srcId="{949875D3-C33E-4A59-ADEA-97F8B278A246}" destId="{5401556D-16A6-46E4-A72D-04D9F965255B}" srcOrd="0" destOrd="0" presId="urn:microsoft.com/office/officeart/2018/5/layout/IconLeafLabelList"/>
    <dgm:cxn modelId="{E99812F4-15F0-4FD4-B406-F68134671D90}" srcId="{949875D3-C33E-4A59-ADEA-97F8B278A246}" destId="{2DE0FC3D-F19C-4FC4-B273-5CD2EA0DB291}" srcOrd="0" destOrd="0" parTransId="{A951DF6C-C8C0-4B31-8F68-EAF78659C6FD}" sibTransId="{0628CD52-40D2-4CF4-9164-ECA3924AAA05}"/>
    <dgm:cxn modelId="{9BFA8E77-83DD-4A96-9A3E-C8696E61B384}" type="presParOf" srcId="{5401556D-16A6-46E4-A72D-04D9F965255B}" destId="{ED612ECC-4932-4F6A-8D2F-C46610D05FD7}" srcOrd="0" destOrd="0" presId="urn:microsoft.com/office/officeart/2018/5/layout/IconLeafLabelList"/>
    <dgm:cxn modelId="{6C3663AA-30E0-414C-B669-38E265C4D16D}" type="presParOf" srcId="{ED612ECC-4932-4F6A-8D2F-C46610D05FD7}" destId="{A263A68B-EA87-41F1-B2DD-E4C2CF4F55FF}" srcOrd="0" destOrd="0" presId="urn:microsoft.com/office/officeart/2018/5/layout/IconLeafLabelList"/>
    <dgm:cxn modelId="{F2F99A0E-373F-4F11-91B1-E9FC09F62958}" type="presParOf" srcId="{ED612ECC-4932-4F6A-8D2F-C46610D05FD7}" destId="{8CF2461C-6BD6-47A3-9B55-FBCE97522233}" srcOrd="1" destOrd="0" presId="urn:microsoft.com/office/officeart/2018/5/layout/IconLeafLabelList"/>
    <dgm:cxn modelId="{877C235B-775E-4C0C-9284-912C305F1909}" type="presParOf" srcId="{ED612ECC-4932-4F6A-8D2F-C46610D05FD7}" destId="{3DD88721-BABE-4CAC-B7CF-62C7BA3CAA63}" srcOrd="2" destOrd="0" presId="urn:microsoft.com/office/officeart/2018/5/layout/IconLeafLabelList"/>
    <dgm:cxn modelId="{FD534486-5154-4A15-A66B-CBECAD0FD45D}" type="presParOf" srcId="{ED612ECC-4932-4F6A-8D2F-C46610D05FD7}" destId="{623FDAAE-DC32-43B8-B942-78C54EDA008D}" srcOrd="3" destOrd="0" presId="urn:microsoft.com/office/officeart/2018/5/layout/IconLeafLabelList"/>
    <dgm:cxn modelId="{8BB3CCD8-A908-4D01-AF6D-F0D1EEAA6E89}" type="presParOf" srcId="{5401556D-16A6-46E4-A72D-04D9F965255B}" destId="{11A96800-2973-4F7A-903D-D287C81FDD16}" srcOrd="1" destOrd="0" presId="urn:microsoft.com/office/officeart/2018/5/layout/IconLeafLabelList"/>
    <dgm:cxn modelId="{D6C8B474-9020-4C82-9159-2F73326B91D8}" type="presParOf" srcId="{5401556D-16A6-46E4-A72D-04D9F965255B}" destId="{5E964AFC-101A-4390-8F5E-499CE273FA80}" srcOrd="2" destOrd="0" presId="urn:microsoft.com/office/officeart/2018/5/layout/IconLeafLabelList"/>
    <dgm:cxn modelId="{0EA10B32-F67C-485E-90AF-D209F041203B}" type="presParOf" srcId="{5E964AFC-101A-4390-8F5E-499CE273FA80}" destId="{032FE3CF-1A0A-4A27-A417-63B406BAB5BD}" srcOrd="0" destOrd="0" presId="urn:microsoft.com/office/officeart/2018/5/layout/IconLeafLabelList"/>
    <dgm:cxn modelId="{C3B49178-1D51-455D-B3D5-8B963C803B94}" type="presParOf" srcId="{5E964AFC-101A-4390-8F5E-499CE273FA80}" destId="{FAEDA9D4-D948-480B-B197-464CECD9C796}" srcOrd="1" destOrd="0" presId="urn:microsoft.com/office/officeart/2018/5/layout/IconLeafLabelList"/>
    <dgm:cxn modelId="{223B2298-E24B-428F-AE7A-89570B196A87}" type="presParOf" srcId="{5E964AFC-101A-4390-8F5E-499CE273FA80}" destId="{FE8FCD20-1B33-4EF2-9470-E1D94F46F0CC}" srcOrd="2" destOrd="0" presId="urn:microsoft.com/office/officeart/2018/5/layout/IconLeafLabelList"/>
    <dgm:cxn modelId="{D392F23C-735B-4F94-83F2-911F2D84264F}" type="presParOf" srcId="{5E964AFC-101A-4390-8F5E-499CE273FA80}" destId="{F2E60D50-EDA5-48CE-BC93-3EDFBF2BFBA6}" srcOrd="3" destOrd="0" presId="urn:microsoft.com/office/officeart/2018/5/layout/IconLeafLabelList"/>
    <dgm:cxn modelId="{98A3CE7B-AEFF-4CB1-8A3A-1D8F6F99ACCA}" type="presParOf" srcId="{5401556D-16A6-46E4-A72D-04D9F965255B}" destId="{5B731CAD-C473-4EF1-9139-CCDCEF5414D9}" srcOrd="3" destOrd="0" presId="urn:microsoft.com/office/officeart/2018/5/layout/IconLeafLabelList"/>
    <dgm:cxn modelId="{B6FC89D4-0A9B-4985-B096-EA519424E736}" type="presParOf" srcId="{5401556D-16A6-46E4-A72D-04D9F965255B}" destId="{7B8DC521-2F67-43AD-BDDF-27BCA6C77B6D}" srcOrd="4" destOrd="0" presId="urn:microsoft.com/office/officeart/2018/5/layout/IconLeafLabelList"/>
    <dgm:cxn modelId="{6BA8ACB0-1DC5-4426-8530-238F2AB8A19E}" type="presParOf" srcId="{7B8DC521-2F67-43AD-BDDF-27BCA6C77B6D}" destId="{649CDF67-89F3-4865-9E44-36389355267C}" srcOrd="0" destOrd="0" presId="urn:microsoft.com/office/officeart/2018/5/layout/IconLeafLabelList"/>
    <dgm:cxn modelId="{4B8F3A3F-7E5F-418F-94A3-2F83778B438F}" type="presParOf" srcId="{7B8DC521-2F67-43AD-BDDF-27BCA6C77B6D}" destId="{76C6818E-EECE-4957-9C76-58F8E8C01F64}" srcOrd="1" destOrd="0" presId="urn:microsoft.com/office/officeart/2018/5/layout/IconLeafLabelList"/>
    <dgm:cxn modelId="{68568BFC-6483-4AC1-B5BB-F420A88513F1}" type="presParOf" srcId="{7B8DC521-2F67-43AD-BDDF-27BCA6C77B6D}" destId="{41DAACAA-6A5E-4B5E-BDE4-5DE62A116185}" srcOrd="2" destOrd="0" presId="urn:microsoft.com/office/officeart/2018/5/layout/IconLeafLabelList"/>
    <dgm:cxn modelId="{CDC19EF0-DF19-4735-9D2E-68168ACBF009}" type="presParOf" srcId="{7B8DC521-2F67-43AD-BDDF-27BCA6C77B6D}" destId="{20E39197-B58E-4A69-9B50-F5C1D0D182CF}" srcOrd="3" destOrd="0" presId="urn:microsoft.com/office/officeart/2018/5/layout/IconLeafLabelList"/>
    <dgm:cxn modelId="{86A33C56-251C-4DC9-9B40-B6EDDFAD6D00}" type="presParOf" srcId="{5401556D-16A6-46E4-A72D-04D9F965255B}" destId="{4D78B75A-7CE8-4F41-B32E-FDE125BA50ED}" srcOrd="5" destOrd="0" presId="urn:microsoft.com/office/officeart/2018/5/layout/IconLeafLabelList"/>
    <dgm:cxn modelId="{96D37634-CD75-4324-90FA-33190C83BE56}" type="presParOf" srcId="{5401556D-16A6-46E4-A72D-04D9F965255B}" destId="{6270AE7C-B8B1-4841-BFE0-0D62381DF0FA}" srcOrd="6" destOrd="0" presId="urn:microsoft.com/office/officeart/2018/5/layout/IconLeafLabelList"/>
    <dgm:cxn modelId="{D1ED483B-E506-4EFD-B094-339AF3DC0E1D}" type="presParOf" srcId="{6270AE7C-B8B1-4841-BFE0-0D62381DF0FA}" destId="{E41E6083-22FE-401D-BA73-7C21B95583D3}" srcOrd="0" destOrd="0" presId="urn:microsoft.com/office/officeart/2018/5/layout/IconLeafLabelList"/>
    <dgm:cxn modelId="{58E869F2-3CB0-450F-8211-4C2F84033FE0}" type="presParOf" srcId="{6270AE7C-B8B1-4841-BFE0-0D62381DF0FA}" destId="{536408AE-73C8-4A68-8689-7D5C8FEBC725}" srcOrd="1" destOrd="0" presId="urn:microsoft.com/office/officeart/2018/5/layout/IconLeafLabelList"/>
    <dgm:cxn modelId="{2BC9125C-BFA0-42E9-9C23-B3FA7ABDCF23}" type="presParOf" srcId="{6270AE7C-B8B1-4841-BFE0-0D62381DF0FA}" destId="{1F6330D1-7BCD-45D6-BA0A-BD06295AF0AA}" srcOrd="2" destOrd="0" presId="urn:microsoft.com/office/officeart/2018/5/layout/IconLeafLabelList"/>
    <dgm:cxn modelId="{113AAAB6-F74C-41FD-8ED6-E7A195D6E833}" type="presParOf" srcId="{6270AE7C-B8B1-4841-BFE0-0D62381DF0FA}" destId="{AEF60545-5CBF-4D2C-9D97-9CDAF17E014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6C27C-FDB6-4CE9-A00F-8ED721E6C354}">
      <dsp:nvSpPr>
        <dsp:cNvPr id="0" name=""/>
        <dsp:cNvSpPr/>
      </dsp:nvSpPr>
      <dsp:spPr>
        <a:xfrm>
          <a:off x="0" y="2651"/>
          <a:ext cx="4038600" cy="5648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C4417-15E2-4D12-ADA7-7D5937CE9E99}">
      <dsp:nvSpPr>
        <dsp:cNvPr id="0" name=""/>
        <dsp:cNvSpPr/>
      </dsp:nvSpPr>
      <dsp:spPr>
        <a:xfrm>
          <a:off x="170870" y="129745"/>
          <a:ext cx="310673" cy="3106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FF5849-CF6C-4A37-A4D9-F99D6B6CA057}">
      <dsp:nvSpPr>
        <dsp:cNvPr id="0" name=""/>
        <dsp:cNvSpPr/>
      </dsp:nvSpPr>
      <dsp:spPr>
        <a:xfrm>
          <a:off x="652414" y="2651"/>
          <a:ext cx="3386185" cy="56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81" tIns="59781" rIns="59781" bIns="59781" numCol="1" spcCol="1270" anchor="ctr" anchorCtr="0">
          <a:noAutofit/>
        </a:bodyPr>
        <a:lstStyle/>
        <a:p>
          <a:pPr marL="0" lvl="0" indent="0" algn="l" defTabSz="755650">
            <a:lnSpc>
              <a:spcPct val="90000"/>
            </a:lnSpc>
            <a:spcBef>
              <a:spcPct val="0"/>
            </a:spcBef>
            <a:spcAft>
              <a:spcPct val="35000"/>
            </a:spcAft>
            <a:buNone/>
          </a:pPr>
          <a:r>
            <a:rPr lang="en-NZ" sz="1700" kern="1200"/>
            <a:t>Plan Change notified </a:t>
          </a:r>
          <a:endParaRPr lang="en-US" sz="1700" kern="1200"/>
        </a:p>
      </dsp:txBody>
      <dsp:txXfrm>
        <a:off x="652414" y="2651"/>
        <a:ext cx="3386185" cy="564861"/>
      </dsp:txXfrm>
    </dsp:sp>
    <dsp:sp modelId="{54D0A12A-9904-413E-86F8-6BDDC5409C44}">
      <dsp:nvSpPr>
        <dsp:cNvPr id="0" name=""/>
        <dsp:cNvSpPr/>
      </dsp:nvSpPr>
      <dsp:spPr>
        <a:xfrm>
          <a:off x="0" y="708728"/>
          <a:ext cx="4038600" cy="5648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5D631E-9552-4331-AD03-1438049FF9CE}">
      <dsp:nvSpPr>
        <dsp:cNvPr id="0" name=""/>
        <dsp:cNvSpPr/>
      </dsp:nvSpPr>
      <dsp:spPr>
        <a:xfrm>
          <a:off x="170870" y="835822"/>
          <a:ext cx="310673" cy="3106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CB7BCC-338B-4F9B-819F-38A9579364A1}">
      <dsp:nvSpPr>
        <dsp:cNvPr id="0" name=""/>
        <dsp:cNvSpPr/>
      </dsp:nvSpPr>
      <dsp:spPr>
        <a:xfrm>
          <a:off x="652414" y="708728"/>
          <a:ext cx="3386185" cy="56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81" tIns="59781" rIns="59781" bIns="59781" numCol="1" spcCol="1270" anchor="ctr" anchorCtr="0">
          <a:noAutofit/>
        </a:bodyPr>
        <a:lstStyle/>
        <a:p>
          <a:pPr marL="0" lvl="0" indent="0" algn="l" defTabSz="755650">
            <a:lnSpc>
              <a:spcPct val="90000"/>
            </a:lnSpc>
            <a:spcBef>
              <a:spcPct val="0"/>
            </a:spcBef>
            <a:spcAft>
              <a:spcPct val="35000"/>
            </a:spcAft>
            <a:buNone/>
          </a:pPr>
          <a:r>
            <a:rPr lang="en-NZ" sz="1700" kern="1200"/>
            <a:t>Environment Court</a:t>
          </a:r>
          <a:endParaRPr lang="en-US" sz="1700" kern="1200"/>
        </a:p>
      </dsp:txBody>
      <dsp:txXfrm>
        <a:off x="652414" y="708728"/>
        <a:ext cx="3386185" cy="564861"/>
      </dsp:txXfrm>
    </dsp:sp>
    <dsp:sp modelId="{01AC21BA-AB32-4A0A-9149-89CB8645934F}">
      <dsp:nvSpPr>
        <dsp:cNvPr id="0" name=""/>
        <dsp:cNvSpPr/>
      </dsp:nvSpPr>
      <dsp:spPr>
        <a:xfrm>
          <a:off x="0" y="1414805"/>
          <a:ext cx="4038600" cy="5648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62953B-581F-41E9-AE80-DE51FAF2468B}">
      <dsp:nvSpPr>
        <dsp:cNvPr id="0" name=""/>
        <dsp:cNvSpPr/>
      </dsp:nvSpPr>
      <dsp:spPr>
        <a:xfrm>
          <a:off x="170870" y="1541899"/>
          <a:ext cx="310673" cy="3106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26DC85-FAC8-4003-9365-30293638DC66}">
      <dsp:nvSpPr>
        <dsp:cNvPr id="0" name=""/>
        <dsp:cNvSpPr/>
      </dsp:nvSpPr>
      <dsp:spPr>
        <a:xfrm>
          <a:off x="652414" y="1414805"/>
          <a:ext cx="3386185" cy="56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81" tIns="59781" rIns="59781" bIns="59781" numCol="1" spcCol="1270" anchor="ctr" anchorCtr="0">
          <a:noAutofit/>
        </a:bodyPr>
        <a:lstStyle/>
        <a:p>
          <a:pPr marL="0" lvl="0" indent="0" algn="l" defTabSz="755650">
            <a:lnSpc>
              <a:spcPct val="90000"/>
            </a:lnSpc>
            <a:spcBef>
              <a:spcPct val="0"/>
            </a:spcBef>
            <a:spcAft>
              <a:spcPct val="35000"/>
            </a:spcAft>
            <a:buNone/>
          </a:pPr>
          <a:r>
            <a:rPr lang="en-NZ" sz="1700" kern="1200"/>
            <a:t>Mediation, including with industry partners</a:t>
          </a:r>
          <a:endParaRPr lang="en-US" sz="1700" kern="1200"/>
        </a:p>
      </dsp:txBody>
      <dsp:txXfrm>
        <a:off x="652414" y="1414805"/>
        <a:ext cx="3386185" cy="564861"/>
      </dsp:txXfrm>
    </dsp:sp>
    <dsp:sp modelId="{3B9D313C-B976-41C7-8A99-FA1D7EA5BC79}">
      <dsp:nvSpPr>
        <dsp:cNvPr id="0" name=""/>
        <dsp:cNvSpPr/>
      </dsp:nvSpPr>
      <dsp:spPr>
        <a:xfrm>
          <a:off x="0" y="2120882"/>
          <a:ext cx="4038600" cy="5648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19DD26-C538-454C-8975-0E65BEAFC19C}">
      <dsp:nvSpPr>
        <dsp:cNvPr id="0" name=""/>
        <dsp:cNvSpPr/>
      </dsp:nvSpPr>
      <dsp:spPr>
        <a:xfrm>
          <a:off x="170870" y="2247975"/>
          <a:ext cx="310673" cy="3106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4A480C-1C8B-4F94-86F8-5C8BF67E30F0}">
      <dsp:nvSpPr>
        <dsp:cNvPr id="0" name=""/>
        <dsp:cNvSpPr/>
      </dsp:nvSpPr>
      <dsp:spPr>
        <a:xfrm>
          <a:off x="652414" y="2120882"/>
          <a:ext cx="3386185" cy="56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81" tIns="59781" rIns="59781" bIns="59781" numCol="1" spcCol="1270" anchor="ctr" anchorCtr="0">
          <a:noAutofit/>
        </a:bodyPr>
        <a:lstStyle/>
        <a:p>
          <a:pPr marL="0" lvl="0" indent="0" algn="l" defTabSz="755650">
            <a:lnSpc>
              <a:spcPct val="90000"/>
            </a:lnSpc>
            <a:spcBef>
              <a:spcPct val="0"/>
            </a:spcBef>
            <a:spcAft>
              <a:spcPct val="35000"/>
            </a:spcAft>
            <a:buNone/>
          </a:pPr>
          <a:r>
            <a:rPr lang="en-NZ" sz="1700" kern="1200"/>
            <a:t>Decision </a:t>
          </a:r>
          <a:endParaRPr lang="en-US" sz="1700" kern="1200"/>
        </a:p>
      </dsp:txBody>
      <dsp:txXfrm>
        <a:off x="652414" y="2120882"/>
        <a:ext cx="3386185" cy="564861"/>
      </dsp:txXfrm>
    </dsp:sp>
    <dsp:sp modelId="{CCA08FAF-DEAA-4058-A70C-DC245C95C1FB}">
      <dsp:nvSpPr>
        <dsp:cNvPr id="0" name=""/>
        <dsp:cNvSpPr/>
      </dsp:nvSpPr>
      <dsp:spPr>
        <a:xfrm>
          <a:off x="0" y="2826958"/>
          <a:ext cx="4038600" cy="5648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5FBC1-2D8A-47E8-9297-E983E8AA78F3}">
      <dsp:nvSpPr>
        <dsp:cNvPr id="0" name=""/>
        <dsp:cNvSpPr/>
      </dsp:nvSpPr>
      <dsp:spPr>
        <a:xfrm>
          <a:off x="170870" y="2954052"/>
          <a:ext cx="310673" cy="31067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CC3988-F60F-4E81-8E5C-0100E3FC42DB}">
      <dsp:nvSpPr>
        <dsp:cNvPr id="0" name=""/>
        <dsp:cNvSpPr/>
      </dsp:nvSpPr>
      <dsp:spPr>
        <a:xfrm>
          <a:off x="652414" y="2826958"/>
          <a:ext cx="3386185" cy="56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81" tIns="59781" rIns="59781" bIns="59781" numCol="1" spcCol="1270" anchor="ctr" anchorCtr="0">
          <a:noAutofit/>
        </a:bodyPr>
        <a:lstStyle/>
        <a:p>
          <a:pPr marL="0" lvl="0" indent="0" algn="l" defTabSz="755650">
            <a:lnSpc>
              <a:spcPct val="90000"/>
            </a:lnSpc>
            <a:spcBef>
              <a:spcPct val="0"/>
            </a:spcBef>
            <a:spcAft>
              <a:spcPct val="35000"/>
            </a:spcAft>
            <a:buNone/>
          </a:pPr>
          <a:r>
            <a:rPr lang="en-NZ" sz="1700" kern="1200"/>
            <a:t>Formal adoption by Council </a:t>
          </a:r>
          <a:endParaRPr lang="en-US" sz="1700" kern="1200"/>
        </a:p>
      </dsp:txBody>
      <dsp:txXfrm>
        <a:off x="652414" y="2826958"/>
        <a:ext cx="3386185" cy="564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43D2F-7943-4AA7-A076-0210853CD981}">
      <dsp:nvSpPr>
        <dsp:cNvPr id="0" name=""/>
        <dsp:cNvSpPr/>
      </dsp:nvSpPr>
      <dsp:spPr>
        <a:xfrm>
          <a:off x="1559" y="245979"/>
          <a:ext cx="1237261" cy="173216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462" tIns="330200" rIns="96462" bIns="330200" numCol="1" spcCol="1270" anchor="t" anchorCtr="0">
          <a:noAutofit/>
        </a:bodyPr>
        <a:lstStyle/>
        <a:p>
          <a:pPr marL="0" lvl="0" indent="0" algn="l" defTabSz="488950">
            <a:lnSpc>
              <a:spcPct val="90000"/>
            </a:lnSpc>
            <a:spcBef>
              <a:spcPct val="0"/>
            </a:spcBef>
            <a:spcAft>
              <a:spcPct val="35000"/>
            </a:spcAft>
            <a:buNone/>
          </a:pPr>
          <a:r>
            <a:rPr lang="en-US" sz="1100" kern="1200"/>
            <a:t>Running the DESC</a:t>
          </a:r>
        </a:p>
      </dsp:txBody>
      <dsp:txXfrm>
        <a:off x="1559" y="904202"/>
        <a:ext cx="1237261" cy="1039299"/>
      </dsp:txXfrm>
    </dsp:sp>
    <dsp:sp modelId="{B050E882-1293-4753-BE60-C2821587B13F}">
      <dsp:nvSpPr>
        <dsp:cNvPr id="0" name=""/>
        <dsp:cNvSpPr/>
      </dsp:nvSpPr>
      <dsp:spPr>
        <a:xfrm>
          <a:off x="360365" y="419195"/>
          <a:ext cx="519649" cy="519649"/>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0514" tIns="12700" rIns="40514" bIns="12700" numCol="1" spcCol="1270" anchor="ctr" anchorCtr="0">
          <a:noAutofit/>
        </a:bodyPr>
        <a:lstStyle/>
        <a:p>
          <a:pPr marL="0" lvl="0" indent="0" algn="ctr" defTabSz="1155700">
            <a:lnSpc>
              <a:spcPct val="90000"/>
            </a:lnSpc>
            <a:spcBef>
              <a:spcPct val="0"/>
            </a:spcBef>
            <a:spcAft>
              <a:spcPct val="35000"/>
            </a:spcAft>
            <a:buNone/>
          </a:pPr>
          <a:r>
            <a:rPr lang="en-US" sz="2600" kern="1200"/>
            <a:t>1</a:t>
          </a:r>
        </a:p>
      </dsp:txBody>
      <dsp:txXfrm>
        <a:off x="436466" y="495296"/>
        <a:ext cx="367447" cy="367447"/>
      </dsp:txXfrm>
    </dsp:sp>
    <dsp:sp modelId="{2292FF19-A01F-419D-9BB3-24886BD0EFAE}">
      <dsp:nvSpPr>
        <dsp:cNvPr id="0" name=""/>
        <dsp:cNvSpPr/>
      </dsp:nvSpPr>
      <dsp:spPr>
        <a:xfrm>
          <a:off x="1559" y="1978072"/>
          <a:ext cx="1237261"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B759617-77A2-4ED3-AFFE-E48E8157E07A}">
      <dsp:nvSpPr>
        <dsp:cNvPr id="0" name=""/>
        <dsp:cNvSpPr/>
      </dsp:nvSpPr>
      <dsp:spPr>
        <a:xfrm>
          <a:off x="1362546" y="245979"/>
          <a:ext cx="1237261" cy="173216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462" tIns="330200" rIns="96462" bIns="330200" numCol="1" spcCol="1270" anchor="t" anchorCtr="0">
          <a:noAutofit/>
        </a:bodyPr>
        <a:lstStyle/>
        <a:p>
          <a:pPr marL="0" lvl="0" indent="0" algn="l" defTabSz="488950">
            <a:lnSpc>
              <a:spcPct val="90000"/>
            </a:lnSpc>
            <a:spcBef>
              <a:spcPct val="0"/>
            </a:spcBef>
            <a:spcAft>
              <a:spcPct val="35000"/>
            </a:spcAft>
            <a:buNone/>
          </a:pPr>
          <a:r>
            <a:rPr lang="en-US" sz="1100" kern="1200"/>
            <a:t>Creating storage plans</a:t>
          </a:r>
        </a:p>
      </dsp:txBody>
      <dsp:txXfrm>
        <a:off x="1362546" y="904202"/>
        <a:ext cx="1237261" cy="1039299"/>
      </dsp:txXfrm>
    </dsp:sp>
    <dsp:sp modelId="{9B5C686B-3097-4C5B-93FA-E5C69A2CE31D}">
      <dsp:nvSpPr>
        <dsp:cNvPr id="0" name=""/>
        <dsp:cNvSpPr/>
      </dsp:nvSpPr>
      <dsp:spPr>
        <a:xfrm>
          <a:off x="1721352" y="419195"/>
          <a:ext cx="519649" cy="519649"/>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0514" tIns="12700" rIns="40514" bIns="12700" numCol="1" spcCol="1270" anchor="ctr" anchorCtr="0">
          <a:noAutofit/>
        </a:bodyPr>
        <a:lstStyle/>
        <a:p>
          <a:pPr marL="0" lvl="0" indent="0" algn="ctr" defTabSz="1155700">
            <a:lnSpc>
              <a:spcPct val="90000"/>
            </a:lnSpc>
            <a:spcBef>
              <a:spcPct val="0"/>
            </a:spcBef>
            <a:spcAft>
              <a:spcPct val="35000"/>
            </a:spcAft>
            <a:buNone/>
          </a:pPr>
          <a:r>
            <a:rPr lang="en-US" sz="2600" kern="1200"/>
            <a:t>2</a:t>
          </a:r>
        </a:p>
      </dsp:txBody>
      <dsp:txXfrm>
        <a:off x="1797453" y="495296"/>
        <a:ext cx="367447" cy="367447"/>
      </dsp:txXfrm>
    </dsp:sp>
    <dsp:sp modelId="{80313B36-95E2-4BBA-AB8D-D5C8EC594E80}">
      <dsp:nvSpPr>
        <dsp:cNvPr id="0" name=""/>
        <dsp:cNvSpPr/>
      </dsp:nvSpPr>
      <dsp:spPr>
        <a:xfrm>
          <a:off x="1362546" y="1978072"/>
          <a:ext cx="1237261"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2C8A2C3-9803-4C3A-933E-314B60FA5E0C}">
      <dsp:nvSpPr>
        <dsp:cNvPr id="0" name=""/>
        <dsp:cNvSpPr/>
      </dsp:nvSpPr>
      <dsp:spPr>
        <a:xfrm>
          <a:off x="2723534" y="245979"/>
          <a:ext cx="1237261" cy="173216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462" tIns="330200" rIns="96462" bIns="330200" numCol="1" spcCol="1270" anchor="t" anchorCtr="0">
          <a:noAutofit/>
        </a:bodyPr>
        <a:lstStyle/>
        <a:p>
          <a:pPr marL="0" lvl="0" indent="0" algn="l" defTabSz="488950">
            <a:lnSpc>
              <a:spcPct val="90000"/>
            </a:lnSpc>
            <a:spcBef>
              <a:spcPct val="0"/>
            </a:spcBef>
            <a:spcAft>
              <a:spcPct val="35000"/>
            </a:spcAft>
            <a:buNone/>
          </a:pPr>
          <a:r>
            <a:rPr lang="en-US" sz="1100" kern="1200"/>
            <a:t>Checking for structural integrity </a:t>
          </a:r>
        </a:p>
      </dsp:txBody>
      <dsp:txXfrm>
        <a:off x="2723534" y="904202"/>
        <a:ext cx="1237261" cy="1039299"/>
      </dsp:txXfrm>
    </dsp:sp>
    <dsp:sp modelId="{E00D49F5-22B4-41CC-A386-C269F863AF7B}">
      <dsp:nvSpPr>
        <dsp:cNvPr id="0" name=""/>
        <dsp:cNvSpPr/>
      </dsp:nvSpPr>
      <dsp:spPr>
        <a:xfrm>
          <a:off x="3082339" y="419195"/>
          <a:ext cx="519649" cy="519649"/>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0514" tIns="12700" rIns="40514" bIns="12700" numCol="1" spcCol="1270" anchor="ctr" anchorCtr="0">
          <a:noAutofit/>
        </a:bodyPr>
        <a:lstStyle/>
        <a:p>
          <a:pPr marL="0" lvl="0" indent="0" algn="ctr" defTabSz="1155700">
            <a:lnSpc>
              <a:spcPct val="90000"/>
            </a:lnSpc>
            <a:spcBef>
              <a:spcPct val="0"/>
            </a:spcBef>
            <a:spcAft>
              <a:spcPct val="35000"/>
            </a:spcAft>
            <a:buNone/>
          </a:pPr>
          <a:r>
            <a:rPr lang="en-US" sz="2600" kern="1200"/>
            <a:t>3</a:t>
          </a:r>
        </a:p>
      </dsp:txBody>
      <dsp:txXfrm>
        <a:off x="3158440" y="495296"/>
        <a:ext cx="367447" cy="367447"/>
      </dsp:txXfrm>
    </dsp:sp>
    <dsp:sp modelId="{3D674EFD-7A96-4DB8-95A5-346E0C22D094}">
      <dsp:nvSpPr>
        <dsp:cNvPr id="0" name=""/>
        <dsp:cNvSpPr/>
      </dsp:nvSpPr>
      <dsp:spPr>
        <a:xfrm>
          <a:off x="2723534" y="1978072"/>
          <a:ext cx="1237261"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70A9CCA-872D-4E7F-AB6F-4DB525521700}">
      <dsp:nvSpPr>
        <dsp:cNvPr id="0" name=""/>
        <dsp:cNvSpPr/>
      </dsp:nvSpPr>
      <dsp:spPr>
        <a:xfrm>
          <a:off x="4084521" y="245979"/>
          <a:ext cx="1237261" cy="173216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462" tIns="330200" rIns="96462" bIns="330200" numCol="1" spcCol="1270" anchor="t" anchorCtr="0">
          <a:noAutofit/>
        </a:bodyPr>
        <a:lstStyle/>
        <a:p>
          <a:pPr marL="0" lvl="0" indent="0" algn="l" defTabSz="488950">
            <a:lnSpc>
              <a:spcPct val="90000"/>
            </a:lnSpc>
            <a:spcBef>
              <a:spcPct val="0"/>
            </a:spcBef>
            <a:spcAft>
              <a:spcPct val="35000"/>
            </a:spcAft>
            <a:buNone/>
          </a:pPr>
          <a:r>
            <a:rPr lang="en-US" sz="1100" kern="1200"/>
            <a:t>Figuring out how many days storage you have</a:t>
          </a:r>
        </a:p>
      </dsp:txBody>
      <dsp:txXfrm>
        <a:off x="4084521" y="904202"/>
        <a:ext cx="1237261" cy="1039299"/>
      </dsp:txXfrm>
    </dsp:sp>
    <dsp:sp modelId="{3EFD9E11-117F-4DBF-B2C6-B4B590E4070E}">
      <dsp:nvSpPr>
        <dsp:cNvPr id="0" name=""/>
        <dsp:cNvSpPr/>
      </dsp:nvSpPr>
      <dsp:spPr>
        <a:xfrm>
          <a:off x="4443327" y="419195"/>
          <a:ext cx="519649" cy="519649"/>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0514" tIns="12700" rIns="40514" bIns="12700" numCol="1" spcCol="1270" anchor="ctr" anchorCtr="0">
          <a:noAutofit/>
        </a:bodyPr>
        <a:lstStyle/>
        <a:p>
          <a:pPr marL="0" lvl="0" indent="0" algn="ctr" defTabSz="1155700">
            <a:lnSpc>
              <a:spcPct val="90000"/>
            </a:lnSpc>
            <a:spcBef>
              <a:spcPct val="0"/>
            </a:spcBef>
            <a:spcAft>
              <a:spcPct val="35000"/>
            </a:spcAft>
            <a:buNone/>
          </a:pPr>
          <a:r>
            <a:rPr lang="en-US" sz="2600" kern="1200"/>
            <a:t>4</a:t>
          </a:r>
        </a:p>
      </dsp:txBody>
      <dsp:txXfrm>
        <a:off x="4519428" y="495296"/>
        <a:ext cx="367447" cy="367447"/>
      </dsp:txXfrm>
    </dsp:sp>
    <dsp:sp modelId="{CB543DA3-8304-482E-9BFA-F98A45226EB6}">
      <dsp:nvSpPr>
        <dsp:cNvPr id="0" name=""/>
        <dsp:cNvSpPr/>
      </dsp:nvSpPr>
      <dsp:spPr>
        <a:xfrm>
          <a:off x="4084521" y="1978072"/>
          <a:ext cx="1237261"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58600-A5A6-4306-BD41-5B94BAB583D7}">
      <dsp:nvSpPr>
        <dsp:cNvPr id="0" name=""/>
        <dsp:cNvSpPr/>
      </dsp:nvSpPr>
      <dsp:spPr>
        <a:xfrm>
          <a:off x="0" y="327"/>
          <a:ext cx="6691223" cy="7663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625ADF-CE4D-436F-BC29-4F283CEA7536}">
      <dsp:nvSpPr>
        <dsp:cNvPr id="0" name=""/>
        <dsp:cNvSpPr/>
      </dsp:nvSpPr>
      <dsp:spPr>
        <a:xfrm>
          <a:off x="231813" y="172750"/>
          <a:ext cx="421478" cy="4214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588CDA-D820-4396-BC81-96388FE3C2C1}">
      <dsp:nvSpPr>
        <dsp:cNvPr id="0" name=""/>
        <dsp:cNvSpPr/>
      </dsp:nvSpPr>
      <dsp:spPr>
        <a:xfrm>
          <a:off x="885105" y="327"/>
          <a:ext cx="5806117" cy="7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03" tIns="81103" rIns="81103" bIns="81103" numCol="1" spcCol="1270" anchor="ctr" anchorCtr="0">
          <a:noAutofit/>
        </a:bodyPr>
        <a:lstStyle/>
        <a:p>
          <a:pPr marL="0" lvl="0" indent="0" algn="l" defTabSz="1111250">
            <a:lnSpc>
              <a:spcPct val="90000"/>
            </a:lnSpc>
            <a:spcBef>
              <a:spcPct val="0"/>
            </a:spcBef>
            <a:spcAft>
              <a:spcPct val="35000"/>
            </a:spcAft>
            <a:buNone/>
          </a:pPr>
          <a:r>
            <a:rPr lang="en-NZ" sz="2500" b="0" i="0" kern="1200" baseline="0"/>
            <a:t>Schedule 21 sets out what you need</a:t>
          </a:r>
          <a:endParaRPr lang="en-US" sz="2500" kern="1200"/>
        </a:p>
      </dsp:txBody>
      <dsp:txXfrm>
        <a:off x="885105" y="327"/>
        <a:ext cx="5806117" cy="766325"/>
      </dsp:txXfrm>
    </dsp:sp>
    <dsp:sp modelId="{44101EBF-C130-457A-89F7-DFC4660A95E3}">
      <dsp:nvSpPr>
        <dsp:cNvPr id="0" name=""/>
        <dsp:cNvSpPr/>
      </dsp:nvSpPr>
      <dsp:spPr>
        <a:xfrm>
          <a:off x="0" y="958233"/>
          <a:ext cx="6691223" cy="7663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A6E664-532E-4E2E-AFC6-461972BDDB81}">
      <dsp:nvSpPr>
        <dsp:cNvPr id="0" name=""/>
        <dsp:cNvSpPr/>
      </dsp:nvSpPr>
      <dsp:spPr>
        <a:xfrm>
          <a:off x="231813" y="1130657"/>
          <a:ext cx="421478" cy="4214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B328DB-A301-4DB7-B41A-4E73DC7CD9A2}">
      <dsp:nvSpPr>
        <dsp:cNvPr id="0" name=""/>
        <dsp:cNvSpPr/>
      </dsp:nvSpPr>
      <dsp:spPr>
        <a:xfrm>
          <a:off x="885105" y="958233"/>
          <a:ext cx="5806117" cy="7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03" tIns="81103" rIns="81103" bIns="81103" numCol="1" spcCol="1270" anchor="ctr" anchorCtr="0">
          <a:noAutofit/>
        </a:bodyPr>
        <a:lstStyle/>
        <a:p>
          <a:pPr marL="0" lvl="0" indent="0" algn="l" defTabSz="1111250">
            <a:lnSpc>
              <a:spcPct val="90000"/>
            </a:lnSpc>
            <a:spcBef>
              <a:spcPct val="0"/>
            </a:spcBef>
            <a:spcAft>
              <a:spcPct val="35000"/>
            </a:spcAft>
            <a:buNone/>
          </a:pPr>
          <a:r>
            <a:rPr lang="en-NZ" sz="2500" b="0" i="0" kern="1200" baseline="0"/>
            <a:t>Need this for your discharge and land use</a:t>
          </a:r>
          <a:endParaRPr lang="en-US" sz="2500" kern="1200"/>
        </a:p>
      </dsp:txBody>
      <dsp:txXfrm>
        <a:off x="885105" y="958233"/>
        <a:ext cx="5806117" cy="766325"/>
      </dsp:txXfrm>
    </dsp:sp>
    <dsp:sp modelId="{FFEA76B7-7410-430A-833C-42F3127A01FE}">
      <dsp:nvSpPr>
        <dsp:cNvPr id="0" name=""/>
        <dsp:cNvSpPr/>
      </dsp:nvSpPr>
      <dsp:spPr>
        <a:xfrm>
          <a:off x="0" y="1916140"/>
          <a:ext cx="6691223" cy="7663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3D0C4-C95E-413D-81C6-D3D6A1298AEB}">
      <dsp:nvSpPr>
        <dsp:cNvPr id="0" name=""/>
        <dsp:cNvSpPr/>
      </dsp:nvSpPr>
      <dsp:spPr>
        <a:xfrm>
          <a:off x="231813" y="2088563"/>
          <a:ext cx="421478" cy="4214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76F233-BBEA-4D66-9C1C-7C6934251D07}">
      <dsp:nvSpPr>
        <dsp:cNvPr id="0" name=""/>
        <dsp:cNvSpPr/>
      </dsp:nvSpPr>
      <dsp:spPr>
        <a:xfrm>
          <a:off x="885105" y="1916140"/>
          <a:ext cx="3011050" cy="7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03" tIns="81103" rIns="81103" bIns="81103" numCol="1" spcCol="1270" anchor="ctr" anchorCtr="0">
          <a:noAutofit/>
        </a:bodyPr>
        <a:lstStyle/>
        <a:p>
          <a:pPr marL="0" lvl="0" indent="0" algn="l" defTabSz="1111250">
            <a:lnSpc>
              <a:spcPct val="90000"/>
            </a:lnSpc>
            <a:spcBef>
              <a:spcPct val="0"/>
            </a:spcBef>
            <a:spcAft>
              <a:spcPct val="35000"/>
            </a:spcAft>
            <a:buNone/>
          </a:pPr>
          <a:r>
            <a:rPr lang="en-NZ" sz="2500" b="0" i="0" kern="1200" baseline="0"/>
            <a:t>Key questions:</a:t>
          </a:r>
          <a:endParaRPr lang="en-US" sz="2500" kern="1200"/>
        </a:p>
      </dsp:txBody>
      <dsp:txXfrm>
        <a:off x="885105" y="1916140"/>
        <a:ext cx="3011050" cy="766325"/>
      </dsp:txXfrm>
    </dsp:sp>
    <dsp:sp modelId="{B10EBD9C-990D-4734-B3B5-856F380DF4EB}">
      <dsp:nvSpPr>
        <dsp:cNvPr id="0" name=""/>
        <dsp:cNvSpPr/>
      </dsp:nvSpPr>
      <dsp:spPr>
        <a:xfrm>
          <a:off x="3896155" y="1916140"/>
          <a:ext cx="2795067" cy="7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03" tIns="81103" rIns="81103" bIns="81103" numCol="1" spcCol="1270" anchor="ctr" anchorCtr="0">
          <a:noAutofit/>
        </a:bodyPr>
        <a:lstStyle/>
        <a:p>
          <a:pPr marL="0" lvl="0" indent="0" algn="l" defTabSz="577850">
            <a:lnSpc>
              <a:spcPct val="90000"/>
            </a:lnSpc>
            <a:spcBef>
              <a:spcPct val="0"/>
            </a:spcBef>
            <a:spcAft>
              <a:spcPct val="35000"/>
            </a:spcAft>
            <a:buNone/>
          </a:pPr>
          <a:r>
            <a:rPr lang="en-NZ" sz="1300" b="0" i="0" kern="1200" baseline="0"/>
            <a:t>What if I already have a management plan?</a:t>
          </a:r>
          <a:endParaRPr lang="en-US" sz="1300" kern="1200"/>
        </a:p>
        <a:p>
          <a:pPr marL="0" lvl="0" indent="0" algn="l" defTabSz="577850">
            <a:lnSpc>
              <a:spcPct val="90000"/>
            </a:lnSpc>
            <a:spcBef>
              <a:spcPct val="0"/>
            </a:spcBef>
            <a:spcAft>
              <a:spcPct val="35000"/>
            </a:spcAft>
            <a:buNone/>
          </a:pPr>
          <a:r>
            <a:rPr lang="en-NZ" sz="1300" b="0" i="0" kern="1200" baseline="0"/>
            <a:t>Who can help me?</a:t>
          </a:r>
          <a:endParaRPr lang="en-US" sz="1300" kern="1200"/>
        </a:p>
      </dsp:txBody>
      <dsp:txXfrm>
        <a:off x="3896155" y="1916140"/>
        <a:ext cx="2795067" cy="7663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87D4C-EFCC-4D02-8487-558F9B22591D}">
      <dsp:nvSpPr>
        <dsp:cNvPr id="0" name=""/>
        <dsp:cNvSpPr/>
      </dsp:nvSpPr>
      <dsp:spPr>
        <a:xfrm>
          <a:off x="372353" y="1650"/>
          <a:ext cx="780609" cy="78060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4547A3-7B48-4E00-8165-B5EBF2A59F08}">
      <dsp:nvSpPr>
        <dsp:cNvPr id="0" name=""/>
        <dsp:cNvSpPr/>
      </dsp:nvSpPr>
      <dsp:spPr>
        <a:xfrm>
          <a:off x="538713" y="168009"/>
          <a:ext cx="447890" cy="4478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95B91C-8374-4A94-B780-DF3395080624}">
      <dsp:nvSpPr>
        <dsp:cNvPr id="0" name=""/>
        <dsp:cNvSpPr/>
      </dsp:nvSpPr>
      <dsp:spPr>
        <a:xfrm>
          <a:off x="122814" y="1025400"/>
          <a:ext cx="1279687" cy="51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Plans for your storage</a:t>
          </a:r>
        </a:p>
      </dsp:txBody>
      <dsp:txXfrm>
        <a:off x="122814" y="1025400"/>
        <a:ext cx="1279687" cy="511875"/>
      </dsp:txXfrm>
    </dsp:sp>
    <dsp:sp modelId="{0785F453-0CC4-4119-9907-A8DBA594C851}">
      <dsp:nvSpPr>
        <dsp:cNvPr id="0" name=""/>
        <dsp:cNvSpPr/>
      </dsp:nvSpPr>
      <dsp:spPr>
        <a:xfrm>
          <a:off x="1875986" y="1650"/>
          <a:ext cx="780609" cy="78060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DCECCA-CC28-4557-9D76-5197BFD45A2E}">
      <dsp:nvSpPr>
        <dsp:cNvPr id="0" name=""/>
        <dsp:cNvSpPr/>
      </dsp:nvSpPr>
      <dsp:spPr>
        <a:xfrm>
          <a:off x="2042346" y="168009"/>
          <a:ext cx="447890" cy="4478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C67D9C-64F8-4C6E-BE1B-1DD2BF45403C}">
      <dsp:nvSpPr>
        <dsp:cNvPr id="0" name=""/>
        <dsp:cNvSpPr/>
      </dsp:nvSpPr>
      <dsp:spPr>
        <a:xfrm>
          <a:off x="1626447" y="1025400"/>
          <a:ext cx="1279687" cy="51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Dairy Effluent Storage Calculation using the DESC</a:t>
          </a:r>
        </a:p>
      </dsp:txBody>
      <dsp:txXfrm>
        <a:off x="1626447" y="1025400"/>
        <a:ext cx="1279687" cy="511875"/>
      </dsp:txXfrm>
    </dsp:sp>
    <dsp:sp modelId="{0959A00E-E6FC-4A9F-832D-D067A32A34B2}">
      <dsp:nvSpPr>
        <dsp:cNvPr id="0" name=""/>
        <dsp:cNvSpPr/>
      </dsp:nvSpPr>
      <dsp:spPr>
        <a:xfrm>
          <a:off x="372353" y="1857196"/>
          <a:ext cx="780609" cy="78060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C25A15-532B-470D-A96C-741C8D9721BF}">
      <dsp:nvSpPr>
        <dsp:cNvPr id="0" name=""/>
        <dsp:cNvSpPr/>
      </dsp:nvSpPr>
      <dsp:spPr>
        <a:xfrm>
          <a:off x="538713" y="2023556"/>
          <a:ext cx="447890" cy="4478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893664-D957-4595-B389-5F0921B8C459}">
      <dsp:nvSpPr>
        <dsp:cNvPr id="0" name=""/>
        <dsp:cNvSpPr/>
      </dsp:nvSpPr>
      <dsp:spPr>
        <a:xfrm>
          <a:off x="122814" y="2880946"/>
          <a:ext cx="1279687" cy="51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90000"/>
            </a:lnSpc>
            <a:spcBef>
              <a:spcPct val="0"/>
            </a:spcBef>
            <a:spcAft>
              <a:spcPct val="35000"/>
            </a:spcAft>
            <a:buNone/>
            <a:defRPr cap="all"/>
          </a:pPr>
          <a:r>
            <a:rPr lang="en-US" sz="1100" kern="1200">
              <a:latin typeface="Calibri"/>
            </a:rPr>
            <a:t>Policy and effects assessment</a:t>
          </a:r>
          <a:endParaRPr lang="en-US" sz="1100" kern="1200"/>
        </a:p>
      </dsp:txBody>
      <dsp:txXfrm>
        <a:off x="122814" y="2880946"/>
        <a:ext cx="1279687" cy="511875"/>
      </dsp:txXfrm>
    </dsp:sp>
    <dsp:sp modelId="{4439BB90-CB54-45EC-A988-E00913F79819}">
      <dsp:nvSpPr>
        <dsp:cNvPr id="0" name=""/>
        <dsp:cNvSpPr/>
      </dsp:nvSpPr>
      <dsp:spPr>
        <a:xfrm>
          <a:off x="1875986" y="1857196"/>
          <a:ext cx="780609" cy="78060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D4766C-2C85-4050-A149-BF7E0B0AE18E}">
      <dsp:nvSpPr>
        <dsp:cNvPr id="0" name=""/>
        <dsp:cNvSpPr/>
      </dsp:nvSpPr>
      <dsp:spPr>
        <a:xfrm>
          <a:off x="2042346" y="2023556"/>
          <a:ext cx="447890" cy="4478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40C06F-DC2A-48E8-886A-58E0D1F5FCBF}">
      <dsp:nvSpPr>
        <dsp:cNvPr id="0" name=""/>
        <dsp:cNvSpPr/>
      </dsp:nvSpPr>
      <dsp:spPr>
        <a:xfrm>
          <a:off x="1626447" y="2880946"/>
          <a:ext cx="1279687" cy="51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Management Plan </a:t>
          </a:r>
        </a:p>
      </dsp:txBody>
      <dsp:txXfrm>
        <a:off x="1626447" y="2880946"/>
        <a:ext cx="1279687" cy="5118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9BD83-6528-4827-8FAB-85717B87F605}">
      <dsp:nvSpPr>
        <dsp:cNvPr id="0" name=""/>
        <dsp:cNvSpPr/>
      </dsp:nvSpPr>
      <dsp:spPr>
        <a:xfrm>
          <a:off x="334728" y="202966"/>
          <a:ext cx="1043314" cy="104331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520D1E-FC01-4259-99FB-C08F3FD78F0A}">
      <dsp:nvSpPr>
        <dsp:cNvPr id="0" name=""/>
        <dsp:cNvSpPr/>
      </dsp:nvSpPr>
      <dsp:spPr>
        <a:xfrm>
          <a:off x="557073" y="425312"/>
          <a:ext cx="598623" cy="5986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306A12-926C-486E-A79D-9FA7377FB43F}">
      <dsp:nvSpPr>
        <dsp:cNvPr id="0" name=""/>
        <dsp:cNvSpPr/>
      </dsp:nvSpPr>
      <dsp:spPr>
        <a:xfrm>
          <a:off x="1209" y="157124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NZ" sz="1600" b="0" i="0" kern="1200"/>
            <a:t>Ongoing use and maintenance</a:t>
          </a:r>
          <a:endParaRPr lang="en-US" sz="1600" kern="1200"/>
        </a:p>
      </dsp:txBody>
      <dsp:txXfrm>
        <a:off x="1209" y="1571247"/>
        <a:ext cx="1710351" cy="684140"/>
      </dsp:txXfrm>
    </dsp:sp>
    <dsp:sp modelId="{0AFC4CF4-7F78-4FE5-8597-1301AB4C88F8}">
      <dsp:nvSpPr>
        <dsp:cNvPr id="0" name=""/>
        <dsp:cNvSpPr/>
      </dsp:nvSpPr>
      <dsp:spPr>
        <a:xfrm>
          <a:off x="2344391" y="202966"/>
          <a:ext cx="1043314" cy="104331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AE17D-5807-4FFC-A648-040BE09DD0D5}">
      <dsp:nvSpPr>
        <dsp:cNvPr id="0" name=""/>
        <dsp:cNvSpPr/>
      </dsp:nvSpPr>
      <dsp:spPr>
        <a:xfrm>
          <a:off x="2566736" y="425312"/>
          <a:ext cx="598623" cy="5986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2B62FA-A579-42C7-811D-53AF1F7E01A9}">
      <dsp:nvSpPr>
        <dsp:cNvPr id="0" name=""/>
        <dsp:cNvSpPr/>
      </dsp:nvSpPr>
      <dsp:spPr>
        <a:xfrm>
          <a:off x="2010872" y="157124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NZ" sz="1600" b="0" i="0" kern="1200"/>
            <a:t>Construction related</a:t>
          </a:r>
          <a:endParaRPr lang="en-US" sz="1600" kern="1200"/>
        </a:p>
      </dsp:txBody>
      <dsp:txXfrm>
        <a:off x="2010872" y="1571247"/>
        <a:ext cx="1710351" cy="684140"/>
      </dsp:txXfrm>
    </dsp:sp>
    <dsp:sp modelId="{FF9B22E6-EB51-42D6-820E-E1B8212CE42B}">
      <dsp:nvSpPr>
        <dsp:cNvPr id="0" name=""/>
        <dsp:cNvSpPr/>
      </dsp:nvSpPr>
      <dsp:spPr>
        <a:xfrm>
          <a:off x="4354054" y="202966"/>
          <a:ext cx="1043314" cy="104331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0600A2-53E2-4FA5-A51D-0775990AB281}">
      <dsp:nvSpPr>
        <dsp:cNvPr id="0" name=""/>
        <dsp:cNvSpPr/>
      </dsp:nvSpPr>
      <dsp:spPr>
        <a:xfrm>
          <a:off x="4576400" y="425312"/>
          <a:ext cx="598623" cy="5986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4A2296-347D-4791-A678-2B395CB32BDF}">
      <dsp:nvSpPr>
        <dsp:cNvPr id="0" name=""/>
        <dsp:cNvSpPr/>
      </dsp:nvSpPr>
      <dsp:spPr>
        <a:xfrm>
          <a:off x="4020535" y="157124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NZ" sz="1600" b="0" i="0" kern="1200"/>
            <a:t>Management Plan </a:t>
          </a:r>
          <a:endParaRPr lang="en-US" sz="1600" kern="1200"/>
        </a:p>
      </dsp:txBody>
      <dsp:txXfrm>
        <a:off x="4020535" y="1571247"/>
        <a:ext cx="1710351" cy="6841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3A68B-EA87-41F1-B2DD-E4C2CF4F55FF}">
      <dsp:nvSpPr>
        <dsp:cNvPr id="0" name=""/>
        <dsp:cNvSpPr/>
      </dsp:nvSpPr>
      <dsp:spPr>
        <a:xfrm>
          <a:off x="313228" y="200821"/>
          <a:ext cx="972544" cy="972544"/>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F2461C-6BD6-47A3-9B55-FBCE97522233}">
      <dsp:nvSpPr>
        <dsp:cNvPr id="0" name=""/>
        <dsp:cNvSpPr/>
      </dsp:nvSpPr>
      <dsp:spPr>
        <a:xfrm>
          <a:off x="520492" y="408085"/>
          <a:ext cx="558017" cy="5580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3FDAAE-DC32-43B8-B942-78C54EDA008D}">
      <dsp:nvSpPr>
        <dsp:cNvPr id="0" name=""/>
        <dsp:cNvSpPr/>
      </dsp:nvSpPr>
      <dsp:spPr>
        <a:xfrm>
          <a:off x="2333" y="1476290"/>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NZ" sz="1900" b="0" i="0" kern="1200"/>
            <a:t>Where, when and how</a:t>
          </a:r>
          <a:endParaRPr lang="en-US" sz="1900" kern="1200"/>
        </a:p>
      </dsp:txBody>
      <dsp:txXfrm>
        <a:off x="2333" y="1476290"/>
        <a:ext cx="1594335" cy="637734"/>
      </dsp:txXfrm>
    </dsp:sp>
    <dsp:sp modelId="{032FE3CF-1A0A-4A27-A417-63B406BAB5BD}">
      <dsp:nvSpPr>
        <dsp:cNvPr id="0" name=""/>
        <dsp:cNvSpPr/>
      </dsp:nvSpPr>
      <dsp:spPr>
        <a:xfrm>
          <a:off x="2186573" y="200821"/>
          <a:ext cx="972544" cy="972544"/>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EDA9D4-D948-480B-B197-464CECD9C796}">
      <dsp:nvSpPr>
        <dsp:cNvPr id="0" name=""/>
        <dsp:cNvSpPr/>
      </dsp:nvSpPr>
      <dsp:spPr>
        <a:xfrm>
          <a:off x="2393837" y="408085"/>
          <a:ext cx="558017" cy="5580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E60D50-EDA5-48CE-BC93-3EDFBF2BFBA6}">
      <dsp:nvSpPr>
        <dsp:cNvPr id="0" name=""/>
        <dsp:cNvSpPr/>
      </dsp:nvSpPr>
      <dsp:spPr>
        <a:xfrm>
          <a:off x="1875678" y="1476290"/>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VOLUME</a:t>
          </a:r>
        </a:p>
      </dsp:txBody>
      <dsp:txXfrm>
        <a:off x="1875678" y="1476290"/>
        <a:ext cx="1594335" cy="637734"/>
      </dsp:txXfrm>
    </dsp:sp>
    <dsp:sp modelId="{649CDF67-89F3-4865-9E44-36389355267C}">
      <dsp:nvSpPr>
        <dsp:cNvPr id="0" name=""/>
        <dsp:cNvSpPr/>
      </dsp:nvSpPr>
      <dsp:spPr>
        <a:xfrm>
          <a:off x="4059918" y="200821"/>
          <a:ext cx="972544" cy="972544"/>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C6818E-EECE-4957-9C76-58F8E8C01F64}">
      <dsp:nvSpPr>
        <dsp:cNvPr id="0" name=""/>
        <dsp:cNvSpPr/>
      </dsp:nvSpPr>
      <dsp:spPr>
        <a:xfrm>
          <a:off x="4267182" y="408085"/>
          <a:ext cx="558017" cy="55801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E39197-B58E-4A69-9B50-F5C1D0D182CF}">
      <dsp:nvSpPr>
        <dsp:cNvPr id="0" name=""/>
        <dsp:cNvSpPr/>
      </dsp:nvSpPr>
      <dsp:spPr>
        <a:xfrm>
          <a:off x="3749022" y="1476290"/>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NZ" sz="1900" b="0" i="0" kern="1200"/>
            <a:t>Management Plan </a:t>
          </a:r>
          <a:endParaRPr lang="en-US" sz="1900" kern="1200"/>
        </a:p>
      </dsp:txBody>
      <dsp:txXfrm>
        <a:off x="3749022" y="1476290"/>
        <a:ext cx="1594335" cy="637734"/>
      </dsp:txXfrm>
    </dsp:sp>
    <dsp:sp modelId="{E41E6083-22FE-401D-BA73-7C21B95583D3}">
      <dsp:nvSpPr>
        <dsp:cNvPr id="0" name=""/>
        <dsp:cNvSpPr/>
      </dsp:nvSpPr>
      <dsp:spPr>
        <a:xfrm>
          <a:off x="5933263" y="200821"/>
          <a:ext cx="972544" cy="972544"/>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6408AE-73C8-4A68-8689-7D5C8FEBC725}">
      <dsp:nvSpPr>
        <dsp:cNvPr id="0" name=""/>
        <dsp:cNvSpPr/>
      </dsp:nvSpPr>
      <dsp:spPr>
        <a:xfrm>
          <a:off x="6140526" y="408085"/>
          <a:ext cx="558017" cy="5580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F60545-5CBF-4D2C-9D97-9CDAF17E014D}">
      <dsp:nvSpPr>
        <dsp:cNvPr id="0" name=""/>
        <dsp:cNvSpPr/>
      </dsp:nvSpPr>
      <dsp:spPr>
        <a:xfrm>
          <a:off x="5622367" y="1476290"/>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NZ" sz="1900" kern="1200"/>
            <a:t>Exclusions</a:t>
          </a:r>
        </a:p>
      </dsp:txBody>
      <dsp:txXfrm>
        <a:off x="5622367" y="1476290"/>
        <a:ext cx="1594335" cy="63773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D8F26FC-F9BF-1B4B-B836-197584C6C25D}" type="datetimeFigureOut">
              <a:rPr lang="en-US" smtClean="0"/>
              <a:pPr/>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088BDF5-082B-2A40-957B-1A1489EEBDA3}" type="slidenum">
              <a:rPr lang="en-US" smtClean="0"/>
              <a:pPr/>
              <a:t>‹#›</a:t>
            </a:fld>
            <a:endParaRPr lang="en-US"/>
          </a:p>
        </p:txBody>
      </p:sp>
    </p:spTree>
    <p:extLst>
      <p:ext uri="{BB962C8B-B14F-4D97-AF65-F5344CB8AC3E}">
        <p14:creationId xmlns:p14="http://schemas.microsoft.com/office/powerpoint/2010/main" val="676041628"/>
      </p:ext>
    </p:extLst>
  </p:cSld>
  <p:clrMap bg1="lt1" tx1="dk1" bg2="lt2" tx2="dk2" accent1="accent1" accent2="accent2" accent3="accent3" accent4="accent4" accent5="accent5" accent6="accent6" hlink="hlink" folHlink="folHlink"/>
  <p:notesStyle>
    <a:lvl1pPr marL="0" algn="l" defTabSz="779252" rtl="0" eaLnBrk="1" latinLnBrk="0" hangingPunct="1">
      <a:defRPr sz="1023" b="0" i="0" kern="1200">
        <a:solidFill>
          <a:schemeClr val="tx1"/>
        </a:solidFill>
        <a:latin typeface="Arial" panose="020B0604020202020204" pitchFamily="34" charset="0"/>
        <a:ea typeface="+mn-ea"/>
        <a:cs typeface="+mn-cs"/>
      </a:defRPr>
    </a:lvl1pPr>
    <a:lvl2pPr marL="389626" algn="l" defTabSz="779252" rtl="0" eaLnBrk="1" latinLnBrk="0" hangingPunct="1">
      <a:defRPr sz="1023" b="0" i="0" kern="1200">
        <a:solidFill>
          <a:schemeClr val="tx1"/>
        </a:solidFill>
        <a:latin typeface="Arial" panose="020B0604020202020204" pitchFamily="34" charset="0"/>
        <a:ea typeface="+mn-ea"/>
        <a:cs typeface="+mn-cs"/>
      </a:defRPr>
    </a:lvl2pPr>
    <a:lvl3pPr marL="779252" algn="l" defTabSz="779252" rtl="0" eaLnBrk="1" latinLnBrk="0" hangingPunct="1">
      <a:defRPr sz="1023" b="0" i="0" kern="1200">
        <a:solidFill>
          <a:schemeClr val="tx1"/>
        </a:solidFill>
        <a:latin typeface="Arial" panose="020B0604020202020204" pitchFamily="34" charset="0"/>
        <a:ea typeface="+mn-ea"/>
        <a:cs typeface="+mn-cs"/>
      </a:defRPr>
    </a:lvl3pPr>
    <a:lvl4pPr marL="1168878" algn="l" defTabSz="779252" rtl="0" eaLnBrk="1" latinLnBrk="0" hangingPunct="1">
      <a:defRPr sz="1023" b="0" i="0" kern="1200">
        <a:solidFill>
          <a:schemeClr val="tx1"/>
        </a:solidFill>
        <a:latin typeface="Arial" panose="020B0604020202020204" pitchFamily="34" charset="0"/>
        <a:ea typeface="+mn-ea"/>
        <a:cs typeface="+mn-cs"/>
      </a:defRPr>
    </a:lvl4pPr>
    <a:lvl5pPr marL="1558503" algn="l" defTabSz="779252" rtl="0" eaLnBrk="1" latinLnBrk="0" hangingPunct="1">
      <a:defRPr sz="1023" b="0" i="0" kern="1200">
        <a:solidFill>
          <a:schemeClr val="tx1"/>
        </a:solidFill>
        <a:latin typeface="Arial" panose="020B0604020202020204" pitchFamily="34" charset="0"/>
        <a:ea typeface="+mn-ea"/>
        <a:cs typeface="+mn-cs"/>
      </a:defRPr>
    </a:lvl5pPr>
    <a:lvl6pPr marL="1948129" algn="l" defTabSz="779252" rtl="0" eaLnBrk="1" latinLnBrk="0" hangingPunct="1">
      <a:defRPr sz="1023" kern="1200">
        <a:solidFill>
          <a:schemeClr val="tx1"/>
        </a:solidFill>
        <a:latin typeface="+mn-lt"/>
        <a:ea typeface="+mn-ea"/>
        <a:cs typeface="+mn-cs"/>
      </a:defRPr>
    </a:lvl6pPr>
    <a:lvl7pPr marL="2337755" algn="l" defTabSz="779252" rtl="0" eaLnBrk="1" latinLnBrk="0" hangingPunct="1">
      <a:defRPr sz="1023" kern="1200">
        <a:solidFill>
          <a:schemeClr val="tx1"/>
        </a:solidFill>
        <a:latin typeface="+mn-lt"/>
        <a:ea typeface="+mn-ea"/>
        <a:cs typeface="+mn-cs"/>
      </a:defRPr>
    </a:lvl7pPr>
    <a:lvl8pPr marL="2727381" algn="l" defTabSz="779252" rtl="0" eaLnBrk="1" latinLnBrk="0" hangingPunct="1">
      <a:defRPr sz="1023" kern="1200">
        <a:solidFill>
          <a:schemeClr val="tx1"/>
        </a:solidFill>
        <a:latin typeface="+mn-lt"/>
        <a:ea typeface="+mn-ea"/>
        <a:cs typeface="+mn-cs"/>
      </a:defRPr>
    </a:lvl8pPr>
    <a:lvl9pPr marL="3117007" algn="l" defTabSz="779252" rtl="0" eaLnBrk="1" latinLnBrk="0" hangingPunct="1">
      <a:defRPr sz="102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Calibri"/>
                <a:cs typeface="Calibri"/>
              </a:rPr>
              <a:t>Central Government introduced a new NPS-FM which heavily focused on water quality. As a result of this we needed to make some changes to the plan which is where these rules were introduced. The rules went through a plan change process where they were mediated on by a number of industry partners. It has now been formally adopted by Council and is </a:t>
            </a:r>
            <a:r>
              <a:rPr lang="en-US" sz="1000" err="1">
                <a:latin typeface="Calibri"/>
                <a:cs typeface="Calibri"/>
              </a:rPr>
              <a:t>finalised</a:t>
            </a:r>
            <a:r>
              <a:rPr lang="en-US" sz="1000">
                <a:latin typeface="Calibri"/>
                <a:cs typeface="Calibri"/>
              </a:rPr>
              <a:t> in the Water Plan. </a:t>
            </a:r>
          </a:p>
        </p:txBody>
      </p:sp>
      <p:sp>
        <p:nvSpPr>
          <p:cNvPr id="4" name="Slide Number Placeholder 3"/>
          <p:cNvSpPr>
            <a:spLocks noGrp="1"/>
          </p:cNvSpPr>
          <p:nvPr>
            <p:ph type="sldNum" sz="quarter" idx="5"/>
          </p:nvPr>
        </p:nvSpPr>
        <p:spPr/>
        <p:txBody>
          <a:bodyPr/>
          <a:lstStyle/>
          <a:p>
            <a:fld id="{3088BDF5-082B-2A40-957B-1A1489EEBDA3}" type="slidenum">
              <a:rPr lang="en-US" smtClean="0"/>
              <a:pPr/>
              <a:t>4</a:t>
            </a:fld>
            <a:endParaRPr lang="en-US"/>
          </a:p>
        </p:txBody>
      </p:sp>
    </p:spTree>
    <p:extLst>
      <p:ext uri="{BB962C8B-B14F-4D97-AF65-F5344CB8AC3E}">
        <p14:creationId xmlns:p14="http://schemas.microsoft.com/office/powerpoint/2010/main" val="268657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a:latin typeface="Arial"/>
                <a:cs typeface="Arial"/>
              </a:rPr>
              <a:t>(a)Prepared by the owner or their agent; </a:t>
            </a:r>
            <a:endParaRPr lang="en-US"/>
          </a:p>
          <a:p>
            <a:r>
              <a:rPr lang="en-NZ" sz="1000">
                <a:latin typeface="Arial"/>
                <a:cs typeface="Arial"/>
              </a:rPr>
              <a:t>(b)Reviewed at least once every 12 months; and </a:t>
            </a:r>
            <a:endParaRPr lang="en-NZ" sz="1000">
              <a:cs typeface="Arial"/>
            </a:endParaRPr>
          </a:p>
          <a:p>
            <a:r>
              <a:rPr lang="en-NZ" sz="1000">
                <a:latin typeface="Arial"/>
                <a:cs typeface="Arial"/>
              </a:rPr>
              <a:t>(c)Provided to the ORC upon request.</a:t>
            </a:r>
          </a:p>
          <a:p>
            <a:endParaRPr lang="en-NZ" sz="1000">
              <a:cs typeface="Arial"/>
            </a:endParaRPr>
          </a:p>
          <a:p>
            <a:r>
              <a:rPr lang="en-NZ" sz="1000">
                <a:latin typeface="Arial"/>
                <a:cs typeface="Arial"/>
              </a:rPr>
              <a:t>Needs basic info showing key info of farm showing location of pond, where you are discharging, watercourses, bores etc as well as contingency measures if things go wrong</a:t>
            </a:r>
            <a:endParaRPr lang="en-NZ" sz="1000">
              <a:cs typeface="Arial"/>
            </a:endParaRPr>
          </a:p>
        </p:txBody>
      </p:sp>
      <p:sp>
        <p:nvSpPr>
          <p:cNvPr id="4" name="Slide Number Placeholder 3"/>
          <p:cNvSpPr>
            <a:spLocks noGrp="1"/>
          </p:cNvSpPr>
          <p:nvPr>
            <p:ph type="sldNum" sz="quarter" idx="5"/>
          </p:nvPr>
        </p:nvSpPr>
        <p:spPr/>
        <p:txBody>
          <a:bodyPr/>
          <a:lstStyle/>
          <a:p>
            <a:fld id="{8FA8C7E9-443D-4EEF-9FB8-12E2262321F4}" type="slidenum">
              <a:rPr lang="en-NZ" smtClean="0"/>
              <a:t>13</a:t>
            </a:fld>
            <a:endParaRPr lang="en-NZ"/>
          </a:p>
        </p:txBody>
      </p:sp>
    </p:spTree>
    <p:extLst>
      <p:ext uri="{BB962C8B-B14F-4D97-AF65-F5344CB8AC3E}">
        <p14:creationId xmlns:p14="http://schemas.microsoft.com/office/powerpoint/2010/main" val="192192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NZ" sz="1000">
                <a:latin typeface="Arial"/>
                <a:cs typeface="Arial"/>
              </a:rPr>
              <a:t>You need to apply now for both discharge and LUC</a:t>
            </a:r>
          </a:p>
          <a:p>
            <a:pPr marL="342900" indent="-342900">
              <a:buAutoNum type="arabicPeriod"/>
            </a:pPr>
            <a:r>
              <a:rPr lang="en-NZ" sz="1000">
                <a:latin typeface="Arial"/>
                <a:cs typeface="Arial"/>
              </a:rPr>
              <a:t>It always helps to check with our public enquiries team if you are unsure. Note you may still require a discharge permit for land application. </a:t>
            </a:r>
          </a:p>
          <a:p>
            <a:pPr marL="342900" indent="-342900">
              <a:buAutoNum type="arabicPeriod"/>
            </a:pPr>
            <a:r>
              <a:rPr lang="en-NZ" sz="1000">
                <a:latin typeface="Arial"/>
                <a:cs typeface="Arial"/>
              </a:rPr>
              <a:t>You will need to apply for a LUC and DP now. Please contact our public enquiries team for more info on this</a:t>
            </a:r>
          </a:p>
          <a:p>
            <a:pPr marL="342900" indent="-342900">
              <a:buAutoNum type="arabicPeriod"/>
            </a:pPr>
            <a:r>
              <a:rPr lang="en-NZ" sz="1000">
                <a:latin typeface="Arial"/>
                <a:cs typeface="Arial"/>
              </a:rPr>
              <a:t>Yes, unless small scale. Application date may vary depending on pond. </a:t>
            </a:r>
            <a:endParaRPr lang="en-NZ" sz="1000">
              <a:cs typeface="Arial" panose="020B0604020202020204" pitchFamily="34" charset="0"/>
            </a:endParaRPr>
          </a:p>
          <a:p>
            <a:pPr marL="342900" indent="-342900">
              <a:buAutoNum type="arabicPeriod"/>
            </a:pPr>
            <a:endParaRPr lang="en-NZ" sz="1000">
              <a:cs typeface="Arial" panose="020B0604020202020204" pitchFamily="34" charset="0"/>
            </a:endParaRPr>
          </a:p>
        </p:txBody>
      </p:sp>
      <p:sp>
        <p:nvSpPr>
          <p:cNvPr id="4" name="Slide Number Placeholder 3"/>
          <p:cNvSpPr>
            <a:spLocks noGrp="1"/>
          </p:cNvSpPr>
          <p:nvPr>
            <p:ph type="sldNum" sz="quarter" idx="5"/>
          </p:nvPr>
        </p:nvSpPr>
        <p:spPr/>
        <p:txBody>
          <a:bodyPr/>
          <a:lstStyle/>
          <a:p>
            <a:fld id="{8FA8C7E9-443D-4EEF-9FB8-12E2262321F4}" type="slidenum">
              <a:rPr lang="en-NZ" smtClean="0"/>
              <a:t>14</a:t>
            </a:fld>
            <a:endParaRPr lang="en-NZ"/>
          </a:p>
        </p:txBody>
      </p:sp>
    </p:spTree>
    <p:extLst>
      <p:ext uri="{BB962C8B-B14F-4D97-AF65-F5344CB8AC3E}">
        <p14:creationId xmlns:p14="http://schemas.microsoft.com/office/powerpoint/2010/main" val="3003925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a:latin typeface="Arial"/>
                <a:cs typeface="Arial"/>
              </a:rPr>
              <a:t>We have tried to make the application forms as user friendly as possible like the IWG process – trying to keep things simple. Have done </a:t>
            </a:r>
            <a:r>
              <a:rPr lang="en-NZ" sz="1000" err="1">
                <a:latin typeface="Arial"/>
                <a:cs typeface="Arial"/>
              </a:rPr>
              <a:t>alot</a:t>
            </a:r>
            <a:r>
              <a:rPr lang="en-NZ" sz="1000">
                <a:latin typeface="Arial"/>
                <a:cs typeface="Arial"/>
              </a:rPr>
              <a:t> of the assessment for you so you can tick what applies rather than reading through a plan full of policies to see what applies. </a:t>
            </a:r>
          </a:p>
        </p:txBody>
      </p:sp>
      <p:sp>
        <p:nvSpPr>
          <p:cNvPr id="4" name="Slide Number Placeholder 3"/>
          <p:cNvSpPr>
            <a:spLocks noGrp="1"/>
          </p:cNvSpPr>
          <p:nvPr>
            <p:ph type="sldNum" sz="quarter" idx="5"/>
          </p:nvPr>
        </p:nvSpPr>
        <p:spPr/>
        <p:txBody>
          <a:bodyPr/>
          <a:lstStyle/>
          <a:p>
            <a:fld id="{8FA8C7E9-443D-4EEF-9FB8-12E2262321F4}" type="slidenum">
              <a:rPr lang="en-NZ" smtClean="0"/>
              <a:t>15</a:t>
            </a:fld>
            <a:endParaRPr lang="en-NZ"/>
          </a:p>
        </p:txBody>
      </p:sp>
    </p:spTree>
    <p:extLst>
      <p:ext uri="{BB962C8B-B14F-4D97-AF65-F5344CB8AC3E}">
        <p14:creationId xmlns:p14="http://schemas.microsoft.com/office/powerpoint/2010/main" val="2754467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9255" lvl="1"/>
            <a:r>
              <a:rPr lang="en-NZ" sz="1000">
                <a:latin typeface="Arial"/>
                <a:cs typeface="Arial"/>
              </a:rPr>
              <a:t>Set backs from rivers, bores etc</a:t>
            </a:r>
          </a:p>
          <a:p>
            <a:pPr marL="389255" lvl="1"/>
            <a:r>
              <a:rPr lang="en-NZ" sz="1000">
                <a:latin typeface="Arial"/>
                <a:cs typeface="Arial"/>
              </a:rPr>
              <a:t>Managment Plan</a:t>
            </a:r>
          </a:p>
          <a:p>
            <a:pPr marL="389255" lvl="1"/>
            <a:r>
              <a:rPr lang="en-NZ" sz="1000">
                <a:latin typeface="Arial"/>
                <a:cs typeface="Arial"/>
              </a:rPr>
              <a:t>Ensuring built properly</a:t>
            </a:r>
          </a:p>
          <a:p>
            <a:pPr marL="389255" lvl="1"/>
            <a:r>
              <a:rPr lang="en-NZ" sz="1000">
                <a:latin typeface="Arial"/>
                <a:cs typeface="Arial"/>
              </a:rPr>
              <a:t>Annual visual inspections to check for cracks etc</a:t>
            </a:r>
          </a:p>
          <a:p>
            <a:pPr marL="389255" lvl="1"/>
            <a:endParaRPr lang="en-NZ" sz="1000">
              <a:latin typeface="Arial"/>
              <a:cs typeface="Arial"/>
            </a:endParaRPr>
          </a:p>
          <a:p>
            <a:pPr marL="389255" lvl="1"/>
            <a:endParaRPr lang="en-NZ" sz="1000">
              <a:latin typeface="Arial"/>
              <a:cs typeface="Arial"/>
            </a:endParaRPr>
          </a:p>
          <a:p>
            <a:endParaRPr lang="en-NZ">
              <a:cs typeface="Arial" panose="020B0604020202020204" pitchFamily="34" charset="0"/>
            </a:endParaRPr>
          </a:p>
        </p:txBody>
      </p:sp>
      <p:sp>
        <p:nvSpPr>
          <p:cNvPr id="4" name="Slide Number Placeholder 3"/>
          <p:cNvSpPr>
            <a:spLocks noGrp="1"/>
          </p:cNvSpPr>
          <p:nvPr>
            <p:ph type="sldNum" sz="quarter" idx="5"/>
          </p:nvPr>
        </p:nvSpPr>
        <p:spPr/>
        <p:txBody>
          <a:bodyPr/>
          <a:lstStyle/>
          <a:p>
            <a:fld id="{8FA8C7E9-443D-4EEF-9FB8-12E2262321F4}" type="slidenum">
              <a:rPr lang="en-NZ" smtClean="0"/>
              <a:t>16</a:t>
            </a:fld>
            <a:endParaRPr lang="en-NZ"/>
          </a:p>
        </p:txBody>
      </p:sp>
    </p:spTree>
    <p:extLst>
      <p:ext uri="{BB962C8B-B14F-4D97-AF65-F5344CB8AC3E}">
        <p14:creationId xmlns:p14="http://schemas.microsoft.com/office/powerpoint/2010/main" val="884827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9255" lvl="1"/>
            <a:r>
              <a:rPr lang="en-NZ" sz="1000">
                <a:latin typeface="Arial"/>
                <a:cs typeface="Arial"/>
              </a:rPr>
              <a:t>Maximum volume to be discharge </a:t>
            </a:r>
            <a:endParaRPr lang="en-US"/>
          </a:p>
          <a:p>
            <a:pPr marL="389255" lvl="1"/>
            <a:r>
              <a:rPr lang="en-NZ" sz="1000">
                <a:latin typeface="Arial"/>
                <a:cs typeface="Arial"/>
              </a:rPr>
              <a:t>Where, when (application rate, set back distances etc)</a:t>
            </a:r>
          </a:p>
          <a:p>
            <a:pPr marL="389255" lvl="1"/>
            <a:r>
              <a:rPr lang="en-NZ" sz="1000">
                <a:latin typeface="Arial"/>
                <a:cs typeface="Arial"/>
              </a:rPr>
              <a:t>Management Plan </a:t>
            </a:r>
            <a:endParaRPr lang="en-NZ" sz="1000">
              <a:cs typeface="Arial"/>
            </a:endParaRPr>
          </a:p>
          <a:p>
            <a:endParaRPr lang="en-NZ">
              <a:cs typeface="Arial" panose="020B0604020202020204" pitchFamily="34" charset="0"/>
            </a:endParaRPr>
          </a:p>
          <a:p>
            <a:r>
              <a:rPr lang="en-NZ" sz="1000">
                <a:latin typeface="Arial"/>
                <a:cs typeface="Arial"/>
              </a:rPr>
              <a:t>Effluent is valuable when used properly so just putting conditions on to make sure it is used correctly.</a:t>
            </a:r>
            <a:endParaRPr lang="en-NZ" sz="1000">
              <a:cs typeface="Arial"/>
            </a:endParaRPr>
          </a:p>
        </p:txBody>
      </p:sp>
      <p:sp>
        <p:nvSpPr>
          <p:cNvPr id="4" name="Slide Number Placeholder 3"/>
          <p:cNvSpPr>
            <a:spLocks noGrp="1"/>
          </p:cNvSpPr>
          <p:nvPr>
            <p:ph type="sldNum" sz="quarter" idx="5"/>
          </p:nvPr>
        </p:nvSpPr>
        <p:spPr/>
        <p:txBody>
          <a:bodyPr/>
          <a:lstStyle/>
          <a:p>
            <a:fld id="{8FA8C7E9-443D-4EEF-9FB8-12E2262321F4}" type="slidenum">
              <a:rPr lang="en-NZ" smtClean="0"/>
              <a:t>17</a:t>
            </a:fld>
            <a:endParaRPr lang="en-NZ"/>
          </a:p>
        </p:txBody>
      </p:sp>
    </p:spTree>
    <p:extLst>
      <p:ext uri="{BB962C8B-B14F-4D97-AF65-F5344CB8AC3E}">
        <p14:creationId xmlns:p14="http://schemas.microsoft.com/office/powerpoint/2010/main" val="1152081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FA8C7E9-443D-4EEF-9FB8-12E2262321F4}" type="slidenum">
              <a:rPr lang="en-NZ" smtClean="0"/>
              <a:t>18</a:t>
            </a:fld>
            <a:endParaRPr lang="en-NZ"/>
          </a:p>
        </p:txBody>
      </p:sp>
    </p:spTree>
    <p:extLst>
      <p:ext uri="{BB962C8B-B14F-4D97-AF65-F5344CB8AC3E}">
        <p14:creationId xmlns:p14="http://schemas.microsoft.com/office/powerpoint/2010/main" val="1980594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FA8C7E9-443D-4EEF-9FB8-12E2262321F4}" type="slidenum">
              <a:rPr lang="en-NZ" smtClean="0"/>
              <a:t>19</a:t>
            </a:fld>
            <a:endParaRPr lang="en-NZ"/>
          </a:p>
        </p:txBody>
      </p:sp>
    </p:spTree>
    <p:extLst>
      <p:ext uri="{BB962C8B-B14F-4D97-AF65-F5344CB8AC3E}">
        <p14:creationId xmlns:p14="http://schemas.microsoft.com/office/powerpoint/2010/main" val="1201129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FA8C7E9-443D-4EEF-9FB8-12E2262321F4}" type="slidenum">
              <a:rPr lang="en-NZ" smtClean="0"/>
              <a:t>20</a:t>
            </a:fld>
            <a:endParaRPr lang="en-NZ"/>
          </a:p>
        </p:txBody>
      </p:sp>
    </p:spTree>
    <p:extLst>
      <p:ext uri="{BB962C8B-B14F-4D97-AF65-F5344CB8AC3E}">
        <p14:creationId xmlns:p14="http://schemas.microsoft.com/office/powerpoint/2010/main" val="2464304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NZ" sz="1200" kern="1200">
              <a:solidFill>
                <a:schemeClr val="tx1"/>
              </a:solidFill>
              <a:effectLst/>
              <a:latin typeface="+mn-lt"/>
              <a:ea typeface="+mn-ea"/>
              <a:cs typeface="+mn-cs"/>
            </a:endParaRPr>
          </a:p>
          <a:p>
            <a:endParaRPr lang="en-NZ"/>
          </a:p>
          <a:p>
            <a:pPr lvl="0"/>
            <a:endParaRPr lang="en-NZ" sz="1200" kern="1200">
              <a:solidFill>
                <a:schemeClr val="tx1"/>
              </a:solidFill>
              <a:effectLst/>
              <a:latin typeface="+mn-lt"/>
              <a:ea typeface="+mn-ea"/>
              <a:cs typeface="+mn-cs"/>
            </a:endParaRPr>
          </a:p>
          <a:p>
            <a:endParaRPr lang="en-NZ"/>
          </a:p>
        </p:txBody>
      </p:sp>
      <p:sp>
        <p:nvSpPr>
          <p:cNvPr id="4" name="Slide Number Placeholder 3"/>
          <p:cNvSpPr>
            <a:spLocks noGrp="1"/>
          </p:cNvSpPr>
          <p:nvPr>
            <p:ph type="sldNum" sz="quarter" idx="5"/>
          </p:nvPr>
        </p:nvSpPr>
        <p:spPr/>
        <p:txBody>
          <a:bodyPr/>
          <a:lstStyle/>
          <a:p>
            <a:fld id="{8FA8C7E9-443D-4EEF-9FB8-12E2262321F4}" type="slidenum">
              <a:rPr lang="en-NZ" smtClean="0"/>
              <a:t>21</a:t>
            </a:fld>
            <a:endParaRPr lang="en-NZ"/>
          </a:p>
        </p:txBody>
      </p:sp>
    </p:spTree>
    <p:extLst>
      <p:ext uri="{BB962C8B-B14F-4D97-AF65-F5344CB8AC3E}">
        <p14:creationId xmlns:p14="http://schemas.microsoft.com/office/powerpoint/2010/main" val="197273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Arial"/>
                <a:cs typeface="Arial"/>
              </a:rPr>
              <a:t>You will potentially need a land use consent and a discharge permit associated with your system. </a:t>
            </a:r>
          </a:p>
          <a:p>
            <a:endParaRPr lang="en-US" sz="1000">
              <a:latin typeface="Arial"/>
              <a:cs typeface="Arial"/>
            </a:endParaRPr>
          </a:p>
          <a:p>
            <a:r>
              <a:rPr lang="en-US" sz="1000">
                <a:latin typeface="Arial"/>
                <a:cs typeface="Arial"/>
              </a:rPr>
              <a:t>Land Use consent is required for storage of effluent from your pond, clip tank etc.</a:t>
            </a:r>
          </a:p>
          <a:p>
            <a:r>
              <a:rPr lang="en-US" sz="1000">
                <a:latin typeface="Arial"/>
                <a:cs typeface="Arial"/>
              </a:rPr>
              <a:t>Accessories of ponds are not considered storage in the definition (e.g. stone trap, weeping wall, pump chamber </a:t>
            </a:r>
            <a:r>
              <a:rPr lang="en-US" sz="1000" err="1">
                <a:latin typeface="Arial"/>
                <a:cs typeface="Arial"/>
              </a:rPr>
              <a:t>etc</a:t>
            </a:r>
            <a:r>
              <a:rPr lang="en-US" sz="1000">
                <a:latin typeface="Arial"/>
                <a:cs typeface="Arial"/>
              </a:rPr>
              <a:t>) but there is a separate rule for those</a:t>
            </a:r>
          </a:p>
          <a:p>
            <a:endParaRPr lang="en-US" sz="1000">
              <a:latin typeface="Arial"/>
              <a:cs typeface="Arial"/>
            </a:endParaRPr>
          </a:p>
          <a:p>
            <a:r>
              <a:rPr lang="en-US" sz="1000">
                <a:latin typeface="Arial"/>
                <a:cs typeface="Arial"/>
              </a:rPr>
              <a:t>A discharge permit is required to discharge effluent to land in most situations, apart from small scale discharges (less than 35m3 year). The timing of when this consent is needed is dependent on the land use rule that is triggered. </a:t>
            </a:r>
          </a:p>
          <a:p>
            <a:endParaRPr lang="en-US" sz="1000">
              <a:latin typeface="Arial"/>
              <a:cs typeface="Arial"/>
            </a:endParaRPr>
          </a:p>
          <a:p>
            <a:r>
              <a:rPr lang="en-US" sz="1000">
                <a:latin typeface="Arial"/>
                <a:cs typeface="Arial"/>
              </a:rPr>
              <a:t>An air discharge permit may be required for the pond location and spray irrigation depending on distances to other properties, roads etc. With good management this can be avoided.  </a:t>
            </a:r>
            <a:endParaRPr lang="en-US">
              <a:cs typeface="Arial" panose="020B0604020202020204" pitchFamily="34" charset="0"/>
            </a:endParaRPr>
          </a:p>
          <a:p>
            <a:endParaRPr lang="en-US" sz="1000">
              <a:latin typeface="Arial"/>
              <a:cs typeface="Arial"/>
            </a:endParaRPr>
          </a:p>
          <a:p>
            <a:endParaRPr lang="en-US" sz="1200">
              <a:cs typeface="Arial"/>
            </a:endParaRPr>
          </a:p>
        </p:txBody>
      </p:sp>
      <p:sp>
        <p:nvSpPr>
          <p:cNvPr id="4" name="Slide Number Placeholder 3"/>
          <p:cNvSpPr>
            <a:spLocks noGrp="1"/>
          </p:cNvSpPr>
          <p:nvPr>
            <p:ph type="sldNum" sz="quarter" idx="5"/>
          </p:nvPr>
        </p:nvSpPr>
        <p:spPr/>
        <p:txBody>
          <a:bodyPr/>
          <a:lstStyle/>
          <a:p>
            <a:fld id="{8FA8C7E9-443D-4EEF-9FB8-12E2262321F4}" type="slidenum">
              <a:rPr lang="en-NZ" smtClean="0"/>
              <a:t>5</a:t>
            </a:fld>
            <a:endParaRPr lang="en-NZ"/>
          </a:p>
        </p:txBody>
      </p:sp>
    </p:spTree>
    <p:extLst>
      <p:ext uri="{BB962C8B-B14F-4D97-AF65-F5344CB8AC3E}">
        <p14:creationId xmlns:p14="http://schemas.microsoft.com/office/powerpoint/2010/main" val="387372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a:latin typeface="Arial"/>
                <a:cs typeface="Arial"/>
              </a:rPr>
              <a:t>Mike to present</a:t>
            </a:r>
            <a:endParaRPr lang="en-NZ"/>
          </a:p>
        </p:txBody>
      </p:sp>
      <p:sp>
        <p:nvSpPr>
          <p:cNvPr id="4" name="Slide Number Placeholder 3"/>
          <p:cNvSpPr>
            <a:spLocks noGrp="1"/>
          </p:cNvSpPr>
          <p:nvPr>
            <p:ph type="sldNum" sz="quarter" idx="5"/>
          </p:nvPr>
        </p:nvSpPr>
        <p:spPr/>
        <p:txBody>
          <a:bodyPr/>
          <a:lstStyle/>
          <a:p>
            <a:fld id="{8FA8C7E9-443D-4EEF-9FB8-12E2262321F4}" type="slidenum">
              <a:rPr lang="en-NZ" smtClean="0"/>
              <a:t>6</a:t>
            </a:fld>
            <a:endParaRPr lang="en-NZ"/>
          </a:p>
        </p:txBody>
      </p:sp>
    </p:spTree>
    <p:extLst>
      <p:ext uri="{BB962C8B-B14F-4D97-AF65-F5344CB8AC3E}">
        <p14:creationId xmlns:p14="http://schemas.microsoft.com/office/powerpoint/2010/main" val="1689135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Arial"/>
                <a:cs typeface="Arial"/>
              </a:rPr>
              <a:t>The method in the plan is to stagger the applications and focuses on the higher risk ones first, also allows pro active people to apply now </a:t>
            </a:r>
          </a:p>
          <a:p>
            <a:endParaRPr lang="en-US" sz="1000">
              <a:latin typeface="Arial"/>
              <a:cs typeface="Arial"/>
            </a:endParaRPr>
          </a:p>
          <a:p>
            <a:r>
              <a:rPr lang="en-US" sz="1000">
                <a:latin typeface="Arial"/>
                <a:cs typeface="Arial"/>
              </a:rPr>
              <a:t>Mike to do</a:t>
            </a:r>
          </a:p>
          <a:p>
            <a:endParaRPr lang="en-US" sz="1000">
              <a:latin typeface="Arial"/>
              <a:cs typeface="Arial"/>
            </a:endParaRPr>
          </a:p>
        </p:txBody>
      </p:sp>
      <p:sp>
        <p:nvSpPr>
          <p:cNvPr id="4" name="Slide Number Placeholder 3"/>
          <p:cNvSpPr>
            <a:spLocks noGrp="1"/>
          </p:cNvSpPr>
          <p:nvPr>
            <p:ph type="sldNum" sz="quarter" idx="5"/>
          </p:nvPr>
        </p:nvSpPr>
        <p:spPr/>
        <p:txBody>
          <a:bodyPr/>
          <a:lstStyle/>
          <a:p>
            <a:fld id="{8FA8C7E9-443D-4EEF-9FB8-12E2262321F4}" type="slidenum">
              <a:rPr lang="en-NZ" smtClean="0"/>
              <a:t>7</a:t>
            </a:fld>
            <a:endParaRPr lang="en-NZ"/>
          </a:p>
        </p:txBody>
      </p:sp>
    </p:spTree>
    <p:extLst>
      <p:ext uri="{BB962C8B-B14F-4D97-AF65-F5344CB8AC3E}">
        <p14:creationId xmlns:p14="http://schemas.microsoft.com/office/powerpoint/2010/main" val="320834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3088BDF5-082B-2A40-957B-1A1489EEBDA3}" type="slidenum">
              <a:rPr lang="en-US" smtClean="0"/>
              <a:pPr/>
              <a:t>8</a:t>
            </a:fld>
            <a:endParaRPr lang="en-US"/>
          </a:p>
        </p:txBody>
      </p:sp>
    </p:spTree>
    <p:extLst>
      <p:ext uri="{BB962C8B-B14F-4D97-AF65-F5344CB8AC3E}">
        <p14:creationId xmlns:p14="http://schemas.microsoft.com/office/powerpoint/2010/main" val="1908234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b="0" i="0">
              <a:solidFill>
                <a:schemeClr val="tx2"/>
              </a:solidFill>
              <a:effectLst/>
              <a:latin typeface="Calibri" panose="020F0502020204030204" pitchFamily="34" charset="0"/>
              <a:cs typeface="Calibri"/>
            </a:endParaRPr>
          </a:p>
          <a:p>
            <a:pPr lvl="1" fontAlgn="base">
              <a:buFont typeface="Arial" panose="020B0604020202020204" pitchFamily="34" charset="0"/>
              <a:buChar char="•"/>
            </a:pPr>
            <a:r>
              <a:rPr lang="en-NZ" sz="1500" b="0" i="0">
                <a:solidFill>
                  <a:schemeClr val="tx1"/>
                </a:solidFill>
                <a:effectLst/>
                <a:latin typeface="Calibri" panose="020F0502020204030204" pitchFamily="34" charset="0"/>
              </a:rPr>
              <a:t>The volume is more than 35,000 litres; </a:t>
            </a:r>
            <a:r>
              <a:rPr lang="en-NZ" sz="1500" b="1" i="0">
                <a:solidFill>
                  <a:schemeClr val="tx1"/>
                </a:solidFill>
                <a:effectLst/>
                <a:latin typeface="Calibri" panose="020F0502020204030204" pitchFamily="34" charset="0"/>
              </a:rPr>
              <a:t>AND</a:t>
            </a:r>
            <a:r>
              <a:rPr lang="en-NZ" sz="1500" b="0" i="0">
                <a:solidFill>
                  <a:schemeClr val="tx1"/>
                </a:solidFill>
                <a:effectLst/>
                <a:latin typeface="Calibri" panose="020F0502020204030204" pitchFamily="34" charset="0"/>
              </a:rPr>
              <a:t> </a:t>
            </a:r>
          </a:p>
          <a:p>
            <a:pPr lvl="1" fontAlgn="base">
              <a:buFont typeface="Arial" panose="020B0604020202020204" pitchFamily="34" charset="0"/>
              <a:buChar char="•"/>
            </a:pPr>
            <a:r>
              <a:rPr lang="en-NZ" sz="1500" b="0" i="0">
                <a:solidFill>
                  <a:schemeClr val="tx1"/>
                </a:solidFill>
                <a:effectLst/>
                <a:latin typeface="Calibri" panose="020F0502020204030204" pitchFamily="34" charset="0"/>
              </a:rPr>
              <a:t>A </a:t>
            </a:r>
            <a:r>
              <a:rPr lang="en-NZ" sz="1500" strike="sngStrike">
                <a:solidFill>
                  <a:schemeClr val="tx1"/>
                </a:solidFill>
                <a:latin typeface="Calibri" panose="020F0502020204030204" pitchFamily="34" charset="0"/>
              </a:rPr>
              <a:t>s</a:t>
            </a:r>
            <a:r>
              <a:rPr lang="en-NZ" sz="1500" b="0" i="0">
                <a:solidFill>
                  <a:schemeClr val="tx1"/>
                </a:solidFill>
                <a:effectLst/>
                <a:latin typeface="Calibri" panose="020F0502020204030204" pitchFamily="34" charset="0"/>
              </a:rPr>
              <a:t>uitably qualified person under Schedule 20 has</a:t>
            </a:r>
            <a:r>
              <a:rPr lang="en-NZ" sz="1500" b="0" i="0" u="sng">
                <a:solidFill>
                  <a:schemeClr val="tx1"/>
                </a:solidFill>
                <a:effectLst/>
                <a:latin typeface="Calibri" panose="020F0502020204030204" pitchFamily="34" charset="0"/>
              </a:rPr>
              <a:t>,</a:t>
            </a:r>
            <a:r>
              <a:rPr lang="en-NZ" sz="1500" b="0" i="0">
                <a:solidFill>
                  <a:schemeClr val="tx1"/>
                </a:solidFill>
                <a:effectLst/>
                <a:latin typeface="Calibri" panose="020F0502020204030204" pitchFamily="34" charset="0"/>
              </a:rPr>
              <a:t> in the last 5 years</a:t>
            </a:r>
            <a:r>
              <a:rPr lang="en-NZ" sz="1500" b="0" i="0" u="sng">
                <a:solidFill>
                  <a:schemeClr val="tx1"/>
                </a:solidFill>
                <a:effectLst/>
                <a:latin typeface="Calibri" panose="020F0502020204030204" pitchFamily="34" charset="0"/>
              </a:rPr>
              <a:t>,</a:t>
            </a:r>
            <a:r>
              <a:rPr lang="en-NZ" sz="1500" b="0" i="0">
                <a:solidFill>
                  <a:schemeClr val="tx1"/>
                </a:solidFill>
                <a:effectLst/>
                <a:latin typeface="Calibri" panose="020F0502020204030204" pitchFamily="34" charset="0"/>
              </a:rPr>
              <a:t> certified as having no cracks, holes or defects that would allow effluent to leak; </a:t>
            </a:r>
            <a:r>
              <a:rPr lang="en-NZ" sz="1500" b="1" i="0">
                <a:solidFill>
                  <a:schemeClr val="tx1"/>
                </a:solidFill>
                <a:effectLst/>
                <a:latin typeface="Calibri" panose="020F0502020204030204" pitchFamily="34" charset="0"/>
              </a:rPr>
              <a:t>AND</a:t>
            </a:r>
            <a:r>
              <a:rPr lang="en-NZ" sz="1500" b="0" i="0">
                <a:solidFill>
                  <a:schemeClr val="tx1"/>
                </a:solidFill>
                <a:effectLst/>
                <a:latin typeface="Calibri" panose="020F0502020204030204" pitchFamily="34" charset="0"/>
              </a:rPr>
              <a:t> </a:t>
            </a:r>
          </a:p>
          <a:p>
            <a:pPr lvl="1" fontAlgn="base">
              <a:buFont typeface="Arial" panose="020B0604020202020204" pitchFamily="34" charset="0"/>
              <a:buChar char="•"/>
            </a:pPr>
            <a:r>
              <a:rPr lang="en-NZ" sz="1500" b="0" i="0">
                <a:solidFill>
                  <a:schemeClr val="tx1"/>
                </a:solidFill>
                <a:effectLst/>
                <a:latin typeface="Calibri" panose="020F0502020204030204" pitchFamily="34" charset="0"/>
              </a:rPr>
              <a:t>It is not located within 20m of any lake, river, Regionally Significant Wetland, bore or soak hole or water supply used for humans</a:t>
            </a:r>
            <a:r>
              <a:rPr lang="en-NZ" sz="1500" b="0" i="0" u="sng">
                <a:solidFill>
                  <a:schemeClr val="tx1"/>
                </a:solidFill>
                <a:effectLst/>
                <a:latin typeface="Calibri" panose="020F0502020204030204" pitchFamily="34" charset="0"/>
              </a:rPr>
              <a:t>.</a:t>
            </a:r>
            <a:r>
              <a:rPr lang="en-NZ" sz="1500" b="0" i="0">
                <a:solidFill>
                  <a:schemeClr val="tx1"/>
                </a:solidFill>
                <a:effectLst/>
                <a:latin typeface="Calibri" panose="020F0502020204030204" pitchFamily="34" charset="0"/>
              </a:rPr>
              <a:t> </a:t>
            </a:r>
          </a:p>
          <a:p>
            <a:pPr algn="l" rtl="0" fontAlgn="base">
              <a:buFont typeface="Arial" panose="020B0604020202020204" pitchFamily="34" charset="0"/>
              <a:buChar char="•"/>
            </a:pPr>
            <a:r>
              <a:rPr lang="en-NZ" sz="1500" b="0" i="0">
                <a:solidFill>
                  <a:schemeClr val="tx1"/>
                </a:solidFill>
                <a:effectLst/>
                <a:latin typeface="Calibri" panose="020F0502020204030204" pitchFamily="34" charset="0"/>
              </a:rPr>
              <a:t>If the combined volume of  the animal effluent system exceeds a total of 35,000 litres people will also need to prepare a management plan under Schedule 21.  </a:t>
            </a:r>
          </a:p>
          <a:p>
            <a:pPr fontAlgn="base">
              <a:buFont typeface="Arial" panose="020B0604020202020204" pitchFamily="34" charset="0"/>
              <a:buChar char="•"/>
            </a:pPr>
            <a:r>
              <a:rPr lang="en-NZ" sz="1500" b="0" i="0">
                <a:solidFill>
                  <a:schemeClr val="tx1"/>
                </a:solidFill>
                <a:effectLst/>
                <a:latin typeface="Calibri"/>
                <a:cs typeface="Calibri"/>
              </a:rPr>
              <a:t>If people</a:t>
            </a:r>
            <a:r>
              <a:rPr lang="en-NZ" sz="1500">
                <a:latin typeface="Calibri"/>
                <a:cs typeface="Calibri"/>
              </a:rPr>
              <a:t> </a:t>
            </a:r>
            <a:r>
              <a:rPr lang="en-NZ" sz="1500" b="0" i="0" u="sng">
                <a:solidFill>
                  <a:schemeClr val="tx1"/>
                </a:solidFill>
                <a:effectLst/>
                <a:latin typeface="Calibri"/>
                <a:cs typeface="Calibri"/>
              </a:rPr>
              <a:t>can’t meet</a:t>
            </a:r>
            <a:r>
              <a:rPr lang="en-NZ" sz="1500" b="0" i="0">
                <a:solidFill>
                  <a:schemeClr val="tx1"/>
                </a:solidFill>
                <a:effectLst/>
                <a:latin typeface="Calibri"/>
                <a:cs typeface="Calibri"/>
              </a:rPr>
              <a:t> any of the above, then they</a:t>
            </a:r>
            <a:r>
              <a:rPr lang="en-NZ" sz="1500">
                <a:latin typeface="Calibri"/>
                <a:cs typeface="Calibri"/>
              </a:rPr>
              <a:t> </a:t>
            </a:r>
            <a:r>
              <a:rPr lang="en-NZ" sz="1500" b="0" i="0">
                <a:solidFill>
                  <a:schemeClr val="tx1"/>
                </a:solidFill>
                <a:effectLst/>
                <a:latin typeface="Calibri"/>
                <a:cs typeface="Calibri"/>
              </a:rPr>
              <a:t> will </a:t>
            </a:r>
            <a:r>
              <a:rPr lang="en-NZ" sz="1500" b="0" i="0" u="sng">
                <a:solidFill>
                  <a:schemeClr val="tx1"/>
                </a:solidFill>
                <a:effectLst/>
                <a:latin typeface="Calibri"/>
                <a:cs typeface="Calibri"/>
              </a:rPr>
              <a:t>need to apply for consent.</a:t>
            </a:r>
            <a:endParaRPr lang="en-NZ" sz="1500" b="0" i="0">
              <a:solidFill>
                <a:schemeClr val="tx1"/>
              </a:solidFill>
              <a:effectLst/>
              <a:latin typeface="Calibri"/>
              <a:cs typeface="Calibri"/>
            </a:endParaRPr>
          </a:p>
        </p:txBody>
      </p:sp>
      <p:sp>
        <p:nvSpPr>
          <p:cNvPr id="4" name="Slide Number Placeholder 3"/>
          <p:cNvSpPr>
            <a:spLocks noGrp="1"/>
          </p:cNvSpPr>
          <p:nvPr>
            <p:ph type="sldNum" sz="quarter" idx="5"/>
          </p:nvPr>
        </p:nvSpPr>
        <p:spPr/>
        <p:txBody>
          <a:bodyPr/>
          <a:lstStyle/>
          <a:p>
            <a:fld id="{8FA8C7E9-443D-4EEF-9FB8-12E2262321F4}" type="slidenum">
              <a:rPr lang="en-NZ" smtClean="0"/>
              <a:t>9</a:t>
            </a:fld>
            <a:endParaRPr lang="en-NZ"/>
          </a:p>
        </p:txBody>
      </p:sp>
    </p:spTree>
    <p:extLst>
      <p:ext uri="{BB962C8B-B14F-4D97-AF65-F5344CB8AC3E}">
        <p14:creationId xmlns:p14="http://schemas.microsoft.com/office/powerpoint/2010/main" val="1465604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endParaRPr lang="en-NZ" sz="1000">
              <a:cs typeface="Arial"/>
            </a:endParaRPr>
          </a:p>
          <a:p>
            <a:pPr marL="285750" indent="-285750">
              <a:spcBef>
                <a:spcPct val="20000"/>
              </a:spcBef>
              <a:buFont typeface="Arial,Sans-Serif"/>
              <a:buChar char="•"/>
            </a:pPr>
            <a:endParaRPr lang="en-NZ" sz="1000">
              <a:cs typeface="Arial"/>
            </a:endParaRPr>
          </a:p>
        </p:txBody>
      </p:sp>
      <p:sp>
        <p:nvSpPr>
          <p:cNvPr id="4" name="Slide Number Placeholder 3"/>
          <p:cNvSpPr>
            <a:spLocks noGrp="1"/>
          </p:cNvSpPr>
          <p:nvPr>
            <p:ph type="sldNum" sz="quarter" idx="5"/>
          </p:nvPr>
        </p:nvSpPr>
        <p:spPr/>
        <p:txBody>
          <a:bodyPr/>
          <a:lstStyle/>
          <a:p>
            <a:fld id="{8FA8C7E9-443D-4EEF-9FB8-12E2262321F4}" type="slidenum">
              <a:rPr lang="en-NZ" smtClean="0"/>
              <a:t>10</a:t>
            </a:fld>
            <a:endParaRPr lang="en-NZ"/>
          </a:p>
        </p:txBody>
      </p:sp>
    </p:spTree>
    <p:extLst>
      <p:ext uri="{BB962C8B-B14F-4D97-AF65-F5344CB8AC3E}">
        <p14:creationId xmlns:p14="http://schemas.microsoft.com/office/powerpoint/2010/main" val="488548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9255" lvl="1">
              <a:buClr>
                <a:srgbClr val="95B3D7"/>
              </a:buClr>
            </a:pPr>
            <a:r>
              <a:rPr lang="en-NZ" sz="1000">
                <a:latin typeface="Arial"/>
                <a:cs typeface="Arial"/>
              </a:rPr>
              <a:t>Permitted for as long as your LUC is permitted unless discharging within 20 m of the property boundary </a:t>
            </a:r>
          </a:p>
          <a:p>
            <a:pPr marL="389255" lvl="1"/>
            <a:r>
              <a:rPr lang="en-NZ" sz="1000">
                <a:latin typeface="Arial"/>
                <a:cs typeface="Arial"/>
              </a:rPr>
              <a:t>Less than 35m3 per year</a:t>
            </a:r>
            <a:endParaRPr lang="en-NZ" sz="1000">
              <a:cs typeface="Arial"/>
            </a:endParaRPr>
          </a:p>
        </p:txBody>
      </p:sp>
      <p:sp>
        <p:nvSpPr>
          <p:cNvPr id="4" name="Slide Number Placeholder 3"/>
          <p:cNvSpPr>
            <a:spLocks noGrp="1"/>
          </p:cNvSpPr>
          <p:nvPr>
            <p:ph type="sldNum" sz="quarter" idx="5"/>
          </p:nvPr>
        </p:nvSpPr>
        <p:spPr/>
        <p:txBody>
          <a:bodyPr/>
          <a:lstStyle/>
          <a:p>
            <a:fld id="{8FA8C7E9-443D-4EEF-9FB8-12E2262321F4}" type="slidenum">
              <a:rPr lang="en-NZ" smtClean="0"/>
              <a:t>11</a:t>
            </a:fld>
            <a:endParaRPr lang="en-NZ"/>
          </a:p>
        </p:txBody>
      </p:sp>
    </p:spTree>
    <p:extLst>
      <p:ext uri="{BB962C8B-B14F-4D97-AF65-F5344CB8AC3E}">
        <p14:creationId xmlns:p14="http://schemas.microsoft.com/office/powerpoint/2010/main" val="4122461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Arial"/>
                <a:cs typeface="Arial"/>
              </a:rPr>
              <a:t>Certain requirements where you need a SQEP. Do it once and do it right so strongly encourage using the right people. You might need a different SQEP to do the effluent storage calculator vs designing the animal effluent system but it could be the same person if they meet the criteria</a:t>
            </a:r>
            <a:endParaRPr lang="en-US" sz="1000">
              <a:cs typeface="Arial"/>
            </a:endParaRPr>
          </a:p>
          <a:p>
            <a:r>
              <a:rPr lang="en-US"/>
              <a:t>In terms of the Application, we have made our forms as straight forward as possible to help with . Otherwise you may wish to seek planning advice. </a:t>
            </a:r>
            <a:endParaRPr lang="en-NZ"/>
          </a:p>
        </p:txBody>
      </p:sp>
      <p:sp>
        <p:nvSpPr>
          <p:cNvPr id="4" name="Slide Number Placeholder 3"/>
          <p:cNvSpPr>
            <a:spLocks noGrp="1"/>
          </p:cNvSpPr>
          <p:nvPr>
            <p:ph type="sldNum" sz="quarter" idx="5"/>
          </p:nvPr>
        </p:nvSpPr>
        <p:spPr/>
        <p:txBody>
          <a:bodyPr/>
          <a:lstStyle/>
          <a:p>
            <a:fld id="{8FA8C7E9-443D-4EEF-9FB8-12E2262321F4}" type="slidenum">
              <a:rPr lang="en-NZ" smtClean="0"/>
              <a:t>12</a:t>
            </a:fld>
            <a:endParaRPr lang="en-NZ"/>
          </a:p>
        </p:txBody>
      </p:sp>
    </p:spTree>
    <p:extLst>
      <p:ext uri="{BB962C8B-B14F-4D97-AF65-F5344CB8AC3E}">
        <p14:creationId xmlns:p14="http://schemas.microsoft.com/office/powerpoint/2010/main" val="669232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bg>
      <p:bgPr>
        <a:solidFill>
          <a:srgbClr val="003E60"/>
        </a:solidFill>
        <a:effectLst/>
      </p:bgPr>
    </p:bg>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5C50D7ED-159E-FC4B-816C-E630009F9214}"/>
              </a:ext>
            </a:extLst>
          </p:cNvPr>
          <p:cNvSpPr>
            <a:spLocks noGrp="1"/>
          </p:cNvSpPr>
          <p:nvPr>
            <p:ph type="body" sz="quarter" idx="15" hasCustomPrompt="1"/>
          </p:nvPr>
        </p:nvSpPr>
        <p:spPr>
          <a:xfrm>
            <a:off x="1056915" y="4330486"/>
            <a:ext cx="6968558" cy="368896"/>
          </a:xfrm>
          <a:prstGeom prst="rect">
            <a:avLst/>
          </a:prstGeom>
        </p:spPr>
        <p:txBody>
          <a:bodyPr>
            <a:noAutofit/>
          </a:bodyPr>
          <a:lstStyle>
            <a:lvl1pPr marL="0" indent="0" algn="l">
              <a:buNone/>
              <a:defRPr sz="1350" b="0" i="0" baseline="0">
                <a:solidFill>
                  <a:schemeClr val="bg1">
                    <a:lumMod val="65000"/>
                  </a:schemeClr>
                </a:solidFill>
                <a:latin typeface="Source Sans Pro Semibold" panose="020B0603030403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a:prstGeom prst="rect">
            <a:avLst/>
          </a:prstGeom>
        </p:spPr>
        <p:txBody>
          <a:bodyPr>
            <a:normAutofit/>
          </a:bodyPr>
          <a:lstStyle>
            <a:lvl1pPr marL="0" indent="0">
              <a:buNone/>
              <a:defRPr sz="1600" b="0" i="0">
                <a:solidFill>
                  <a:srgbClr val="0096FF"/>
                </a:solidFill>
                <a:latin typeface="Source Sans Pro Semibold" panose="020B0603030403020204" pitchFamily="34" charset="0"/>
                <a:cs typeface="Arial" panose="020B0604020202020204" pitchFamily="34" charset="0"/>
              </a:defRPr>
            </a:lvl1pPr>
          </a:lstStyle>
          <a:p>
            <a:pPr lvl="0"/>
            <a:r>
              <a:rPr lang="en-GB"/>
              <a:t>Click to add subtitle</a:t>
            </a:r>
            <a:endParaRPr lang="en-US"/>
          </a:p>
        </p:txBody>
      </p:sp>
      <p:sp>
        <p:nvSpPr>
          <p:cNvPr id="4" name="Text Placeholder 4">
            <a:extLst>
              <a:ext uri="{FF2B5EF4-FFF2-40B4-BE49-F238E27FC236}">
                <a16:creationId xmlns:a16="http://schemas.microsoft.com/office/drawing/2014/main" id="{C738AB99-B129-12F0-A86D-1DC80C7E4EC3}"/>
              </a:ext>
            </a:extLst>
          </p:cNvPr>
          <p:cNvSpPr>
            <a:spLocks noGrp="1"/>
          </p:cNvSpPr>
          <p:nvPr>
            <p:ph type="body" sz="quarter" idx="13" hasCustomPrompt="1"/>
          </p:nvPr>
        </p:nvSpPr>
        <p:spPr>
          <a:xfrm>
            <a:off x="1056915" y="2384145"/>
            <a:ext cx="6968919" cy="1080950"/>
          </a:xfrm>
          <a:prstGeom prst="rect">
            <a:avLst/>
          </a:prstGeom>
        </p:spPr>
        <p:txBody>
          <a:bodyPr>
            <a:noAutofit/>
          </a:bodyPr>
          <a:lstStyle>
            <a:lvl1pPr marL="0" indent="0" algn="l">
              <a:lnSpc>
                <a:spcPts val="4000"/>
              </a:lnSpc>
              <a:buNone/>
              <a:defRPr sz="3750" b="1">
                <a:solidFill>
                  <a:srgbClr val="EAECED"/>
                </a:solidFill>
              </a:defRPr>
            </a:lvl1pPr>
          </a:lstStyle>
          <a:p>
            <a:pPr lvl="0"/>
            <a:r>
              <a:rPr lang="en-US"/>
              <a:t>Click to edit</a:t>
            </a:r>
            <a:br>
              <a:rPr lang="en-US"/>
            </a:br>
            <a:r>
              <a:rPr lang="en-US"/>
              <a:t>Master text styles</a:t>
            </a:r>
          </a:p>
        </p:txBody>
      </p:sp>
      <p:pic>
        <p:nvPicPr>
          <p:cNvPr id="3" name="Picture 2" descr="A picture containing graphical user interface&#10;&#10;Description automatically generated">
            <a:extLst>
              <a:ext uri="{FF2B5EF4-FFF2-40B4-BE49-F238E27FC236}">
                <a16:creationId xmlns:a16="http://schemas.microsoft.com/office/drawing/2014/main" id="{CD2094BF-CF46-8CE4-BF25-1B3AA1A2B444}"/>
              </a:ext>
            </a:extLst>
          </p:cNvPr>
          <p:cNvPicPr>
            <a:picLocks noChangeAspect="1"/>
          </p:cNvPicPr>
          <p:nvPr userDrawn="1"/>
        </p:nvPicPr>
        <p:blipFill>
          <a:blip r:embed="rId2"/>
          <a:stretch>
            <a:fillRect/>
          </a:stretch>
        </p:blipFill>
        <p:spPr>
          <a:xfrm>
            <a:off x="972766" y="434659"/>
            <a:ext cx="1433006" cy="858913"/>
          </a:xfrm>
          <a:prstGeom prst="rect">
            <a:avLst/>
          </a:prstGeom>
        </p:spPr>
      </p:pic>
      <p:sp>
        <p:nvSpPr>
          <p:cNvPr id="6" name="Rectangle 5">
            <a:extLst>
              <a:ext uri="{FF2B5EF4-FFF2-40B4-BE49-F238E27FC236}">
                <a16:creationId xmlns:a16="http://schemas.microsoft.com/office/drawing/2014/main" id="{2F2EA3E9-22F7-98FB-42DB-9F252E5DCE3B}"/>
              </a:ext>
            </a:extLst>
          </p:cNvPr>
          <p:cNvSpPr/>
          <p:nvPr userDrawn="1"/>
        </p:nvSpPr>
        <p:spPr>
          <a:xfrm>
            <a:off x="1132367" y="5087632"/>
            <a:ext cx="8011633"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30728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red one column">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543923" y="694533"/>
            <a:ext cx="7971766" cy="379161"/>
          </a:xfrm>
          <a:prstGeom prst="rect">
            <a:avLst/>
          </a:prstGeom>
        </p:spPr>
        <p:txBody>
          <a:bodyPr>
            <a:noAutofit/>
          </a:bodyPr>
          <a:lstStyle>
            <a:lvl1pPr algn="ctr">
              <a:defRPr sz="3000" b="0"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22" name="Text Placeholder 21">
            <a:extLst>
              <a:ext uri="{FF2B5EF4-FFF2-40B4-BE49-F238E27FC236}">
                <a16:creationId xmlns:a16="http://schemas.microsoft.com/office/drawing/2014/main" id="{424A0A90-0190-8845-8B51-BBF8FB888DD6}"/>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lgn="ctr">
              <a:buNone/>
              <a:defRPr b="1"/>
            </a:lvl1pPr>
          </a:lstStyle>
          <a:p>
            <a:pPr lvl="0"/>
            <a:r>
              <a:rPr lang="en-GB"/>
              <a:t>Click to add subtitle</a:t>
            </a:r>
          </a:p>
        </p:txBody>
      </p:sp>
      <p:sp>
        <p:nvSpPr>
          <p:cNvPr id="25" name="Text Placeholder 23">
            <a:extLst>
              <a:ext uri="{FF2B5EF4-FFF2-40B4-BE49-F238E27FC236}">
                <a16:creationId xmlns:a16="http://schemas.microsoft.com/office/drawing/2014/main" id="{5CE11997-7F10-8A40-8576-9FAE774CC158}"/>
              </a:ext>
            </a:extLst>
          </p:cNvPr>
          <p:cNvSpPr>
            <a:spLocks noGrp="1"/>
          </p:cNvSpPr>
          <p:nvPr>
            <p:ph type="body" sz="quarter" idx="21" hasCustomPrompt="1"/>
          </p:nvPr>
        </p:nvSpPr>
        <p:spPr>
          <a:xfrm>
            <a:off x="542925" y="1509196"/>
            <a:ext cx="7972425" cy="3024909"/>
          </a:xfrm>
          <a:prstGeom prst="rect">
            <a:avLst/>
          </a:prstGeom>
        </p:spPr>
        <p:txBody>
          <a:bodyPr numCol="1" spcCol="180000">
            <a:noAutofit/>
          </a:bodyPr>
          <a:lstStyle>
            <a:lvl1pPr marL="0" indent="0" algn="ctr">
              <a:buFont typeface="Arial" panose="020B0604020202020204" pitchFamily="34" charset="0"/>
              <a:buNone/>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lvl="0"/>
            <a:endParaRPr lang="en-GB"/>
          </a:p>
        </p:txBody>
      </p:sp>
      <p:sp>
        <p:nvSpPr>
          <p:cNvPr id="7" name="Slide Number Placeholder 7">
            <a:extLst>
              <a:ext uri="{FF2B5EF4-FFF2-40B4-BE49-F238E27FC236}">
                <a16:creationId xmlns:a16="http://schemas.microsoft.com/office/drawing/2014/main" id="{ED590F41-6246-E941-AA78-A83304293432}"/>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Rectangle 1">
            <a:extLst>
              <a:ext uri="{FF2B5EF4-FFF2-40B4-BE49-F238E27FC236}">
                <a16:creationId xmlns:a16="http://schemas.microsoft.com/office/drawing/2014/main" id="{7E646BFF-DC66-81CB-623D-13223EA327BF}"/>
              </a:ext>
            </a:extLst>
          </p:cNvPr>
          <p:cNvSpPr/>
          <p:nvPr userDrawn="1"/>
        </p:nvSpPr>
        <p:spPr>
          <a:xfrm>
            <a:off x="1" y="5087632"/>
            <a:ext cx="9144000"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98076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on white">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7" name="Slide Number Placeholder 7">
            <a:extLst>
              <a:ext uri="{FF2B5EF4-FFF2-40B4-BE49-F238E27FC236}">
                <a16:creationId xmlns:a16="http://schemas.microsoft.com/office/drawing/2014/main" id="{144EE808-45F3-0B45-A79A-B15B017AE3DB}"/>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1">
            <a:extLst>
              <a:ext uri="{FF2B5EF4-FFF2-40B4-BE49-F238E27FC236}">
                <a16:creationId xmlns:a16="http://schemas.microsoft.com/office/drawing/2014/main" id="{248C498F-1170-EED5-E93C-8E7A3EF71FDD}"/>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lvl1pPr>
          </a:lstStyle>
          <a:p>
            <a:pPr lvl="0"/>
            <a:r>
              <a:rPr lang="en-GB"/>
              <a:t>Click to add subtitle</a:t>
            </a:r>
          </a:p>
        </p:txBody>
      </p:sp>
      <p:cxnSp>
        <p:nvCxnSpPr>
          <p:cNvPr id="3" name="Straight Arrow Connector 2">
            <a:extLst>
              <a:ext uri="{FF2B5EF4-FFF2-40B4-BE49-F238E27FC236}">
                <a16:creationId xmlns:a16="http://schemas.microsoft.com/office/drawing/2014/main" id="{B284B598-06BC-2939-9E39-78B3C2F53991}"/>
              </a:ext>
            </a:extLst>
          </p:cNvPr>
          <p:cNvCxnSpPr>
            <a:cxnSpLocks/>
          </p:cNvCxnSpPr>
          <p:nvPr userDrawn="1"/>
        </p:nvCxnSpPr>
        <p:spPr>
          <a:xfrm>
            <a:off x="4499002" y="1928692"/>
            <a:ext cx="0" cy="2009375"/>
          </a:xfrm>
          <a:prstGeom prst="straightConnector1">
            <a:avLst/>
          </a:prstGeom>
          <a:ln>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
        <p:nvSpPr>
          <p:cNvPr id="4" name="Text Placeholder 23">
            <a:extLst>
              <a:ext uri="{FF2B5EF4-FFF2-40B4-BE49-F238E27FC236}">
                <a16:creationId xmlns:a16="http://schemas.microsoft.com/office/drawing/2014/main" id="{33938E65-99E0-4BAE-E022-77910577E9E0}"/>
              </a:ext>
            </a:extLst>
          </p:cNvPr>
          <p:cNvSpPr>
            <a:spLocks noGrp="1"/>
          </p:cNvSpPr>
          <p:nvPr>
            <p:ph type="body" sz="quarter" idx="21" hasCustomPrompt="1"/>
          </p:nvPr>
        </p:nvSpPr>
        <p:spPr>
          <a:xfrm>
            <a:off x="542925" y="1509196"/>
            <a:ext cx="7972425" cy="3024909"/>
          </a:xfrm>
        </p:spPr>
        <p:txBody>
          <a:bodyPr numCol="2" spcCol="360000">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lvl="0"/>
            <a:r>
              <a:rPr lang="en-GB"/>
              <a:t>Click to add double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endParaRPr lang="en-GB"/>
          </a:p>
          <a:p>
            <a:pPr lvl="0"/>
            <a:r>
              <a:rPr lang="en-GB"/>
              <a:t>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 Proin </a:t>
            </a:r>
            <a:r>
              <a:rPr lang="en-GB" err="1"/>
              <a:t>nibh</a:t>
            </a:r>
            <a:r>
              <a:rPr lang="en-GB"/>
              <a:t> </a:t>
            </a:r>
            <a:r>
              <a:rPr lang="en-GB" err="1"/>
              <a:t>nisl</a:t>
            </a:r>
            <a:r>
              <a:rPr lang="en-GB"/>
              <a:t> </a:t>
            </a:r>
            <a:r>
              <a:rPr lang="en-GB" err="1"/>
              <a:t>oranste</a:t>
            </a:r>
            <a:r>
              <a:rPr lang="en-GB"/>
              <a:t> </a:t>
            </a:r>
            <a:r>
              <a:rPr lang="en-GB" err="1"/>
              <a:t>ftoeu</a:t>
            </a:r>
            <a:r>
              <a:rPr lang="en-GB"/>
              <a:t> </a:t>
            </a:r>
            <a:r>
              <a:rPr lang="en-GB" err="1"/>
              <a:t>condimentum</a:t>
            </a:r>
            <a:r>
              <a:rPr lang="en-GB"/>
              <a:t> id </a:t>
            </a:r>
            <a:r>
              <a:rPr lang="en-GB" err="1"/>
              <a:t>venenatis</a:t>
            </a:r>
            <a:r>
              <a:rPr lang="en-GB"/>
              <a:t> a vitae </a:t>
            </a:r>
            <a:r>
              <a:rPr lang="en-GB" err="1"/>
              <a:t>sapien</a:t>
            </a:r>
            <a:r>
              <a:rPr lang="en-GB"/>
              <a:t>.</a:t>
            </a:r>
          </a:p>
        </p:txBody>
      </p:sp>
      <p:sp>
        <p:nvSpPr>
          <p:cNvPr id="8" name="Rectangle 7">
            <a:extLst>
              <a:ext uri="{FF2B5EF4-FFF2-40B4-BE49-F238E27FC236}">
                <a16:creationId xmlns:a16="http://schemas.microsoft.com/office/drawing/2014/main" id="{06F1CD84-E898-5C52-6821-B9C55688AB4F}"/>
              </a:ext>
            </a:extLst>
          </p:cNvPr>
          <p:cNvSpPr/>
          <p:nvPr userDrawn="1"/>
        </p:nvSpPr>
        <p:spPr>
          <a:xfrm>
            <a:off x="542925" y="5087632"/>
            <a:ext cx="8601075"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573153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right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4572000" y="1601"/>
            <a:ext cx="4572000" cy="2042795"/>
          </a:xfrm>
          <a:prstGeom prst="rect">
            <a:avLst/>
          </a:prstGeom>
        </p:spPr>
        <p:txBody>
          <a:bodyPr/>
          <a:lstStyle>
            <a:lvl1pPr marL="0" indent="0" algn="ctr">
              <a:buNone/>
              <a:defRPr sz="2400">
                <a:solidFill>
                  <a:srgbClr val="0A395B"/>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Picture Placeholder 2">
            <a:extLst>
              <a:ext uri="{FF2B5EF4-FFF2-40B4-BE49-F238E27FC236}">
                <a16:creationId xmlns:a16="http://schemas.microsoft.com/office/drawing/2014/main" id="{DE26AF3A-06E9-8443-8C4A-575404F43A71}"/>
              </a:ext>
            </a:extLst>
          </p:cNvPr>
          <p:cNvSpPr>
            <a:spLocks noGrp="1"/>
          </p:cNvSpPr>
          <p:nvPr>
            <p:ph type="pic" idx="17"/>
          </p:nvPr>
        </p:nvSpPr>
        <p:spPr>
          <a:xfrm>
            <a:off x="4572000" y="2568077"/>
            <a:ext cx="4572000" cy="2042795"/>
          </a:xfrm>
          <a:prstGeom prst="rect">
            <a:avLst/>
          </a:prstGeom>
        </p:spPr>
        <p:txBody>
          <a:bodyPr/>
          <a:lstStyle>
            <a:lvl1pPr marL="0" indent="0" algn="ctr">
              <a:buNone/>
              <a:defRPr sz="2400">
                <a:solidFill>
                  <a:srgbClr val="0A395B"/>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8" name="Title 7">
            <a:extLst>
              <a:ext uri="{FF2B5EF4-FFF2-40B4-BE49-F238E27FC236}">
                <a16:creationId xmlns:a16="http://schemas.microsoft.com/office/drawing/2014/main" id="{F1569518-DC93-724C-AC70-58DE1388DC54}"/>
              </a:ext>
            </a:extLst>
          </p:cNvPr>
          <p:cNvSpPr>
            <a:spLocks noGrp="1"/>
          </p:cNvSpPr>
          <p:nvPr>
            <p:ph type="title" hasCustomPrompt="1"/>
          </p:nvPr>
        </p:nvSpPr>
        <p:spPr>
          <a:xfrm>
            <a:off x="543923" y="694533"/>
            <a:ext cx="3659016"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20" name="Text Placeholder 21">
            <a:extLst>
              <a:ext uri="{FF2B5EF4-FFF2-40B4-BE49-F238E27FC236}">
                <a16:creationId xmlns:a16="http://schemas.microsoft.com/office/drawing/2014/main" id="{02226445-E45E-4A45-BCE1-34496A76C60D}"/>
              </a:ext>
            </a:extLst>
          </p:cNvPr>
          <p:cNvSpPr>
            <a:spLocks noGrp="1"/>
          </p:cNvSpPr>
          <p:nvPr>
            <p:ph type="body" sz="quarter" idx="21" hasCustomPrompt="1"/>
          </p:nvPr>
        </p:nvSpPr>
        <p:spPr>
          <a:xfrm>
            <a:off x="542926" y="1095451"/>
            <a:ext cx="3659318" cy="260350"/>
          </a:xfrm>
          <a:prstGeom prst="rect">
            <a:avLst/>
          </a:prstGeom>
        </p:spPr>
        <p:txBody>
          <a:bodyPr>
            <a:noAutofit/>
          </a:bodyPr>
          <a:lstStyle>
            <a:lvl1pPr marL="0" indent="0">
              <a:buNone/>
              <a:defRPr b="1"/>
            </a:lvl1pPr>
          </a:lstStyle>
          <a:p>
            <a:pPr lvl="0"/>
            <a:r>
              <a:rPr lang="en-GB"/>
              <a:t>Click to add subtitle</a:t>
            </a:r>
          </a:p>
        </p:txBody>
      </p:sp>
      <p:sp>
        <p:nvSpPr>
          <p:cNvPr id="21" name="Text Placeholder 23">
            <a:extLst>
              <a:ext uri="{FF2B5EF4-FFF2-40B4-BE49-F238E27FC236}">
                <a16:creationId xmlns:a16="http://schemas.microsoft.com/office/drawing/2014/main" id="{768249EB-6E1E-3F45-BC2B-A87B6F0B1285}"/>
              </a:ext>
            </a:extLst>
          </p:cNvPr>
          <p:cNvSpPr>
            <a:spLocks noGrp="1"/>
          </p:cNvSpPr>
          <p:nvPr>
            <p:ph type="body" sz="quarter" idx="22" hasCustomPrompt="1"/>
          </p:nvPr>
        </p:nvSpPr>
        <p:spPr>
          <a:xfrm>
            <a:off x="542926" y="1509196"/>
            <a:ext cx="3659318" cy="3024909"/>
          </a:xfrm>
          <a:prstGeom prst="rect">
            <a:avLst/>
          </a:prstGeom>
        </p:spPr>
        <p:txBody>
          <a:bodyPr numCol="1" spcCol="180000">
            <a:noAutofit/>
          </a:bodyPr>
          <a:lstStyle>
            <a:lvl1pPr marL="0" indent="0">
              <a:buFont typeface="Arial" panose="020B0604020202020204" pitchFamily="34" charset="0"/>
              <a:buNone/>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t>
            </a:r>
            <a:r>
              <a:rPr lang="en-GB" err="1"/>
              <a:t>risus</a:t>
            </a:r>
            <a:r>
              <a:rPr lang="en-GB"/>
              <a:t> </a:t>
            </a:r>
            <a:r>
              <a:rPr lang="en-GB" err="1"/>
              <a:t>viverra</a:t>
            </a:r>
            <a:r>
              <a:rPr lang="en-GB"/>
              <a:t> integer </a:t>
            </a:r>
            <a:r>
              <a:rPr lang="en-GB" err="1"/>
              <a:t>feugiat</a:t>
            </a:r>
            <a:r>
              <a:rPr lang="en-GB"/>
              <a:t>. </a:t>
            </a:r>
          </a:p>
          <a:p>
            <a:pPr lvl="0"/>
            <a:r>
              <a:rPr lang="en-GB"/>
              <a:t>Magna </a:t>
            </a:r>
            <a:r>
              <a:rPr lang="en-GB" err="1"/>
              <a:t>fringilla</a:t>
            </a:r>
            <a:r>
              <a:rPr lang="en-GB"/>
              <a:t> </a:t>
            </a:r>
            <a:r>
              <a:rPr lang="en-GB" err="1"/>
              <a:t>urna</a:t>
            </a:r>
            <a:r>
              <a:rPr lang="en-GB"/>
              <a:t>. Integer </a:t>
            </a:r>
            <a:r>
              <a:rPr lang="en-GB" err="1"/>
              <a:t>quis</a:t>
            </a:r>
            <a:r>
              <a:rPr lang="en-GB"/>
              <a:t> auctor </a:t>
            </a:r>
            <a:r>
              <a:rPr lang="en-GB" err="1"/>
              <a:t>elit</a:t>
            </a:r>
            <a:r>
              <a:rPr lang="en-GB"/>
              <a:t> sed. Dui </a:t>
            </a:r>
            <a:r>
              <a:rPr lang="en-GB" err="1"/>
              <a:t>ut</a:t>
            </a:r>
            <a:r>
              <a:rPr lang="en-GB"/>
              <a:t> </a:t>
            </a:r>
            <a:r>
              <a:rPr lang="en-GB" err="1"/>
              <a:t>ornare</a:t>
            </a:r>
            <a:r>
              <a:rPr lang="en-GB"/>
              <a:t> </a:t>
            </a:r>
            <a:r>
              <a:rPr lang="en-GB" err="1"/>
              <a:t>lectus</a:t>
            </a:r>
            <a:r>
              <a:rPr lang="en-GB"/>
              <a:t> sit </a:t>
            </a:r>
            <a:r>
              <a:rPr lang="en-GB" err="1"/>
              <a:t>amet</a:t>
            </a:r>
            <a:r>
              <a:rPr lang="en-GB"/>
              <a:t> est. Proin </a:t>
            </a:r>
            <a:r>
              <a:rPr lang="en-GB" err="1"/>
              <a:t>nibh</a:t>
            </a:r>
            <a:r>
              <a:rPr lang="en-GB"/>
              <a:t> </a:t>
            </a:r>
            <a:r>
              <a:rPr lang="en-GB" err="1"/>
              <a:t>nisl</a:t>
            </a:r>
            <a:r>
              <a:rPr lang="en-GB"/>
              <a:t> id </a:t>
            </a:r>
            <a:r>
              <a:rPr lang="en-GB" err="1"/>
              <a:t>venenatis</a:t>
            </a:r>
            <a:r>
              <a:rPr lang="en-GB"/>
              <a:t> a vitae </a:t>
            </a:r>
            <a:r>
              <a:rPr lang="en-GB" err="1"/>
              <a:t>sapien</a:t>
            </a:r>
            <a:r>
              <a:rPr lang="en-GB"/>
              <a:t>.</a:t>
            </a:r>
          </a:p>
        </p:txBody>
      </p:sp>
      <p:sp>
        <p:nvSpPr>
          <p:cNvPr id="13" name="Slide Number Placeholder 7">
            <a:extLst>
              <a:ext uri="{FF2B5EF4-FFF2-40B4-BE49-F238E27FC236}">
                <a16:creationId xmlns:a16="http://schemas.microsoft.com/office/drawing/2014/main" id="{DB82DBEA-18A3-C542-9D92-30172F92BBCE}"/>
              </a:ext>
            </a:extLst>
          </p:cNvPr>
          <p:cNvSpPr>
            <a:spLocks noGrp="1"/>
          </p:cNvSpPr>
          <p:nvPr>
            <p:ph type="sldNum" sz="quarter" idx="4"/>
          </p:nvPr>
        </p:nvSpPr>
        <p:spPr>
          <a:xfrm>
            <a:off x="8281260" y="4768200"/>
            <a:ext cx="621677"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3">
            <a:extLst>
              <a:ext uri="{FF2B5EF4-FFF2-40B4-BE49-F238E27FC236}">
                <a16:creationId xmlns:a16="http://schemas.microsoft.com/office/drawing/2014/main" id="{432FAD22-EBC0-B21E-0A95-8E7A84ABD5FA}"/>
              </a:ext>
            </a:extLst>
          </p:cNvPr>
          <p:cNvSpPr>
            <a:spLocks noGrp="1"/>
          </p:cNvSpPr>
          <p:nvPr>
            <p:ph type="body" sz="half" idx="19" hasCustomPrompt="1"/>
          </p:nvPr>
        </p:nvSpPr>
        <p:spPr>
          <a:xfrm>
            <a:off x="4572000" y="2080291"/>
            <a:ext cx="3475554" cy="330457"/>
          </a:xfrm>
        </p:spPr>
        <p:txBody>
          <a:bodyPr>
            <a:normAutofit/>
          </a:bodyPr>
          <a:lstStyle>
            <a:lvl1pPr marL="0" indent="0">
              <a:buNone/>
              <a:defRPr sz="1050" b="0" i="0" baseline="0">
                <a:solidFill>
                  <a:schemeClr val="tx1">
                    <a:lumMod val="65000"/>
                    <a:lumOff val="35000"/>
                  </a:schemeClr>
                </a:solidFill>
                <a:latin typeface="Arial" panose="020B0604020202020204" pitchFamily="34" charset="0"/>
                <a:ea typeface="Arial" panose="020B06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add caption</a:t>
            </a:r>
          </a:p>
        </p:txBody>
      </p:sp>
      <p:sp>
        <p:nvSpPr>
          <p:cNvPr id="4" name="Text Placeholder 3">
            <a:extLst>
              <a:ext uri="{FF2B5EF4-FFF2-40B4-BE49-F238E27FC236}">
                <a16:creationId xmlns:a16="http://schemas.microsoft.com/office/drawing/2014/main" id="{BA8008A8-DA64-3410-6C0E-B1B4A5391926}"/>
              </a:ext>
            </a:extLst>
          </p:cNvPr>
          <p:cNvSpPr>
            <a:spLocks noGrp="1"/>
          </p:cNvSpPr>
          <p:nvPr>
            <p:ph type="body" sz="half" idx="20" hasCustomPrompt="1"/>
          </p:nvPr>
        </p:nvSpPr>
        <p:spPr>
          <a:xfrm>
            <a:off x="4572000" y="4610872"/>
            <a:ext cx="3475554" cy="322624"/>
          </a:xfrm>
        </p:spPr>
        <p:txBody>
          <a:bodyPr>
            <a:normAutofit/>
          </a:bodyPr>
          <a:lstStyle>
            <a:lvl1pPr marL="0" indent="0">
              <a:buNone/>
              <a:defRPr sz="1050" b="0" i="0" baseline="0">
                <a:solidFill>
                  <a:schemeClr val="tx1">
                    <a:lumMod val="65000"/>
                    <a:lumOff val="35000"/>
                  </a:schemeClr>
                </a:solidFill>
                <a:latin typeface="Arial" panose="020B0604020202020204" pitchFamily="34" charset="0"/>
                <a:ea typeface="Arial" panose="020B06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add caption</a:t>
            </a:r>
          </a:p>
        </p:txBody>
      </p:sp>
      <p:sp>
        <p:nvSpPr>
          <p:cNvPr id="7" name="Rectangle 6">
            <a:extLst>
              <a:ext uri="{FF2B5EF4-FFF2-40B4-BE49-F238E27FC236}">
                <a16:creationId xmlns:a16="http://schemas.microsoft.com/office/drawing/2014/main" id="{5A0DF683-4BBB-02A0-C2DF-B55648FE3FE8}"/>
              </a:ext>
            </a:extLst>
          </p:cNvPr>
          <p:cNvSpPr/>
          <p:nvPr userDrawn="1"/>
        </p:nvSpPr>
        <p:spPr>
          <a:xfrm>
            <a:off x="543923" y="5092502"/>
            <a:ext cx="4027006"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235393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542925" y="1543987"/>
            <a:ext cx="4029075" cy="3040713"/>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9" name="Picture Placeholder 2">
            <a:extLst>
              <a:ext uri="{FF2B5EF4-FFF2-40B4-BE49-F238E27FC236}">
                <a16:creationId xmlns:a16="http://schemas.microsoft.com/office/drawing/2014/main" id="{7491E36E-50F3-D24A-A688-3E813C0C3D85}"/>
              </a:ext>
            </a:extLst>
          </p:cNvPr>
          <p:cNvSpPr>
            <a:spLocks noGrp="1"/>
          </p:cNvSpPr>
          <p:nvPr>
            <p:ph type="pic" sz="quarter" idx="18"/>
          </p:nvPr>
        </p:nvSpPr>
        <p:spPr>
          <a:xfrm>
            <a:off x="4710734" y="1543987"/>
            <a:ext cx="4029075" cy="3040713"/>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8" name="Title 7">
            <a:extLst>
              <a:ext uri="{FF2B5EF4-FFF2-40B4-BE49-F238E27FC236}">
                <a16:creationId xmlns:a16="http://schemas.microsoft.com/office/drawing/2014/main" id="{38B5FE7C-2C40-1C43-BFB0-43C03EB7D080}"/>
              </a:ext>
            </a:extLst>
          </p:cNvPr>
          <p:cNvSpPr>
            <a:spLocks noGrp="1"/>
          </p:cNvSpPr>
          <p:nvPr>
            <p:ph type="title" hasCustomPrompt="1"/>
          </p:nvPr>
        </p:nvSpPr>
        <p:spPr>
          <a:xfrm>
            <a:off x="543923" y="694533"/>
            <a:ext cx="6736741"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4" name="Text Placeholder 21">
            <a:extLst>
              <a:ext uri="{FF2B5EF4-FFF2-40B4-BE49-F238E27FC236}">
                <a16:creationId xmlns:a16="http://schemas.microsoft.com/office/drawing/2014/main" id="{3C1389F0-BF96-1E44-84C5-4638018AC51D}"/>
              </a:ext>
            </a:extLst>
          </p:cNvPr>
          <p:cNvSpPr>
            <a:spLocks noGrp="1"/>
          </p:cNvSpPr>
          <p:nvPr>
            <p:ph type="body" sz="quarter" idx="20" hasCustomPrompt="1"/>
          </p:nvPr>
        </p:nvSpPr>
        <p:spPr>
          <a:xfrm>
            <a:off x="542926" y="1095451"/>
            <a:ext cx="6737298" cy="260350"/>
          </a:xfrm>
          <a:prstGeom prst="rect">
            <a:avLst/>
          </a:prstGeom>
        </p:spPr>
        <p:txBody>
          <a:bodyPr>
            <a:noAutofit/>
          </a:bodyPr>
          <a:lstStyle>
            <a:lvl1pPr marL="0" indent="0">
              <a:buNone/>
              <a:defRPr b="1"/>
            </a:lvl1pPr>
          </a:lstStyle>
          <a:p>
            <a:pPr lvl="0"/>
            <a:r>
              <a:rPr lang="en-GB"/>
              <a:t>Click to add subtitle</a:t>
            </a:r>
          </a:p>
        </p:txBody>
      </p:sp>
      <p:sp>
        <p:nvSpPr>
          <p:cNvPr id="10" name="Slide Number Placeholder 7">
            <a:extLst>
              <a:ext uri="{FF2B5EF4-FFF2-40B4-BE49-F238E27FC236}">
                <a16:creationId xmlns:a16="http://schemas.microsoft.com/office/drawing/2014/main" id="{098D4100-512F-BA46-A4DE-F7F423AA34CA}"/>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D5797CCC-D355-2B01-7650-E51F2780D7C6}"/>
              </a:ext>
            </a:extLst>
          </p:cNvPr>
          <p:cNvSpPr/>
          <p:nvPr userDrawn="1"/>
        </p:nvSpPr>
        <p:spPr>
          <a:xfrm>
            <a:off x="543922" y="5092502"/>
            <a:ext cx="8600077"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779366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break—with full insert image">
    <p:bg>
      <p:bgRef idx="1001">
        <a:schemeClr val="bg1"/>
      </p:bgRef>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BF80CE-49B1-BC43-B990-D837016287EF}"/>
              </a:ext>
            </a:extLst>
          </p:cNvPr>
          <p:cNvSpPr>
            <a:spLocks noGrp="1"/>
          </p:cNvSpPr>
          <p:nvPr>
            <p:ph type="pic" sz="quarter" idx="15" hasCustomPrompt="1"/>
          </p:nvPr>
        </p:nvSpPr>
        <p:spPr>
          <a:xfrm>
            <a:off x="0" y="0"/>
            <a:ext cx="9143999" cy="5143500"/>
          </a:xfrm>
          <a:prstGeom prst="rect">
            <a:avLst/>
          </a:prstGeom>
        </p:spPr>
        <p:txBody>
          <a:bodyPr/>
          <a:lstStyle>
            <a:lvl1pPr marL="0" indent="0" algn="ctr">
              <a:buNone/>
              <a:defRPr>
                <a:solidFill>
                  <a:srgbClr val="0A395B"/>
                </a:solidFill>
              </a:defRPr>
            </a:lvl1pPr>
          </a:lstStyle>
          <a:p>
            <a:r>
              <a:rPr lang="en-US"/>
              <a:t>Click icon to insert full image. After inserting, select, and send to back. Then edit text.</a:t>
            </a:r>
          </a:p>
        </p:txBody>
      </p:sp>
      <p:sp>
        <p:nvSpPr>
          <p:cNvPr id="2" name="Text Placeholder 4">
            <a:extLst>
              <a:ext uri="{FF2B5EF4-FFF2-40B4-BE49-F238E27FC236}">
                <a16:creationId xmlns:a16="http://schemas.microsoft.com/office/drawing/2014/main" id="{383C2D24-DADF-8FA3-F2C7-29264BB4EA6F}"/>
              </a:ext>
            </a:extLst>
          </p:cNvPr>
          <p:cNvSpPr>
            <a:spLocks noGrp="1"/>
          </p:cNvSpPr>
          <p:nvPr>
            <p:ph type="body" sz="quarter" idx="14" hasCustomPrompt="1"/>
          </p:nvPr>
        </p:nvSpPr>
        <p:spPr>
          <a:xfrm>
            <a:off x="1087541" y="2237643"/>
            <a:ext cx="6968919" cy="1078260"/>
          </a:xfrm>
        </p:spPr>
        <p:txBody>
          <a:bodyPr>
            <a:noAutofit/>
          </a:bodyPr>
          <a:lstStyle>
            <a:lvl1pPr marL="0" indent="0" algn="l">
              <a:lnSpc>
                <a:spcPts val="4000"/>
              </a:lnSpc>
              <a:spcBef>
                <a:spcPts val="0"/>
              </a:spcBef>
              <a:buNone/>
              <a:defRPr sz="3750" b="1">
                <a:solidFill>
                  <a:srgbClr val="0A395B"/>
                </a:solidFill>
              </a:defRPr>
            </a:lvl1pPr>
          </a:lstStyle>
          <a:p>
            <a:pPr lvl="0"/>
            <a:r>
              <a:rPr lang="en-GB"/>
              <a:t>Click to add page break title</a:t>
            </a:r>
          </a:p>
        </p:txBody>
      </p:sp>
      <p:sp>
        <p:nvSpPr>
          <p:cNvPr id="3" name="Rectangle 2">
            <a:extLst>
              <a:ext uri="{FF2B5EF4-FFF2-40B4-BE49-F238E27FC236}">
                <a16:creationId xmlns:a16="http://schemas.microsoft.com/office/drawing/2014/main" id="{C5C14201-A5FA-9DE0-F9A5-C21DFED2C03D}"/>
              </a:ext>
            </a:extLst>
          </p:cNvPr>
          <p:cNvSpPr/>
          <p:nvPr userDrawn="1"/>
        </p:nvSpPr>
        <p:spPr>
          <a:xfrm>
            <a:off x="-55658" y="5092502"/>
            <a:ext cx="9199658"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17092013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page (6)">
    <p:bg>
      <p:bgPr>
        <a:solidFill>
          <a:schemeClr val="bg1"/>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0"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solidFill>
                  <a:srgbClr val="0073A0"/>
                </a:solidFill>
              </a:defRPr>
            </a:lvl1pPr>
          </a:lstStyle>
          <a:p>
            <a:pPr lvl="0"/>
            <a:r>
              <a:rPr lang="en-GB"/>
              <a:t>Click to add subtitle</a:t>
            </a:r>
          </a:p>
        </p:txBody>
      </p:sp>
      <p:sp>
        <p:nvSpPr>
          <p:cNvPr id="41" name="Text Placeholder 4">
            <a:extLst>
              <a:ext uri="{FF2B5EF4-FFF2-40B4-BE49-F238E27FC236}">
                <a16:creationId xmlns:a16="http://schemas.microsoft.com/office/drawing/2014/main" id="{1F351A5C-628A-6D48-8897-8B553B3B0AB8}"/>
              </a:ext>
            </a:extLst>
          </p:cNvPr>
          <p:cNvSpPr>
            <a:spLocks noGrp="1"/>
          </p:cNvSpPr>
          <p:nvPr>
            <p:ph type="body" sz="quarter" idx="14" hasCustomPrompt="1"/>
          </p:nvPr>
        </p:nvSpPr>
        <p:spPr>
          <a:xfrm>
            <a:off x="542925" y="1773343"/>
            <a:ext cx="1605617" cy="500887"/>
          </a:xfrm>
          <a:prstGeom prst="rect">
            <a:avLst/>
          </a:prstGeom>
        </p:spPr>
        <p:txBody>
          <a:bodyPr>
            <a:noAutofit/>
          </a:bodyPr>
          <a:lstStyle>
            <a:lvl1pPr marL="0" indent="0" algn="ctr">
              <a:buNone/>
              <a:defRPr sz="3750" b="1">
                <a:solidFill>
                  <a:srgbClr val="FFE000"/>
                </a:solidFill>
              </a:defRPr>
            </a:lvl1pPr>
          </a:lstStyle>
          <a:p>
            <a:pPr marL="0" marR="0" lvl="0" indent="0" algn="ctr" defTabSz="685800" rtl="0" eaLnBrk="1" fontAlgn="auto" latinLnBrk="0" hangingPunct="1">
              <a:lnSpc>
                <a:spcPts val="2200"/>
              </a:lnSpc>
              <a:spcBef>
                <a:spcPts val="0"/>
              </a:spcBef>
              <a:spcAft>
                <a:spcPts val="200"/>
              </a:spcAft>
              <a:buClrTx/>
              <a:buSzTx/>
              <a:buFont typeface="Arial" panose="020B0604020202020204" pitchFamily="34" charset="0"/>
              <a:buNone/>
              <a:tabLst/>
              <a:defRPr/>
            </a:pPr>
            <a:r>
              <a:rPr lang="en-GB"/>
              <a:t>#</a:t>
            </a:r>
            <a:endParaRPr lang="en-US"/>
          </a:p>
          <a:p>
            <a:pPr lvl="0"/>
            <a:endParaRPr lang="en-US"/>
          </a:p>
        </p:txBody>
      </p:sp>
      <p:sp>
        <p:nvSpPr>
          <p:cNvPr id="43" name="Text Placeholder 2">
            <a:extLst>
              <a:ext uri="{FF2B5EF4-FFF2-40B4-BE49-F238E27FC236}">
                <a16:creationId xmlns:a16="http://schemas.microsoft.com/office/drawing/2014/main" id="{AB3B12B8-6407-294F-871A-E4C318126822}"/>
              </a:ext>
            </a:extLst>
          </p:cNvPr>
          <p:cNvSpPr>
            <a:spLocks noGrp="1"/>
          </p:cNvSpPr>
          <p:nvPr>
            <p:ph type="body" sz="quarter" idx="65" hasCustomPrompt="1"/>
          </p:nvPr>
        </p:nvSpPr>
        <p:spPr>
          <a:xfrm>
            <a:off x="547473" y="2342521"/>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44" name="Text Placeholder 2">
            <a:extLst>
              <a:ext uri="{FF2B5EF4-FFF2-40B4-BE49-F238E27FC236}">
                <a16:creationId xmlns:a16="http://schemas.microsoft.com/office/drawing/2014/main" id="{2AE032BD-92C0-5E43-B0A4-011201885A0A}"/>
              </a:ext>
            </a:extLst>
          </p:cNvPr>
          <p:cNvSpPr>
            <a:spLocks noGrp="1"/>
          </p:cNvSpPr>
          <p:nvPr>
            <p:ph type="body" sz="quarter" idx="80" hasCustomPrompt="1"/>
          </p:nvPr>
        </p:nvSpPr>
        <p:spPr>
          <a:xfrm>
            <a:off x="552022" y="3830127"/>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45" name="Text Placeholder 2">
            <a:extLst>
              <a:ext uri="{FF2B5EF4-FFF2-40B4-BE49-F238E27FC236}">
                <a16:creationId xmlns:a16="http://schemas.microsoft.com/office/drawing/2014/main" id="{8D6C4ECE-4F9A-154C-B2B5-DA3ADC844D46}"/>
              </a:ext>
            </a:extLst>
          </p:cNvPr>
          <p:cNvSpPr>
            <a:spLocks noGrp="1"/>
          </p:cNvSpPr>
          <p:nvPr>
            <p:ph type="body" sz="quarter" idx="82" hasCustomPrompt="1"/>
          </p:nvPr>
        </p:nvSpPr>
        <p:spPr>
          <a:xfrm>
            <a:off x="547473" y="2633672"/>
            <a:ext cx="1605617" cy="484895"/>
          </a:xfrm>
          <a:prstGeom prst="rect">
            <a:avLst/>
          </a:prstGeom>
        </p:spPr>
        <p:txBody>
          <a:bodyPr>
            <a:noAutofit/>
          </a:bodyPr>
          <a:lstStyle>
            <a:lvl1pPr marL="0" indent="0" algn="ctr">
              <a:buNone/>
              <a:defRPr sz="1050" b="0">
                <a:solidFill>
                  <a:srgbClr val="0A395B"/>
                </a:solidFill>
              </a:defRPr>
            </a:lvl1pPr>
            <a:lvl2pPr marL="342900" indent="0">
              <a:buNone/>
              <a:defRPr/>
            </a:lvl2pPr>
          </a:lstStyle>
          <a:p>
            <a:pPr lvl="0"/>
            <a:r>
              <a:rPr lang="en-GB"/>
              <a:t>Click here</a:t>
            </a:r>
            <a:endParaRPr lang="en-US"/>
          </a:p>
        </p:txBody>
      </p:sp>
      <p:sp>
        <p:nvSpPr>
          <p:cNvPr id="46" name="Text Placeholder 2">
            <a:extLst>
              <a:ext uri="{FF2B5EF4-FFF2-40B4-BE49-F238E27FC236}">
                <a16:creationId xmlns:a16="http://schemas.microsoft.com/office/drawing/2014/main" id="{327ED8BA-2189-0A4F-8BB0-0B790DF28E3E}"/>
              </a:ext>
            </a:extLst>
          </p:cNvPr>
          <p:cNvSpPr>
            <a:spLocks noGrp="1"/>
          </p:cNvSpPr>
          <p:nvPr>
            <p:ph type="body" sz="quarter" idx="87" hasCustomPrompt="1"/>
          </p:nvPr>
        </p:nvSpPr>
        <p:spPr>
          <a:xfrm>
            <a:off x="547473" y="4121278"/>
            <a:ext cx="1605617" cy="484895"/>
          </a:xfrm>
          <a:prstGeom prst="rect">
            <a:avLst/>
          </a:prstGeom>
        </p:spPr>
        <p:txBody>
          <a:bodyPr>
            <a:noAutofit/>
          </a:bodyPr>
          <a:lstStyle>
            <a:lvl1pPr marL="0" indent="0" algn="ctr">
              <a:buNone/>
              <a:defRPr sz="1050" b="0">
                <a:solidFill>
                  <a:srgbClr val="0A395B"/>
                </a:solidFill>
              </a:defRPr>
            </a:lvl1pPr>
            <a:lvl2pPr marL="342900" indent="0">
              <a:buNone/>
              <a:defRPr/>
            </a:lvl2pPr>
          </a:lstStyle>
          <a:p>
            <a:pPr lvl="0"/>
            <a:r>
              <a:rPr lang="en-GB"/>
              <a:t>Click here</a:t>
            </a:r>
            <a:endParaRPr lang="en-US"/>
          </a:p>
        </p:txBody>
      </p:sp>
      <p:sp>
        <p:nvSpPr>
          <p:cNvPr id="55" name="Text Placeholder 2">
            <a:extLst>
              <a:ext uri="{FF2B5EF4-FFF2-40B4-BE49-F238E27FC236}">
                <a16:creationId xmlns:a16="http://schemas.microsoft.com/office/drawing/2014/main" id="{9BE01C5C-F80A-F64C-AB22-3C836C2F6449}"/>
              </a:ext>
            </a:extLst>
          </p:cNvPr>
          <p:cNvSpPr>
            <a:spLocks noGrp="1"/>
          </p:cNvSpPr>
          <p:nvPr>
            <p:ph type="body" sz="quarter" idx="90" hasCustomPrompt="1"/>
          </p:nvPr>
        </p:nvSpPr>
        <p:spPr>
          <a:xfrm>
            <a:off x="3454446" y="2342521"/>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56" name="Text Placeholder 2">
            <a:extLst>
              <a:ext uri="{FF2B5EF4-FFF2-40B4-BE49-F238E27FC236}">
                <a16:creationId xmlns:a16="http://schemas.microsoft.com/office/drawing/2014/main" id="{ED5FDBA9-427E-1048-B633-BFBB911A0EFE}"/>
              </a:ext>
            </a:extLst>
          </p:cNvPr>
          <p:cNvSpPr>
            <a:spLocks noGrp="1"/>
          </p:cNvSpPr>
          <p:nvPr>
            <p:ph type="body" sz="quarter" idx="91" hasCustomPrompt="1"/>
          </p:nvPr>
        </p:nvSpPr>
        <p:spPr>
          <a:xfrm>
            <a:off x="3458995" y="3830127"/>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57" name="Text Placeholder 2">
            <a:extLst>
              <a:ext uri="{FF2B5EF4-FFF2-40B4-BE49-F238E27FC236}">
                <a16:creationId xmlns:a16="http://schemas.microsoft.com/office/drawing/2014/main" id="{ADCB89BB-60EC-7F4F-AA59-7A653D394023}"/>
              </a:ext>
            </a:extLst>
          </p:cNvPr>
          <p:cNvSpPr>
            <a:spLocks noGrp="1"/>
          </p:cNvSpPr>
          <p:nvPr>
            <p:ph type="body" sz="quarter" idx="92" hasCustomPrompt="1"/>
          </p:nvPr>
        </p:nvSpPr>
        <p:spPr>
          <a:xfrm>
            <a:off x="3454446" y="2633672"/>
            <a:ext cx="1605617" cy="484895"/>
          </a:xfrm>
          <a:prstGeom prst="rect">
            <a:avLst/>
          </a:prstGeom>
        </p:spPr>
        <p:txBody>
          <a:bodyPr>
            <a:noAutofit/>
          </a:bodyPr>
          <a:lstStyle>
            <a:lvl1pPr marL="0" indent="0" algn="ctr">
              <a:buNone/>
              <a:defRPr sz="1050" b="0">
                <a:solidFill>
                  <a:srgbClr val="0A395B"/>
                </a:solidFill>
              </a:defRPr>
            </a:lvl1pPr>
            <a:lvl2pPr marL="342900" indent="0">
              <a:buNone/>
              <a:defRPr/>
            </a:lvl2pPr>
          </a:lstStyle>
          <a:p>
            <a:pPr lvl="0"/>
            <a:r>
              <a:rPr lang="en-GB"/>
              <a:t>Click here</a:t>
            </a:r>
            <a:endParaRPr lang="en-US"/>
          </a:p>
        </p:txBody>
      </p:sp>
      <p:sp>
        <p:nvSpPr>
          <p:cNvPr id="58" name="Text Placeholder 2">
            <a:extLst>
              <a:ext uri="{FF2B5EF4-FFF2-40B4-BE49-F238E27FC236}">
                <a16:creationId xmlns:a16="http://schemas.microsoft.com/office/drawing/2014/main" id="{6A64D6F8-63E5-7146-A35C-C3BA21975970}"/>
              </a:ext>
            </a:extLst>
          </p:cNvPr>
          <p:cNvSpPr>
            <a:spLocks noGrp="1"/>
          </p:cNvSpPr>
          <p:nvPr>
            <p:ph type="body" sz="quarter" idx="93" hasCustomPrompt="1"/>
          </p:nvPr>
        </p:nvSpPr>
        <p:spPr>
          <a:xfrm>
            <a:off x="3454446" y="4121278"/>
            <a:ext cx="1605617" cy="484895"/>
          </a:xfrm>
          <a:prstGeom prst="rect">
            <a:avLst/>
          </a:prstGeom>
        </p:spPr>
        <p:txBody>
          <a:bodyPr>
            <a:noAutofit/>
          </a:bodyPr>
          <a:lstStyle>
            <a:lvl1pPr marL="0" indent="0" algn="ctr">
              <a:buNone/>
              <a:defRPr sz="1050" b="0">
                <a:solidFill>
                  <a:srgbClr val="0A395B"/>
                </a:solidFill>
              </a:defRPr>
            </a:lvl1pPr>
            <a:lvl2pPr marL="342900" indent="0">
              <a:buNone/>
              <a:defRPr/>
            </a:lvl2pPr>
          </a:lstStyle>
          <a:p>
            <a:pPr lvl="0"/>
            <a:r>
              <a:rPr lang="en-GB"/>
              <a:t>Click here</a:t>
            </a:r>
            <a:endParaRPr lang="en-US"/>
          </a:p>
        </p:txBody>
      </p:sp>
      <p:sp>
        <p:nvSpPr>
          <p:cNvPr id="65" name="Text Placeholder 4">
            <a:extLst>
              <a:ext uri="{FF2B5EF4-FFF2-40B4-BE49-F238E27FC236}">
                <a16:creationId xmlns:a16="http://schemas.microsoft.com/office/drawing/2014/main" id="{41B419B6-6C57-E841-A781-B04BDD5EFD1A}"/>
              </a:ext>
            </a:extLst>
          </p:cNvPr>
          <p:cNvSpPr>
            <a:spLocks noGrp="1"/>
          </p:cNvSpPr>
          <p:nvPr>
            <p:ph type="body" sz="quarter" idx="94" hasCustomPrompt="1"/>
          </p:nvPr>
        </p:nvSpPr>
        <p:spPr>
          <a:xfrm>
            <a:off x="6375068" y="1773343"/>
            <a:ext cx="1605617" cy="500887"/>
          </a:xfrm>
          <a:prstGeom prst="rect">
            <a:avLst/>
          </a:prstGeom>
        </p:spPr>
        <p:txBody>
          <a:bodyPr>
            <a:noAutofit/>
          </a:bodyPr>
          <a:lstStyle>
            <a:lvl1pPr marL="0" indent="0" algn="ctr">
              <a:buNone/>
              <a:defRPr sz="3750" b="1">
                <a:solidFill>
                  <a:srgbClr val="FFE000"/>
                </a:solidFill>
              </a:defRPr>
            </a:lvl1pPr>
          </a:lstStyle>
          <a:p>
            <a:pPr lvl="0"/>
            <a:r>
              <a:rPr lang="en-GB"/>
              <a:t>#</a:t>
            </a:r>
            <a:endParaRPr lang="en-US"/>
          </a:p>
        </p:txBody>
      </p:sp>
      <p:sp>
        <p:nvSpPr>
          <p:cNvPr id="67" name="Text Placeholder 2">
            <a:extLst>
              <a:ext uri="{FF2B5EF4-FFF2-40B4-BE49-F238E27FC236}">
                <a16:creationId xmlns:a16="http://schemas.microsoft.com/office/drawing/2014/main" id="{860DB2E7-7DAA-DD44-B5ED-EC18E2A28F4E}"/>
              </a:ext>
            </a:extLst>
          </p:cNvPr>
          <p:cNvSpPr>
            <a:spLocks noGrp="1"/>
          </p:cNvSpPr>
          <p:nvPr>
            <p:ph type="body" sz="quarter" idx="96" hasCustomPrompt="1"/>
          </p:nvPr>
        </p:nvSpPr>
        <p:spPr>
          <a:xfrm>
            <a:off x="6379616" y="2342521"/>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68" name="Text Placeholder 2">
            <a:extLst>
              <a:ext uri="{FF2B5EF4-FFF2-40B4-BE49-F238E27FC236}">
                <a16:creationId xmlns:a16="http://schemas.microsoft.com/office/drawing/2014/main" id="{16EE3BC3-7C26-DE4C-994D-4C19990E4579}"/>
              </a:ext>
            </a:extLst>
          </p:cNvPr>
          <p:cNvSpPr>
            <a:spLocks noGrp="1"/>
          </p:cNvSpPr>
          <p:nvPr>
            <p:ph type="body" sz="quarter" idx="97" hasCustomPrompt="1"/>
          </p:nvPr>
        </p:nvSpPr>
        <p:spPr>
          <a:xfrm>
            <a:off x="6384165" y="3830127"/>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69" name="Text Placeholder 2">
            <a:extLst>
              <a:ext uri="{FF2B5EF4-FFF2-40B4-BE49-F238E27FC236}">
                <a16:creationId xmlns:a16="http://schemas.microsoft.com/office/drawing/2014/main" id="{6CD94ECE-5BE3-E04E-9CB1-13564C8BA537}"/>
              </a:ext>
            </a:extLst>
          </p:cNvPr>
          <p:cNvSpPr>
            <a:spLocks noGrp="1"/>
          </p:cNvSpPr>
          <p:nvPr>
            <p:ph type="body" sz="quarter" idx="98" hasCustomPrompt="1"/>
          </p:nvPr>
        </p:nvSpPr>
        <p:spPr>
          <a:xfrm>
            <a:off x="6379616" y="2633672"/>
            <a:ext cx="1605617" cy="484895"/>
          </a:xfrm>
          <a:prstGeom prst="rect">
            <a:avLst/>
          </a:prstGeom>
        </p:spPr>
        <p:txBody>
          <a:bodyPr>
            <a:noAutofit/>
          </a:bodyPr>
          <a:lstStyle>
            <a:lvl1pPr marL="0" indent="0" algn="ctr">
              <a:buNone/>
              <a:defRPr sz="1050" b="0">
                <a:solidFill>
                  <a:srgbClr val="0A395B"/>
                </a:solidFill>
              </a:defRPr>
            </a:lvl1pPr>
            <a:lvl2pPr marL="342900" indent="0">
              <a:buNone/>
              <a:defRPr/>
            </a:lvl2pPr>
          </a:lstStyle>
          <a:p>
            <a:pPr lvl="0"/>
            <a:r>
              <a:rPr lang="en-GB"/>
              <a:t>Click here</a:t>
            </a:r>
            <a:endParaRPr lang="en-US"/>
          </a:p>
        </p:txBody>
      </p:sp>
      <p:sp>
        <p:nvSpPr>
          <p:cNvPr id="70" name="Text Placeholder 2">
            <a:extLst>
              <a:ext uri="{FF2B5EF4-FFF2-40B4-BE49-F238E27FC236}">
                <a16:creationId xmlns:a16="http://schemas.microsoft.com/office/drawing/2014/main" id="{8333594E-3419-DB49-B998-FF906EEE3BBE}"/>
              </a:ext>
            </a:extLst>
          </p:cNvPr>
          <p:cNvSpPr>
            <a:spLocks noGrp="1"/>
          </p:cNvSpPr>
          <p:nvPr>
            <p:ph type="body" sz="quarter" idx="99" hasCustomPrompt="1"/>
          </p:nvPr>
        </p:nvSpPr>
        <p:spPr>
          <a:xfrm>
            <a:off x="6379616" y="4121278"/>
            <a:ext cx="1605617" cy="484895"/>
          </a:xfrm>
          <a:prstGeom prst="rect">
            <a:avLst/>
          </a:prstGeom>
        </p:spPr>
        <p:txBody>
          <a:bodyPr>
            <a:noAutofit/>
          </a:bodyPr>
          <a:lstStyle>
            <a:lvl1pPr marL="0" indent="0" algn="ctr">
              <a:buNone/>
              <a:defRPr sz="1050" b="0">
                <a:solidFill>
                  <a:srgbClr val="0A395B"/>
                </a:solidFill>
              </a:defRPr>
            </a:lvl1pPr>
            <a:lvl2pPr marL="342900" indent="0">
              <a:buNone/>
              <a:defRPr/>
            </a:lvl2pPr>
          </a:lstStyle>
          <a:p>
            <a:pPr lvl="0"/>
            <a:r>
              <a:rPr lang="en-GB"/>
              <a:t>Click here</a:t>
            </a:r>
            <a:endParaRPr lang="en-US"/>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542925" y="4735455"/>
            <a:ext cx="7310379" cy="307890"/>
          </a:xfrm>
          <a:prstGeom prst="rect">
            <a:avLst/>
          </a:prstGeom>
        </p:spPr>
        <p:txBody>
          <a:bodyPr>
            <a:noAutofit/>
          </a:bodyPr>
          <a:lstStyle>
            <a:lvl1pPr marL="0" indent="0" algn="l">
              <a:buNone/>
              <a:defRPr sz="800" b="0" i="0">
                <a:solidFill>
                  <a:srgbClr val="0A395B"/>
                </a:solidFill>
                <a:latin typeface="Arial Narrow" panose="020B0604020202020204" pitchFamily="34" charset="0"/>
                <a:cs typeface="Arial Narrow" panose="020B0604020202020204" pitchFamily="34" charset="0"/>
              </a:defRPr>
            </a:lvl1pPr>
            <a:lvl2pPr marL="342900"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8379416" y="4768200"/>
            <a:ext cx="523521" cy="273844"/>
          </a:xfrm>
          <a:prstGeom prst="rect">
            <a:avLst/>
          </a:prstGeom>
        </p:spPr>
        <p:txBody>
          <a:bodyPr vert="horz" lIns="91440" tIns="45720" rIns="91440" bIns="45720" rtlCol="0" anchor="ctr"/>
          <a:lstStyle>
            <a:lvl1pPr algn="r">
              <a:defRPr sz="900" b="0" i="0">
                <a:solidFill>
                  <a:srgbClr val="0A395B"/>
                </a:solidFill>
                <a:latin typeface="Arial" panose="020B0604020202020204" pitchFamily="34" charset="0"/>
              </a:defRPr>
            </a:lvl1pPr>
          </a:lstStyle>
          <a:p>
            <a:fld id="{9445717F-2858-4043-A9CA-B2273EB60975}" type="slidenum">
              <a:rPr lang="en-US" smtClean="0"/>
              <a:pPr/>
              <a:t>‹#›</a:t>
            </a:fld>
            <a:endParaRPr lang="en-US"/>
          </a:p>
        </p:txBody>
      </p:sp>
      <p:pic>
        <p:nvPicPr>
          <p:cNvPr id="9" name="Picture 8">
            <a:extLst>
              <a:ext uri="{FF2B5EF4-FFF2-40B4-BE49-F238E27FC236}">
                <a16:creationId xmlns:a16="http://schemas.microsoft.com/office/drawing/2014/main" id="{D08130D6-5E87-37FA-C252-519BC10234FB}"/>
              </a:ext>
            </a:extLst>
          </p:cNvPr>
          <p:cNvPicPr>
            <a:picLocks noChangeAspect="1"/>
          </p:cNvPicPr>
          <p:nvPr userDrawn="1"/>
        </p:nvPicPr>
        <p:blipFill>
          <a:blip r:embed="rId2"/>
          <a:stretch>
            <a:fillRect/>
          </a:stretch>
        </p:blipFill>
        <p:spPr>
          <a:xfrm>
            <a:off x="3449898" y="1448830"/>
            <a:ext cx="1603387" cy="1012024"/>
          </a:xfrm>
          <a:prstGeom prst="rect">
            <a:avLst/>
          </a:prstGeom>
        </p:spPr>
      </p:pic>
      <p:sp>
        <p:nvSpPr>
          <p:cNvPr id="10" name="Rectangle 9">
            <a:extLst>
              <a:ext uri="{FF2B5EF4-FFF2-40B4-BE49-F238E27FC236}">
                <a16:creationId xmlns:a16="http://schemas.microsoft.com/office/drawing/2014/main" id="{1BA73380-5815-0371-CF64-93B84642618F}"/>
              </a:ext>
            </a:extLst>
          </p:cNvPr>
          <p:cNvSpPr/>
          <p:nvPr userDrawn="1"/>
        </p:nvSpPr>
        <p:spPr>
          <a:xfrm>
            <a:off x="-55658" y="5092502"/>
            <a:ext cx="9199658"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819873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ata page (6)">
    <p:bg>
      <p:bgPr>
        <a:solidFill>
          <a:srgbClr val="0A395B"/>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0"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solidFill>
                  <a:srgbClr val="0096FF"/>
                </a:solidFill>
              </a:defRPr>
            </a:lvl1pPr>
          </a:lstStyle>
          <a:p>
            <a:pPr lvl="0"/>
            <a:r>
              <a:rPr lang="en-GB"/>
              <a:t>Click to add subtitle</a:t>
            </a:r>
          </a:p>
        </p:txBody>
      </p:sp>
      <p:sp>
        <p:nvSpPr>
          <p:cNvPr id="41" name="Text Placeholder 4">
            <a:extLst>
              <a:ext uri="{FF2B5EF4-FFF2-40B4-BE49-F238E27FC236}">
                <a16:creationId xmlns:a16="http://schemas.microsoft.com/office/drawing/2014/main" id="{1F351A5C-628A-6D48-8897-8B553B3B0AB8}"/>
              </a:ext>
            </a:extLst>
          </p:cNvPr>
          <p:cNvSpPr>
            <a:spLocks noGrp="1"/>
          </p:cNvSpPr>
          <p:nvPr>
            <p:ph type="body" sz="quarter" idx="14" hasCustomPrompt="1"/>
          </p:nvPr>
        </p:nvSpPr>
        <p:spPr>
          <a:xfrm>
            <a:off x="542925" y="1773343"/>
            <a:ext cx="1605617" cy="500887"/>
          </a:xfrm>
          <a:prstGeom prst="rect">
            <a:avLst/>
          </a:prstGeom>
        </p:spPr>
        <p:txBody>
          <a:bodyPr>
            <a:noAutofit/>
          </a:bodyPr>
          <a:lstStyle>
            <a:lvl1pPr marL="0" indent="0" algn="ctr">
              <a:buNone/>
              <a:defRPr sz="3750" b="1">
                <a:solidFill>
                  <a:srgbClr val="FFE000"/>
                </a:solidFill>
              </a:defRPr>
            </a:lvl1pPr>
          </a:lstStyle>
          <a:p>
            <a:pPr marL="0" marR="0" lvl="0" indent="0" algn="ctr" defTabSz="685800" rtl="0" eaLnBrk="1" fontAlgn="auto" latinLnBrk="0" hangingPunct="1">
              <a:lnSpc>
                <a:spcPts val="2200"/>
              </a:lnSpc>
              <a:spcBef>
                <a:spcPts val="0"/>
              </a:spcBef>
              <a:spcAft>
                <a:spcPts val="200"/>
              </a:spcAft>
              <a:buClrTx/>
              <a:buSzTx/>
              <a:buFont typeface="Arial" panose="020B0604020202020204" pitchFamily="34" charset="0"/>
              <a:buNone/>
              <a:tabLst/>
              <a:defRPr/>
            </a:pPr>
            <a:r>
              <a:rPr lang="en-GB"/>
              <a:t>#</a:t>
            </a:r>
            <a:endParaRPr lang="en-US"/>
          </a:p>
          <a:p>
            <a:pPr lvl="0"/>
            <a:endParaRPr lang="en-US"/>
          </a:p>
        </p:txBody>
      </p:sp>
      <p:sp>
        <p:nvSpPr>
          <p:cNvPr id="43" name="Text Placeholder 2">
            <a:extLst>
              <a:ext uri="{FF2B5EF4-FFF2-40B4-BE49-F238E27FC236}">
                <a16:creationId xmlns:a16="http://schemas.microsoft.com/office/drawing/2014/main" id="{AB3B12B8-6407-294F-871A-E4C318126822}"/>
              </a:ext>
            </a:extLst>
          </p:cNvPr>
          <p:cNvSpPr>
            <a:spLocks noGrp="1"/>
          </p:cNvSpPr>
          <p:nvPr>
            <p:ph type="body" sz="quarter" idx="65" hasCustomPrompt="1"/>
          </p:nvPr>
        </p:nvSpPr>
        <p:spPr>
          <a:xfrm>
            <a:off x="547473" y="2342521"/>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44" name="Text Placeholder 2">
            <a:extLst>
              <a:ext uri="{FF2B5EF4-FFF2-40B4-BE49-F238E27FC236}">
                <a16:creationId xmlns:a16="http://schemas.microsoft.com/office/drawing/2014/main" id="{2AE032BD-92C0-5E43-B0A4-011201885A0A}"/>
              </a:ext>
            </a:extLst>
          </p:cNvPr>
          <p:cNvSpPr>
            <a:spLocks noGrp="1"/>
          </p:cNvSpPr>
          <p:nvPr>
            <p:ph type="body" sz="quarter" idx="80" hasCustomPrompt="1"/>
          </p:nvPr>
        </p:nvSpPr>
        <p:spPr>
          <a:xfrm>
            <a:off x="552022" y="3830127"/>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45" name="Text Placeholder 2">
            <a:extLst>
              <a:ext uri="{FF2B5EF4-FFF2-40B4-BE49-F238E27FC236}">
                <a16:creationId xmlns:a16="http://schemas.microsoft.com/office/drawing/2014/main" id="{8D6C4ECE-4F9A-154C-B2B5-DA3ADC844D46}"/>
              </a:ext>
            </a:extLst>
          </p:cNvPr>
          <p:cNvSpPr>
            <a:spLocks noGrp="1"/>
          </p:cNvSpPr>
          <p:nvPr>
            <p:ph type="body" sz="quarter" idx="82" hasCustomPrompt="1"/>
          </p:nvPr>
        </p:nvSpPr>
        <p:spPr>
          <a:xfrm>
            <a:off x="547473" y="2633672"/>
            <a:ext cx="1605617" cy="484895"/>
          </a:xfrm>
          <a:prstGeom prst="rect">
            <a:avLst/>
          </a:prstGeom>
        </p:spPr>
        <p:txBody>
          <a:bodyPr>
            <a:noAutofit/>
          </a:bodyPr>
          <a:lstStyle>
            <a:lvl1pPr marL="0" indent="0" algn="ctr">
              <a:buNone/>
              <a:defRPr sz="1050" b="0">
                <a:solidFill>
                  <a:schemeClr val="bg1"/>
                </a:solidFill>
              </a:defRPr>
            </a:lvl1pPr>
            <a:lvl2pPr marL="342900" indent="0">
              <a:buNone/>
              <a:defRPr/>
            </a:lvl2pPr>
          </a:lstStyle>
          <a:p>
            <a:pPr lvl="0"/>
            <a:r>
              <a:rPr lang="en-GB"/>
              <a:t>Click here</a:t>
            </a:r>
            <a:endParaRPr lang="en-US"/>
          </a:p>
        </p:txBody>
      </p:sp>
      <p:sp>
        <p:nvSpPr>
          <p:cNvPr id="46" name="Text Placeholder 2">
            <a:extLst>
              <a:ext uri="{FF2B5EF4-FFF2-40B4-BE49-F238E27FC236}">
                <a16:creationId xmlns:a16="http://schemas.microsoft.com/office/drawing/2014/main" id="{327ED8BA-2189-0A4F-8BB0-0B790DF28E3E}"/>
              </a:ext>
            </a:extLst>
          </p:cNvPr>
          <p:cNvSpPr>
            <a:spLocks noGrp="1"/>
          </p:cNvSpPr>
          <p:nvPr>
            <p:ph type="body" sz="quarter" idx="87" hasCustomPrompt="1"/>
          </p:nvPr>
        </p:nvSpPr>
        <p:spPr>
          <a:xfrm>
            <a:off x="547473" y="4121278"/>
            <a:ext cx="1605617" cy="484895"/>
          </a:xfrm>
          <a:prstGeom prst="rect">
            <a:avLst/>
          </a:prstGeom>
        </p:spPr>
        <p:txBody>
          <a:bodyPr>
            <a:noAutofit/>
          </a:bodyPr>
          <a:lstStyle>
            <a:lvl1pPr marL="0" indent="0" algn="ctr">
              <a:buNone/>
              <a:defRPr sz="1050" b="0">
                <a:solidFill>
                  <a:schemeClr val="bg1"/>
                </a:solidFill>
              </a:defRPr>
            </a:lvl1pPr>
            <a:lvl2pPr marL="342900" indent="0">
              <a:buNone/>
              <a:defRPr/>
            </a:lvl2pPr>
          </a:lstStyle>
          <a:p>
            <a:pPr lvl="0"/>
            <a:r>
              <a:rPr lang="en-GB"/>
              <a:t>Click here</a:t>
            </a:r>
            <a:endParaRPr lang="en-US"/>
          </a:p>
        </p:txBody>
      </p:sp>
      <p:sp>
        <p:nvSpPr>
          <p:cNvPr id="55" name="Text Placeholder 2">
            <a:extLst>
              <a:ext uri="{FF2B5EF4-FFF2-40B4-BE49-F238E27FC236}">
                <a16:creationId xmlns:a16="http://schemas.microsoft.com/office/drawing/2014/main" id="{9BE01C5C-F80A-F64C-AB22-3C836C2F6449}"/>
              </a:ext>
            </a:extLst>
          </p:cNvPr>
          <p:cNvSpPr>
            <a:spLocks noGrp="1"/>
          </p:cNvSpPr>
          <p:nvPr>
            <p:ph type="body" sz="quarter" idx="90" hasCustomPrompt="1"/>
          </p:nvPr>
        </p:nvSpPr>
        <p:spPr>
          <a:xfrm>
            <a:off x="3454446" y="2342521"/>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56" name="Text Placeholder 2">
            <a:extLst>
              <a:ext uri="{FF2B5EF4-FFF2-40B4-BE49-F238E27FC236}">
                <a16:creationId xmlns:a16="http://schemas.microsoft.com/office/drawing/2014/main" id="{ED5FDBA9-427E-1048-B633-BFBB911A0EFE}"/>
              </a:ext>
            </a:extLst>
          </p:cNvPr>
          <p:cNvSpPr>
            <a:spLocks noGrp="1"/>
          </p:cNvSpPr>
          <p:nvPr>
            <p:ph type="body" sz="quarter" idx="91" hasCustomPrompt="1"/>
          </p:nvPr>
        </p:nvSpPr>
        <p:spPr>
          <a:xfrm>
            <a:off x="3458995" y="3830127"/>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57" name="Text Placeholder 2">
            <a:extLst>
              <a:ext uri="{FF2B5EF4-FFF2-40B4-BE49-F238E27FC236}">
                <a16:creationId xmlns:a16="http://schemas.microsoft.com/office/drawing/2014/main" id="{ADCB89BB-60EC-7F4F-AA59-7A653D394023}"/>
              </a:ext>
            </a:extLst>
          </p:cNvPr>
          <p:cNvSpPr>
            <a:spLocks noGrp="1"/>
          </p:cNvSpPr>
          <p:nvPr>
            <p:ph type="body" sz="quarter" idx="92" hasCustomPrompt="1"/>
          </p:nvPr>
        </p:nvSpPr>
        <p:spPr>
          <a:xfrm>
            <a:off x="3454446" y="2633672"/>
            <a:ext cx="1605617" cy="484895"/>
          </a:xfrm>
          <a:prstGeom prst="rect">
            <a:avLst/>
          </a:prstGeom>
        </p:spPr>
        <p:txBody>
          <a:bodyPr>
            <a:noAutofit/>
          </a:bodyPr>
          <a:lstStyle>
            <a:lvl1pPr marL="0" indent="0" algn="ctr">
              <a:buNone/>
              <a:defRPr sz="1050" b="0">
                <a:solidFill>
                  <a:schemeClr val="bg1"/>
                </a:solidFill>
              </a:defRPr>
            </a:lvl1pPr>
            <a:lvl2pPr marL="342900" indent="0">
              <a:buNone/>
              <a:defRPr/>
            </a:lvl2pPr>
          </a:lstStyle>
          <a:p>
            <a:pPr lvl="0"/>
            <a:r>
              <a:rPr lang="en-GB"/>
              <a:t>Click here</a:t>
            </a:r>
            <a:endParaRPr lang="en-US"/>
          </a:p>
        </p:txBody>
      </p:sp>
      <p:sp>
        <p:nvSpPr>
          <p:cNvPr id="58" name="Text Placeholder 2">
            <a:extLst>
              <a:ext uri="{FF2B5EF4-FFF2-40B4-BE49-F238E27FC236}">
                <a16:creationId xmlns:a16="http://schemas.microsoft.com/office/drawing/2014/main" id="{6A64D6F8-63E5-7146-A35C-C3BA21975970}"/>
              </a:ext>
            </a:extLst>
          </p:cNvPr>
          <p:cNvSpPr>
            <a:spLocks noGrp="1"/>
          </p:cNvSpPr>
          <p:nvPr>
            <p:ph type="body" sz="quarter" idx="93" hasCustomPrompt="1"/>
          </p:nvPr>
        </p:nvSpPr>
        <p:spPr>
          <a:xfrm>
            <a:off x="3454446" y="4121278"/>
            <a:ext cx="1605617" cy="484895"/>
          </a:xfrm>
          <a:prstGeom prst="rect">
            <a:avLst/>
          </a:prstGeom>
        </p:spPr>
        <p:txBody>
          <a:bodyPr>
            <a:noAutofit/>
          </a:bodyPr>
          <a:lstStyle>
            <a:lvl1pPr marL="0" indent="0" algn="ctr">
              <a:buNone/>
              <a:defRPr sz="1050" b="0">
                <a:solidFill>
                  <a:schemeClr val="bg1"/>
                </a:solidFill>
              </a:defRPr>
            </a:lvl1pPr>
            <a:lvl2pPr marL="342900" indent="0">
              <a:buNone/>
              <a:defRPr/>
            </a:lvl2pPr>
          </a:lstStyle>
          <a:p>
            <a:pPr lvl="0"/>
            <a:r>
              <a:rPr lang="en-GB"/>
              <a:t>Click here</a:t>
            </a:r>
            <a:endParaRPr lang="en-US"/>
          </a:p>
        </p:txBody>
      </p:sp>
      <p:sp>
        <p:nvSpPr>
          <p:cNvPr id="65" name="Text Placeholder 4">
            <a:extLst>
              <a:ext uri="{FF2B5EF4-FFF2-40B4-BE49-F238E27FC236}">
                <a16:creationId xmlns:a16="http://schemas.microsoft.com/office/drawing/2014/main" id="{41B419B6-6C57-E841-A781-B04BDD5EFD1A}"/>
              </a:ext>
            </a:extLst>
          </p:cNvPr>
          <p:cNvSpPr>
            <a:spLocks noGrp="1"/>
          </p:cNvSpPr>
          <p:nvPr>
            <p:ph type="body" sz="quarter" idx="94" hasCustomPrompt="1"/>
          </p:nvPr>
        </p:nvSpPr>
        <p:spPr>
          <a:xfrm>
            <a:off x="6375068" y="1773343"/>
            <a:ext cx="1605617" cy="500887"/>
          </a:xfrm>
          <a:prstGeom prst="rect">
            <a:avLst/>
          </a:prstGeom>
        </p:spPr>
        <p:txBody>
          <a:bodyPr>
            <a:noAutofit/>
          </a:bodyPr>
          <a:lstStyle>
            <a:lvl1pPr marL="0" indent="0" algn="ctr">
              <a:buNone/>
              <a:defRPr sz="3750" b="1">
                <a:solidFill>
                  <a:srgbClr val="FFE000"/>
                </a:solidFill>
              </a:defRPr>
            </a:lvl1pPr>
          </a:lstStyle>
          <a:p>
            <a:pPr lvl="0"/>
            <a:r>
              <a:rPr lang="en-GB"/>
              <a:t>#</a:t>
            </a:r>
            <a:endParaRPr lang="en-US"/>
          </a:p>
        </p:txBody>
      </p:sp>
      <p:sp>
        <p:nvSpPr>
          <p:cNvPr id="67" name="Text Placeholder 2">
            <a:extLst>
              <a:ext uri="{FF2B5EF4-FFF2-40B4-BE49-F238E27FC236}">
                <a16:creationId xmlns:a16="http://schemas.microsoft.com/office/drawing/2014/main" id="{860DB2E7-7DAA-DD44-B5ED-EC18E2A28F4E}"/>
              </a:ext>
            </a:extLst>
          </p:cNvPr>
          <p:cNvSpPr>
            <a:spLocks noGrp="1"/>
          </p:cNvSpPr>
          <p:nvPr>
            <p:ph type="body" sz="quarter" idx="96" hasCustomPrompt="1"/>
          </p:nvPr>
        </p:nvSpPr>
        <p:spPr>
          <a:xfrm>
            <a:off x="6379616" y="2342521"/>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68" name="Text Placeholder 2">
            <a:extLst>
              <a:ext uri="{FF2B5EF4-FFF2-40B4-BE49-F238E27FC236}">
                <a16:creationId xmlns:a16="http://schemas.microsoft.com/office/drawing/2014/main" id="{16EE3BC3-7C26-DE4C-994D-4C19990E4579}"/>
              </a:ext>
            </a:extLst>
          </p:cNvPr>
          <p:cNvSpPr>
            <a:spLocks noGrp="1"/>
          </p:cNvSpPr>
          <p:nvPr>
            <p:ph type="body" sz="quarter" idx="97" hasCustomPrompt="1"/>
          </p:nvPr>
        </p:nvSpPr>
        <p:spPr>
          <a:xfrm>
            <a:off x="6384165" y="3830127"/>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69" name="Text Placeholder 2">
            <a:extLst>
              <a:ext uri="{FF2B5EF4-FFF2-40B4-BE49-F238E27FC236}">
                <a16:creationId xmlns:a16="http://schemas.microsoft.com/office/drawing/2014/main" id="{6CD94ECE-5BE3-E04E-9CB1-13564C8BA537}"/>
              </a:ext>
            </a:extLst>
          </p:cNvPr>
          <p:cNvSpPr>
            <a:spLocks noGrp="1"/>
          </p:cNvSpPr>
          <p:nvPr>
            <p:ph type="body" sz="quarter" idx="98" hasCustomPrompt="1"/>
          </p:nvPr>
        </p:nvSpPr>
        <p:spPr>
          <a:xfrm>
            <a:off x="6379616" y="2633672"/>
            <a:ext cx="1605617" cy="484895"/>
          </a:xfrm>
          <a:prstGeom prst="rect">
            <a:avLst/>
          </a:prstGeom>
        </p:spPr>
        <p:txBody>
          <a:bodyPr>
            <a:noAutofit/>
          </a:bodyPr>
          <a:lstStyle>
            <a:lvl1pPr marL="0" indent="0" algn="ctr">
              <a:buNone/>
              <a:defRPr sz="1050" b="0">
                <a:solidFill>
                  <a:schemeClr val="bg1"/>
                </a:solidFill>
              </a:defRPr>
            </a:lvl1pPr>
            <a:lvl2pPr marL="342900" indent="0">
              <a:buNone/>
              <a:defRPr/>
            </a:lvl2pPr>
          </a:lstStyle>
          <a:p>
            <a:pPr lvl="0"/>
            <a:r>
              <a:rPr lang="en-GB"/>
              <a:t>Click here</a:t>
            </a:r>
            <a:endParaRPr lang="en-US"/>
          </a:p>
        </p:txBody>
      </p:sp>
      <p:sp>
        <p:nvSpPr>
          <p:cNvPr id="70" name="Text Placeholder 2">
            <a:extLst>
              <a:ext uri="{FF2B5EF4-FFF2-40B4-BE49-F238E27FC236}">
                <a16:creationId xmlns:a16="http://schemas.microsoft.com/office/drawing/2014/main" id="{8333594E-3419-DB49-B998-FF906EEE3BBE}"/>
              </a:ext>
            </a:extLst>
          </p:cNvPr>
          <p:cNvSpPr>
            <a:spLocks noGrp="1"/>
          </p:cNvSpPr>
          <p:nvPr>
            <p:ph type="body" sz="quarter" idx="99" hasCustomPrompt="1"/>
          </p:nvPr>
        </p:nvSpPr>
        <p:spPr>
          <a:xfrm>
            <a:off x="6379616" y="4121278"/>
            <a:ext cx="1605617" cy="484895"/>
          </a:xfrm>
          <a:prstGeom prst="rect">
            <a:avLst/>
          </a:prstGeom>
        </p:spPr>
        <p:txBody>
          <a:bodyPr>
            <a:noAutofit/>
          </a:bodyPr>
          <a:lstStyle>
            <a:lvl1pPr marL="0" indent="0" algn="ctr">
              <a:buNone/>
              <a:defRPr sz="1050" b="0">
                <a:solidFill>
                  <a:schemeClr val="bg1"/>
                </a:solidFill>
              </a:defRPr>
            </a:lvl1pPr>
            <a:lvl2pPr marL="342900" indent="0">
              <a:buNone/>
              <a:defRPr/>
            </a:lvl2pPr>
          </a:lstStyle>
          <a:p>
            <a:pPr lvl="0"/>
            <a:r>
              <a:rPr lang="en-GB"/>
              <a:t>Click here</a:t>
            </a:r>
            <a:endParaRPr lang="en-US"/>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542925" y="4735455"/>
            <a:ext cx="7310379" cy="307890"/>
          </a:xfrm>
          <a:prstGeom prst="rect">
            <a:avLst/>
          </a:prstGeom>
        </p:spPr>
        <p:txBody>
          <a:bodyPr>
            <a:noAutofit/>
          </a:bodyPr>
          <a:lstStyle>
            <a:lvl1pPr marL="0" indent="0" algn="l">
              <a:buNone/>
              <a:defRPr sz="800" b="0" i="0">
                <a:solidFill>
                  <a:schemeClr val="bg1"/>
                </a:solidFill>
                <a:latin typeface="Arial Narrow" panose="020B0604020202020204" pitchFamily="34" charset="0"/>
                <a:cs typeface="Arial Narrow" panose="020B0604020202020204" pitchFamily="34" charset="0"/>
              </a:defRPr>
            </a:lvl1pPr>
            <a:lvl2pPr marL="342900"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8379416" y="4768200"/>
            <a:ext cx="523521"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pic>
        <p:nvPicPr>
          <p:cNvPr id="9" name="Picture 8">
            <a:extLst>
              <a:ext uri="{FF2B5EF4-FFF2-40B4-BE49-F238E27FC236}">
                <a16:creationId xmlns:a16="http://schemas.microsoft.com/office/drawing/2014/main" id="{D08130D6-5E87-37FA-C252-519BC10234FB}"/>
              </a:ext>
            </a:extLst>
          </p:cNvPr>
          <p:cNvPicPr>
            <a:picLocks noChangeAspect="1"/>
          </p:cNvPicPr>
          <p:nvPr userDrawn="1"/>
        </p:nvPicPr>
        <p:blipFill>
          <a:blip r:embed="rId2"/>
          <a:stretch>
            <a:fillRect/>
          </a:stretch>
        </p:blipFill>
        <p:spPr>
          <a:xfrm>
            <a:off x="3449898" y="1448830"/>
            <a:ext cx="1603387" cy="1012024"/>
          </a:xfrm>
          <a:prstGeom prst="rect">
            <a:avLst/>
          </a:prstGeom>
        </p:spPr>
      </p:pic>
      <p:sp>
        <p:nvSpPr>
          <p:cNvPr id="10" name="Rectangle 9">
            <a:extLst>
              <a:ext uri="{FF2B5EF4-FFF2-40B4-BE49-F238E27FC236}">
                <a16:creationId xmlns:a16="http://schemas.microsoft.com/office/drawing/2014/main" id="{1BA73380-5815-0371-CF64-93B84642618F}"/>
              </a:ext>
            </a:extLst>
          </p:cNvPr>
          <p:cNvSpPr/>
          <p:nvPr userDrawn="1"/>
        </p:nvSpPr>
        <p:spPr>
          <a:xfrm>
            <a:off x="-55658" y="5092502"/>
            <a:ext cx="9199658"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278115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files page">
    <p:bg>
      <p:bgRef idx="1001">
        <a:schemeClr val="bg1"/>
      </p:bgRef>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solidFill>
                  <a:srgbClr val="0073A0"/>
                </a:solidFill>
              </a:defRPr>
            </a:lvl1pPr>
          </a:lstStyle>
          <a:p>
            <a:pPr lvl="0"/>
            <a:r>
              <a:rPr lang="en-GB"/>
              <a:t>Click to add subtitle</a:t>
            </a:r>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542925" y="4735455"/>
            <a:ext cx="7310379" cy="307890"/>
          </a:xfrm>
          <a:prstGeom prst="rect">
            <a:avLst/>
          </a:prstGeom>
        </p:spPr>
        <p:txBody>
          <a:bodyPr>
            <a:noAutofit/>
          </a:bodyPr>
          <a:lstStyle>
            <a:lvl1pPr marL="0" indent="0" algn="l">
              <a:buNone/>
              <a:defRPr sz="800" b="0" i="0">
                <a:solidFill>
                  <a:srgbClr val="0073A0"/>
                </a:solidFill>
                <a:latin typeface="Arial Narrow" panose="020B0604020202020204" pitchFamily="34" charset="0"/>
                <a:cs typeface="Arial Narrow" panose="020B0604020202020204" pitchFamily="34" charset="0"/>
              </a:defRPr>
            </a:lvl1pPr>
            <a:lvl2pPr marL="342900"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8379416" y="4768200"/>
            <a:ext cx="523521" cy="273844"/>
          </a:xfrm>
          <a:prstGeom prst="rect">
            <a:avLst/>
          </a:prstGeom>
        </p:spPr>
        <p:txBody>
          <a:bodyPr vert="horz" lIns="91440" tIns="45720" rIns="91440" bIns="45720" rtlCol="0" anchor="ctr"/>
          <a:lstStyle>
            <a:lvl1pPr algn="r">
              <a:defRPr sz="900" b="0" i="0">
                <a:solidFill>
                  <a:srgbClr val="0073A0"/>
                </a:solidFill>
                <a:latin typeface="Arial" panose="020B0604020202020204" pitchFamily="34" charset="0"/>
              </a:defRPr>
            </a:lvl1pPr>
          </a:lstStyle>
          <a:p>
            <a:fld id="{9445717F-2858-4043-A9CA-B2273EB60975}" type="slidenum">
              <a:rPr lang="en-US" smtClean="0"/>
              <a:pPr/>
              <a:t>‹#›</a:t>
            </a:fld>
            <a:endParaRPr lang="en-US"/>
          </a:p>
        </p:txBody>
      </p:sp>
      <p:sp>
        <p:nvSpPr>
          <p:cNvPr id="25" name="Picture Placeholder 24">
            <a:extLst>
              <a:ext uri="{FF2B5EF4-FFF2-40B4-BE49-F238E27FC236}">
                <a16:creationId xmlns:a16="http://schemas.microsoft.com/office/drawing/2014/main" id="{B916BEDC-F5F1-C546-A5FE-DB6246C3BC41}"/>
              </a:ext>
            </a:extLst>
          </p:cNvPr>
          <p:cNvSpPr>
            <a:spLocks noGrp="1"/>
          </p:cNvSpPr>
          <p:nvPr>
            <p:ph type="pic" sz="quarter" idx="102"/>
          </p:nvPr>
        </p:nvSpPr>
        <p:spPr>
          <a:xfrm>
            <a:off x="837007"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26" name="Text Placeholder 2">
            <a:extLst>
              <a:ext uri="{FF2B5EF4-FFF2-40B4-BE49-F238E27FC236}">
                <a16:creationId xmlns:a16="http://schemas.microsoft.com/office/drawing/2014/main" id="{C3FFF05F-EF65-0B4E-9E90-C3D75117D189}"/>
              </a:ext>
            </a:extLst>
          </p:cNvPr>
          <p:cNvSpPr>
            <a:spLocks noGrp="1"/>
          </p:cNvSpPr>
          <p:nvPr>
            <p:ph type="body" sz="quarter" idx="65" hasCustomPrompt="1"/>
          </p:nvPr>
        </p:nvSpPr>
        <p:spPr>
          <a:xfrm>
            <a:off x="542925" y="3259833"/>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27" name="Text Placeholder 2">
            <a:extLst>
              <a:ext uri="{FF2B5EF4-FFF2-40B4-BE49-F238E27FC236}">
                <a16:creationId xmlns:a16="http://schemas.microsoft.com/office/drawing/2014/main" id="{7097CAE5-23EE-0E4A-998A-412273C349AE}"/>
              </a:ext>
            </a:extLst>
          </p:cNvPr>
          <p:cNvSpPr>
            <a:spLocks noGrp="1"/>
          </p:cNvSpPr>
          <p:nvPr>
            <p:ph type="body" sz="quarter" idx="82" hasCustomPrompt="1"/>
          </p:nvPr>
        </p:nvSpPr>
        <p:spPr>
          <a:xfrm>
            <a:off x="542925" y="3550984"/>
            <a:ext cx="1605617" cy="897983"/>
          </a:xfrm>
          <a:prstGeom prst="rect">
            <a:avLst/>
          </a:prstGeom>
        </p:spPr>
        <p:txBody>
          <a:bodyPr>
            <a:noAutofit/>
          </a:bodyPr>
          <a:lstStyle>
            <a:lvl1pPr marL="0" indent="0" algn="ctr">
              <a:buNone/>
              <a:defRPr sz="1100" b="0">
                <a:solidFill>
                  <a:srgbClr val="0073A0"/>
                </a:solidFill>
              </a:defRPr>
            </a:lvl1pPr>
            <a:lvl2pPr marL="342900" indent="0">
              <a:buNone/>
              <a:defRPr/>
            </a:lvl2pPr>
          </a:lstStyle>
          <a:p>
            <a:pPr lvl="0"/>
            <a:r>
              <a:rPr lang="en-GB"/>
              <a:t>Click here</a:t>
            </a:r>
            <a:endParaRPr lang="en-US"/>
          </a:p>
        </p:txBody>
      </p:sp>
      <p:sp>
        <p:nvSpPr>
          <p:cNvPr id="28" name="Picture Placeholder 27">
            <a:extLst>
              <a:ext uri="{FF2B5EF4-FFF2-40B4-BE49-F238E27FC236}">
                <a16:creationId xmlns:a16="http://schemas.microsoft.com/office/drawing/2014/main" id="{72A1BD0C-0F7A-CF47-B7B2-8384309268C7}"/>
              </a:ext>
            </a:extLst>
          </p:cNvPr>
          <p:cNvSpPr>
            <a:spLocks noGrp="1"/>
          </p:cNvSpPr>
          <p:nvPr>
            <p:ph type="pic" sz="quarter" idx="103"/>
          </p:nvPr>
        </p:nvSpPr>
        <p:spPr>
          <a:xfrm>
            <a:off x="2713308"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29" name="Text Placeholder 2">
            <a:extLst>
              <a:ext uri="{FF2B5EF4-FFF2-40B4-BE49-F238E27FC236}">
                <a16:creationId xmlns:a16="http://schemas.microsoft.com/office/drawing/2014/main" id="{42B5E869-A930-D342-99FD-F641826F622A}"/>
              </a:ext>
            </a:extLst>
          </p:cNvPr>
          <p:cNvSpPr>
            <a:spLocks noGrp="1"/>
          </p:cNvSpPr>
          <p:nvPr>
            <p:ph type="body" sz="quarter" idx="104" hasCustomPrompt="1"/>
          </p:nvPr>
        </p:nvSpPr>
        <p:spPr>
          <a:xfrm>
            <a:off x="2419226" y="3259833"/>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30" name="Text Placeholder 2">
            <a:extLst>
              <a:ext uri="{FF2B5EF4-FFF2-40B4-BE49-F238E27FC236}">
                <a16:creationId xmlns:a16="http://schemas.microsoft.com/office/drawing/2014/main" id="{B18D8A1E-235D-8B4B-9DEB-AFEA1A93CEBA}"/>
              </a:ext>
            </a:extLst>
          </p:cNvPr>
          <p:cNvSpPr>
            <a:spLocks noGrp="1"/>
          </p:cNvSpPr>
          <p:nvPr>
            <p:ph type="body" sz="quarter" idx="105" hasCustomPrompt="1"/>
          </p:nvPr>
        </p:nvSpPr>
        <p:spPr>
          <a:xfrm>
            <a:off x="2419226" y="3550984"/>
            <a:ext cx="1605617" cy="897983"/>
          </a:xfrm>
          <a:prstGeom prst="rect">
            <a:avLst/>
          </a:prstGeom>
        </p:spPr>
        <p:txBody>
          <a:bodyPr>
            <a:noAutofit/>
          </a:bodyPr>
          <a:lstStyle>
            <a:lvl1pPr marL="0" indent="0" algn="ctr">
              <a:buNone/>
              <a:defRPr sz="1100" b="0">
                <a:solidFill>
                  <a:srgbClr val="0073A0"/>
                </a:solidFill>
              </a:defRPr>
            </a:lvl1pPr>
            <a:lvl2pPr marL="342900" indent="0">
              <a:buNone/>
              <a:defRPr/>
            </a:lvl2pPr>
          </a:lstStyle>
          <a:p>
            <a:pPr lvl="0"/>
            <a:r>
              <a:rPr lang="en-GB"/>
              <a:t>Click here</a:t>
            </a:r>
            <a:endParaRPr lang="en-US"/>
          </a:p>
        </p:txBody>
      </p:sp>
      <p:sp>
        <p:nvSpPr>
          <p:cNvPr id="31" name="Picture Placeholder 30">
            <a:extLst>
              <a:ext uri="{FF2B5EF4-FFF2-40B4-BE49-F238E27FC236}">
                <a16:creationId xmlns:a16="http://schemas.microsoft.com/office/drawing/2014/main" id="{7AA95551-CB2E-6848-A8BC-2D4141606D3B}"/>
              </a:ext>
            </a:extLst>
          </p:cNvPr>
          <p:cNvSpPr>
            <a:spLocks noGrp="1"/>
          </p:cNvSpPr>
          <p:nvPr>
            <p:ph type="pic" sz="quarter" idx="109"/>
          </p:nvPr>
        </p:nvSpPr>
        <p:spPr>
          <a:xfrm>
            <a:off x="4595547"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32" name="Text Placeholder 2">
            <a:extLst>
              <a:ext uri="{FF2B5EF4-FFF2-40B4-BE49-F238E27FC236}">
                <a16:creationId xmlns:a16="http://schemas.microsoft.com/office/drawing/2014/main" id="{D1B14A2E-41E7-714E-9B12-2FA86D92B868}"/>
              </a:ext>
            </a:extLst>
          </p:cNvPr>
          <p:cNvSpPr>
            <a:spLocks noGrp="1"/>
          </p:cNvSpPr>
          <p:nvPr>
            <p:ph type="body" sz="quarter" idx="110" hasCustomPrompt="1"/>
          </p:nvPr>
        </p:nvSpPr>
        <p:spPr>
          <a:xfrm>
            <a:off x="4301465" y="3259833"/>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33" name="Text Placeholder 2">
            <a:extLst>
              <a:ext uri="{FF2B5EF4-FFF2-40B4-BE49-F238E27FC236}">
                <a16:creationId xmlns:a16="http://schemas.microsoft.com/office/drawing/2014/main" id="{A02BE7F7-89E9-D44A-9079-3D7B60281BB5}"/>
              </a:ext>
            </a:extLst>
          </p:cNvPr>
          <p:cNvSpPr>
            <a:spLocks noGrp="1"/>
          </p:cNvSpPr>
          <p:nvPr>
            <p:ph type="body" sz="quarter" idx="111" hasCustomPrompt="1"/>
          </p:nvPr>
        </p:nvSpPr>
        <p:spPr>
          <a:xfrm>
            <a:off x="4301465" y="3550984"/>
            <a:ext cx="1605617" cy="897983"/>
          </a:xfrm>
          <a:prstGeom prst="rect">
            <a:avLst/>
          </a:prstGeom>
        </p:spPr>
        <p:txBody>
          <a:bodyPr>
            <a:noAutofit/>
          </a:bodyPr>
          <a:lstStyle>
            <a:lvl1pPr marL="0" indent="0" algn="ctr">
              <a:buNone/>
              <a:defRPr sz="1100" b="0">
                <a:solidFill>
                  <a:srgbClr val="0073A0"/>
                </a:solidFill>
              </a:defRPr>
            </a:lvl1pPr>
            <a:lvl2pPr marL="342900" indent="0">
              <a:buNone/>
              <a:defRPr/>
            </a:lvl2pPr>
          </a:lstStyle>
          <a:p>
            <a:pPr lvl="0"/>
            <a:r>
              <a:rPr lang="en-GB"/>
              <a:t>Click here</a:t>
            </a:r>
            <a:endParaRPr lang="en-US"/>
          </a:p>
        </p:txBody>
      </p:sp>
      <p:sp>
        <p:nvSpPr>
          <p:cNvPr id="34" name="Picture Placeholder 33">
            <a:extLst>
              <a:ext uri="{FF2B5EF4-FFF2-40B4-BE49-F238E27FC236}">
                <a16:creationId xmlns:a16="http://schemas.microsoft.com/office/drawing/2014/main" id="{5BDD8AA9-53DB-A74F-AF88-E020F8115D3A}"/>
              </a:ext>
            </a:extLst>
          </p:cNvPr>
          <p:cNvSpPr>
            <a:spLocks noGrp="1"/>
          </p:cNvSpPr>
          <p:nvPr>
            <p:ph type="pic" sz="quarter" idx="115"/>
          </p:nvPr>
        </p:nvSpPr>
        <p:spPr>
          <a:xfrm>
            <a:off x="6477786"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35" name="Text Placeholder 2">
            <a:extLst>
              <a:ext uri="{FF2B5EF4-FFF2-40B4-BE49-F238E27FC236}">
                <a16:creationId xmlns:a16="http://schemas.microsoft.com/office/drawing/2014/main" id="{7BBAE451-FFDE-0F4D-BCAF-2FBAB755E01C}"/>
              </a:ext>
            </a:extLst>
          </p:cNvPr>
          <p:cNvSpPr>
            <a:spLocks noGrp="1"/>
          </p:cNvSpPr>
          <p:nvPr>
            <p:ph type="body" sz="quarter" idx="116" hasCustomPrompt="1"/>
          </p:nvPr>
        </p:nvSpPr>
        <p:spPr>
          <a:xfrm>
            <a:off x="6183704" y="3259833"/>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36" name="Text Placeholder 2">
            <a:extLst>
              <a:ext uri="{FF2B5EF4-FFF2-40B4-BE49-F238E27FC236}">
                <a16:creationId xmlns:a16="http://schemas.microsoft.com/office/drawing/2014/main" id="{9D4DB348-4066-F34E-8ECD-5332D961239C}"/>
              </a:ext>
            </a:extLst>
          </p:cNvPr>
          <p:cNvSpPr>
            <a:spLocks noGrp="1"/>
          </p:cNvSpPr>
          <p:nvPr>
            <p:ph type="body" sz="quarter" idx="117" hasCustomPrompt="1"/>
          </p:nvPr>
        </p:nvSpPr>
        <p:spPr>
          <a:xfrm>
            <a:off x="6183704" y="3550984"/>
            <a:ext cx="1605617" cy="897983"/>
          </a:xfrm>
          <a:prstGeom prst="rect">
            <a:avLst/>
          </a:prstGeom>
        </p:spPr>
        <p:txBody>
          <a:bodyPr>
            <a:noAutofit/>
          </a:bodyPr>
          <a:lstStyle>
            <a:lvl1pPr marL="0" indent="0" algn="ctr">
              <a:buNone/>
              <a:defRPr sz="1100" b="0">
                <a:solidFill>
                  <a:srgbClr val="0073A0"/>
                </a:solidFill>
              </a:defRPr>
            </a:lvl1pPr>
            <a:lvl2pPr marL="342900" indent="0">
              <a:buNone/>
              <a:defRPr/>
            </a:lvl2pPr>
          </a:lstStyle>
          <a:p>
            <a:pPr lvl="0"/>
            <a:r>
              <a:rPr lang="en-GB"/>
              <a:t>Click here</a:t>
            </a:r>
            <a:endParaRPr lang="en-US"/>
          </a:p>
        </p:txBody>
      </p:sp>
      <p:sp>
        <p:nvSpPr>
          <p:cNvPr id="7" name="Rectangle 6">
            <a:extLst>
              <a:ext uri="{FF2B5EF4-FFF2-40B4-BE49-F238E27FC236}">
                <a16:creationId xmlns:a16="http://schemas.microsoft.com/office/drawing/2014/main" id="{FCA0B6BE-33A5-D395-EDBE-F7C8FEA6DF05}"/>
              </a:ext>
            </a:extLst>
          </p:cNvPr>
          <p:cNvSpPr/>
          <p:nvPr userDrawn="1"/>
        </p:nvSpPr>
        <p:spPr>
          <a:xfrm>
            <a:off x="543923" y="5092502"/>
            <a:ext cx="8600078"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11582122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ofiles page">
    <p:bg>
      <p:bgPr>
        <a:solidFill>
          <a:srgbClr val="0A395B"/>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solidFill>
                  <a:srgbClr val="EAECED"/>
                </a:solidFill>
              </a:defRPr>
            </a:lvl1pPr>
          </a:lstStyle>
          <a:p>
            <a:pPr lvl="0"/>
            <a:r>
              <a:rPr lang="en-GB"/>
              <a:t>Click to add subtitle</a:t>
            </a:r>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542925" y="4735455"/>
            <a:ext cx="7310379" cy="307890"/>
          </a:xfrm>
          <a:prstGeom prst="rect">
            <a:avLst/>
          </a:prstGeom>
        </p:spPr>
        <p:txBody>
          <a:bodyPr>
            <a:noAutofit/>
          </a:bodyPr>
          <a:lstStyle>
            <a:lvl1pPr marL="0" indent="0" algn="l">
              <a:buNone/>
              <a:defRPr sz="800" b="0" i="0">
                <a:solidFill>
                  <a:schemeClr val="bg1"/>
                </a:solidFill>
                <a:latin typeface="Arial Narrow" panose="020B0604020202020204" pitchFamily="34" charset="0"/>
                <a:cs typeface="Arial Narrow" panose="020B0604020202020204" pitchFamily="34" charset="0"/>
              </a:defRPr>
            </a:lvl1pPr>
            <a:lvl2pPr marL="342900"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8379416" y="4768200"/>
            <a:ext cx="523521"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5" name="Picture Placeholder 24">
            <a:extLst>
              <a:ext uri="{FF2B5EF4-FFF2-40B4-BE49-F238E27FC236}">
                <a16:creationId xmlns:a16="http://schemas.microsoft.com/office/drawing/2014/main" id="{B916BEDC-F5F1-C546-A5FE-DB6246C3BC41}"/>
              </a:ext>
            </a:extLst>
          </p:cNvPr>
          <p:cNvSpPr>
            <a:spLocks noGrp="1"/>
          </p:cNvSpPr>
          <p:nvPr>
            <p:ph type="pic" sz="quarter" idx="102"/>
          </p:nvPr>
        </p:nvSpPr>
        <p:spPr>
          <a:xfrm>
            <a:off x="837007"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26" name="Text Placeholder 2">
            <a:extLst>
              <a:ext uri="{FF2B5EF4-FFF2-40B4-BE49-F238E27FC236}">
                <a16:creationId xmlns:a16="http://schemas.microsoft.com/office/drawing/2014/main" id="{C3FFF05F-EF65-0B4E-9E90-C3D75117D189}"/>
              </a:ext>
            </a:extLst>
          </p:cNvPr>
          <p:cNvSpPr>
            <a:spLocks noGrp="1"/>
          </p:cNvSpPr>
          <p:nvPr>
            <p:ph type="body" sz="quarter" idx="65" hasCustomPrompt="1"/>
          </p:nvPr>
        </p:nvSpPr>
        <p:spPr>
          <a:xfrm>
            <a:off x="542925" y="3259833"/>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27" name="Text Placeholder 2">
            <a:extLst>
              <a:ext uri="{FF2B5EF4-FFF2-40B4-BE49-F238E27FC236}">
                <a16:creationId xmlns:a16="http://schemas.microsoft.com/office/drawing/2014/main" id="{7097CAE5-23EE-0E4A-998A-412273C349AE}"/>
              </a:ext>
            </a:extLst>
          </p:cNvPr>
          <p:cNvSpPr>
            <a:spLocks noGrp="1"/>
          </p:cNvSpPr>
          <p:nvPr>
            <p:ph type="body" sz="quarter" idx="82" hasCustomPrompt="1"/>
          </p:nvPr>
        </p:nvSpPr>
        <p:spPr>
          <a:xfrm>
            <a:off x="542925" y="3550984"/>
            <a:ext cx="1605617" cy="897983"/>
          </a:xfrm>
          <a:prstGeom prst="rect">
            <a:avLst/>
          </a:prstGeom>
        </p:spPr>
        <p:txBody>
          <a:bodyPr>
            <a:noAutofit/>
          </a:bodyPr>
          <a:lstStyle>
            <a:lvl1pPr marL="0" indent="0" algn="ctr">
              <a:buNone/>
              <a:defRPr sz="1100" b="0">
                <a:solidFill>
                  <a:schemeClr val="bg1"/>
                </a:solidFill>
              </a:defRPr>
            </a:lvl1pPr>
            <a:lvl2pPr marL="342900" indent="0">
              <a:buNone/>
              <a:defRPr/>
            </a:lvl2pPr>
          </a:lstStyle>
          <a:p>
            <a:pPr lvl="0"/>
            <a:r>
              <a:rPr lang="en-GB"/>
              <a:t>Click here</a:t>
            </a:r>
            <a:endParaRPr lang="en-US"/>
          </a:p>
        </p:txBody>
      </p:sp>
      <p:sp>
        <p:nvSpPr>
          <p:cNvPr id="28" name="Picture Placeholder 27">
            <a:extLst>
              <a:ext uri="{FF2B5EF4-FFF2-40B4-BE49-F238E27FC236}">
                <a16:creationId xmlns:a16="http://schemas.microsoft.com/office/drawing/2014/main" id="{72A1BD0C-0F7A-CF47-B7B2-8384309268C7}"/>
              </a:ext>
            </a:extLst>
          </p:cNvPr>
          <p:cNvSpPr>
            <a:spLocks noGrp="1"/>
          </p:cNvSpPr>
          <p:nvPr>
            <p:ph type="pic" sz="quarter" idx="103"/>
          </p:nvPr>
        </p:nvSpPr>
        <p:spPr>
          <a:xfrm>
            <a:off x="2713308"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29" name="Text Placeholder 2">
            <a:extLst>
              <a:ext uri="{FF2B5EF4-FFF2-40B4-BE49-F238E27FC236}">
                <a16:creationId xmlns:a16="http://schemas.microsoft.com/office/drawing/2014/main" id="{42B5E869-A930-D342-99FD-F641826F622A}"/>
              </a:ext>
            </a:extLst>
          </p:cNvPr>
          <p:cNvSpPr>
            <a:spLocks noGrp="1"/>
          </p:cNvSpPr>
          <p:nvPr>
            <p:ph type="body" sz="quarter" idx="104" hasCustomPrompt="1"/>
          </p:nvPr>
        </p:nvSpPr>
        <p:spPr>
          <a:xfrm>
            <a:off x="2419226" y="3259833"/>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30" name="Text Placeholder 2">
            <a:extLst>
              <a:ext uri="{FF2B5EF4-FFF2-40B4-BE49-F238E27FC236}">
                <a16:creationId xmlns:a16="http://schemas.microsoft.com/office/drawing/2014/main" id="{B18D8A1E-235D-8B4B-9DEB-AFEA1A93CEBA}"/>
              </a:ext>
            </a:extLst>
          </p:cNvPr>
          <p:cNvSpPr>
            <a:spLocks noGrp="1"/>
          </p:cNvSpPr>
          <p:nvPr>
            <p:ph type="body" sz="quarter" idx="105" hasCustomPrompt="1"/>
          </p:nvPr>
        </p:nvSpPr>
        <p:spPr>
          <a:xfrm>
            <a:off x="2419226" y="3550984"/>
            <a:ext cx="1605617" cy="897983"/>
          </a:xfrm>
          <a:prstGeom prst="rect">
            <a:avLst/>
          </a:prstGeom>
        </p:spPr>
        <p:txBody>
          <a:bodyPr>
            <a:noAutofit/>
          </a:bodyPr>
          <a:lstStyle>
            <a:lvl1pPr marL="0" indent="0" algn="ctr">
              <a:buNone/>
              <a:defRPr sz="1100" b="0">
                <a:solidFill>
                  <a:schemeClr val="bg1"/>
                </a:solidFill>
              </a:defRPr>
            </a:lvl1pPr>
            <a:lvl2pPr marL="342900" indent="0">
              <a:buNone/>
              <a:defRPr/>
            </a:lvl2pPr>
          </a:lstStyle>
          <a:p>
            <a:pPr lvl="0"/>
            <a:r>
              <a:rPr lang="en-GB"/>
              <a:t>Click here</a:t>
            </a:r>
            <a:endParaRPr lang="en-US"/>
          </a:p>
        </p:txBody>
      </p:sp>
      <p:sp>
        <p:nvSpPr>
          <p:cNvPr id="31" name="Picture Placeholder 30">
            <a:extLst>
              <a:ext uri="{FF2B5EF4-FFF2-40B4-BE49-F238E27FC236}">
                <a16:creationId xmlns:a16="http://schemas.microsoft.com/office/drawing/2014/main" id="{7AA95551-CB2E-6848-A8BC-2D4141606D3B}"/>
              </a:ext>
            </a:extLst>
          </p:cNvPr>
          <p:cNvSpPr>
            <a:spLocks noGrp="1"/>
          </p:cNvSpPr>
          <p:nvPr>
            <p:ph type="pic" sz="quarter" idx="109"/>
          </p:nvPr>
        </p:nvSpPr>
        <p:spPr>
          <a:xfrm>
            <a:off x="4595547"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32" name="Text Placeholder 2">
            <a:extLst>
              <a:ext uri="{FF2B5EF4-FFF2-40B4-BE49-F238E27FC236}">
                <a16:creationId xmlns:a16="http://schemas.microsoft.com/office/drawing/2014/main" id="{D1B14A2E-41E7-714E-9B12-2FA86D92B868}"/>
              </a:ext>
            </a:extLst>
          </p:cNvPr>
          <p:cNvSpPr>
            <a:spLocks noGrp="1"/>
          </p:cNvSpPr>
          <p:nvPr>
            <p:ph type="body" sz="quarter" idx="110" hasCustomPrompt="1"/>
          </p:nvPr>
        </p:nvSpPr>
        <p:spPr>
          <a:xfrm>
            <a:off x="4301465" y="3259833"/>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33" name="Text Placeholder 2">
            <a:extLst>
              <a:ext uri="{FF2B5EF4-FFF2-40B4-BE49-F238E27FC236}">
                <a16:creationId xmlns:a16="http://schemas.microsoft.com/office/drawing/2014/main" id="{A02BE7F7-89E9-D44A-9079-3D7B60281BB5}"/>
              </a:ext>
            </a:extLst>
          </p:cNvPr>
          <p:cNvSpPr>
            <a:spLocks noGrp="1"/>
          </p:cNvSpPr>
          <p:nvPr>
            <p:ph type="body" sz="quarter" idx="111" hasCustomPrompt="1"/>
          </p:nvPr>
        </p:nvSpPr>
        <p:spPr>
          <a:xfrm>
            <a:off x="4301465" y="3550984"/>
            <a:ext cx="1605617" cy="897983"/>
          </a:xfrm>
          <a:prstGeom prst="rect">
            <a:avLst/>
          </a:prstGeom>
        </p:spPr>
        <p:txBody>
          <a:bodyPr>
            <a:noAutofit/>
          </a:bodyPr>
          <a:lstStyle>
            <a:lvl1pPr marL="0" indent="0" algn="ctr">
              <a:buNone/>
              <a:defRPr sz="1100" b="0">
                <a:solidFill>
                  <a:schemeClr val="bg1"/>
                </a:solidFill>
              </a:defRPr>
            </a:lvl1pPr>
            <a:lvl2pPr marL="342900" indent="0">
              <a:buNone/>
              <a:defRPr/>
            </a:lvl2pPr>
          </a:lstStyle>
          <a:p>
            <a:pPr lvl="0"/>
            <a:r>
              <a:rPr lang="en-GB"/>
              <a:t>Click here</a:t>
            </a:r>
            <a:endParaRPr lang="en-US"/>
          </a:p>
        </p:txBody>
      </p:sp>
      <p:sp>
        <p:nvSpPr>
          <p:cNvPr id="34" name="Picture Placeholder 33">
            <a:extLst>
              <a:ext uri="{FF2B5EF4-FFF2-40B4-BE49-F238E27FC236}">
                <a16:creationId xmlns:a16="http://schemas.microsoft.com/office/drawing/2014/main" id="{5BDD8AA9-53DB-A74F-AF88-E020F8115D3A}"/>
              </a:ext>
            </a:extLst>
          </p:cNvPr>
          <p:cNvSpPr>
            <a:spLocks noGrp="1"/>
          </p:cNvSpPr>
          <p:nvPr>
            <p:ph type="pic" sz="quarter" idx="115"/>
          </p:nvPr>
        </p:nvSpPr>
        <p:spPr>
          <a:xfrm>
            <a:off x="6477786"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35" name="Text Placeholder 2">
            <a:extLst>
              <a:ext uri="{FF2B5EF4-FFF2-40B4-BE49-F238E27FC236}">
                <a16:creationId xmlns:a16="http://schemas.microsoft.com/office/drawing/2014/main" id="{7BBAE451-FFDE-0F4D-BCAF-2FBAB755E01C}"/>
              </a:ext>
            </a:extLst>
          </p:cNvPr>
          <p:cNvSpPr>
            <a:spLocks noGrp="1"/>
          </p:cNvSpPr>
          <p:nvPr>
            <p:ph type="body" sz="quarter" idx="116" hasCustomPrompt="1"/>
          </p:nvPr>
        </p:nvSpPr>
        <p:spPr>
          <a:xfrm>
            <a:off x="6183704" y="3259833"/>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36" name="Text Placeholder 2">
            <a:extLst>
              <a:ext uri="{FF2B5EF4-FFF2-40B4-BE49-F238E27FC236}">
                <a16:creationId xmlns:a16="http://schemas.microsoft.com/office/drawing/2014/main" id="{9D4DB348-4066-F34E-8ECD-5332D961239C}"/>
              </a:ext>
            </a:extLst>
          </p:cNvPr>
          <p:cNvSpPr>
            <a:spLocks noGrp="1"/>
          </p:cNvSpPr>
          <p:nvPr>
            <p:ph type="body" sz="quarter" idx="117" hasCustomPrompt="1"/>
          </p:nvPr>
        </p:nvSpPr>
        <p:spPr>
          <a:xfrm>
            <a:off x="6183704" y="3550984"/>
            <a:ext cx="1605617" cy="897983"/>
          </a:xfrm>
          <a:prstGeom prst="rect">
            <a:avLst/>
          </a:prstGeom>
        </p:spPr>
        <p:txBody>
          <a:bodyPr>
            <a:noAutofit/>
          </a:bodyPr>
          <a:lstStyle>
            <a:lvl1pPr marL="0" indent="0" algn="ctr">
              <a:buNone/>
              <a:defRPr sz="1100" b="0">
                <a:solidFill>
                  <a:schemeClr val="bg1"/>
                </a:solidFill>
              </a:defRPr>
            </a:lvl1pPr>
            <a:lvl2pPr marL="342900" indent="0">
              <a:buNone/>
              <a:defRPr/>
            </a:lvl2pPr>
          </a:lstStyle>
          <a:p>
            <a:pPr lvl="0"/>
            <a:r>
              <a:rPr lang="en-GB"/>
              <a:t>Click here</a:t>
            </a:r>
            <a:endParaRPr lang="en-US"/>
          </a:p>
        </p:txBody>
      </p:sp>
      <p:sp>
        <p:nvSpPr>
          <p:cNvPr id="7" name="Rectangle 6">
            <a:extLst>
              <a:ext uri="{FF2B5EF4-FFF2-40B4-BE49-F238E27FC236}">
                <a16:creationId xmlns:a16="http://schemas.microsoft.com/office/drawing/2014/main" id="{FCA0B6BE-33A5-D395-EDBE-F7C8FEA6DF05}"/>
              </a:ext>
            </a:extLst>
          </p:cNvPr>
          <p:cNvSpPr/>
          <p:nvPr userDrawn="1"/>
        </p:nvSpPr>
        <p:spPr>
          <a:xfrm>
            <a:off x="543923" y="5092502"/>
            <a:ext cx="8600078"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30344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lumn text on blue">
    <p:bg>
      <p:bgPr>
        <a:solidFill>
          <a:srgbClr val="0A395B"/>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solidFill>
                  <a:srgbClr val="0096FF"/>
                </a:solidFill>
              </a:defRPr>
            </a:lvl1pPr>
          </a:lstStyle>
          <a:p>
            <a:pPr lvl="0"/>
            <a:r>
              <a:rPr lang="en-GB"/>
              <a:t>Click to add subtitle</a:t>
            </a:r>
          </a:p>
        </p:txBody>
      </p:sp>
      <p:sp>
        <p:nvSpPr>
          <p:cNvPr id="10" name="Slide Number Placeholder 7">
            <a:extLst>
              <a:ext uri="{FF2B5EF4-FFF2-40B4-BE49-F238E27FC236}">
                <a16:creationId xmlns:a16="http://schemas.microsoft.com/office/drawing/2014/main" id="{29C21A50-32C1-164C-98DC-F33181782C7E}"/>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176D6B2A-5745-F1BE-C0FD-7269B87C553D}"/>
              </a:ext>
            </a:extLst>
          </p:cNvPr>
          <p:cNvSpPr>
            <a:spLocks noGrp="1"/>
          </p:cNvSpPr>
          <p:nvPr>
            <p:ph type="body" sz="quarter" idx="21" hasCustomPrompt="1"/>
          </p:nvPr>
        </p:nvSpPr>
        <p:spPr>
          <a:xfrm>
            <a:off x="542925" y="1509196"/>
            <a:ext cx="7972425" cy="3024909"/>
          </a:xfrm>
          <a:prstGeom prst="rect">
            <a:avLst/>
          </a:prstGeom>
        </p:spPr>
        <p:txBody>
          <a:bodyPr numCol="1" spcCol="180000">
            <a:noAutofit/>
          </a:bodyPr>
          <a:lstStyle>
            <a:lvl1pPr marL="0" indent="0">
              <a:lnSpc>
                <a:spcPts val="2300"/>
              </a:lnSpc>
              <a:spcAft>
                <a:spcPts val="300"/>
              </a:spcAft>
              <a:buFont typeface="Arial" panose="020B0604020202020204" pitchFamily="34" charset="0"/>
              <a:buNone/>
              <a:defRPr>
                <a:solidFill>
                  <a:schemeClr val="bg1"/>
                </a:solidFill>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a:t>
            </a:r>
          </a:p>
          <a:p>
            <a:pPr lvl="0"/>
            <a:endParaRPr lang="en-GB"/>
          </a:p>
        </p:txBody>
      </p:sp>
      <p:sp>
        <p:nvSpPr>
          <p:cNvPr id="13" name="Rectangle 12">
            <a:extLst>
              <a:ext uri="{FF2B5EF4-FFF2-40B4-BE49-F238E27FC236}">
                <a16:creationId xmlns:a16="http://schemas.microsoft.com/office/drawing/2014/main" id="{F8051067-013C-BC8D-ECA8-637AA5AAB017}"/>
              </a:ext>
            </a:extLst>
          </p:cNvPr>
          <p:cNvSpPr/>
          <p:nvPr userDrawn="1"/>
        </p:nvSpPr>
        <p:spPr>
          <a:xfrm>
            <a:off x="543922" y="5092502"/>
            <a:ext cx="8600077"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3518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Light">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a:prstGeom prst="rect">
            <a:avLst/>
          </a:prstGeom>
        </p:spPr>
        <p:txBody>
          <a:bodyPr>
            <a:normAutofit/>
          </a:bodyPr>
          <a:lstStyle>
            <a:lvl1pPr marL="0" indent="0">
              <a:buNone/>
              <a:defRPr sz="1600" b="1" i="0">
                <a:solidFill>
                  <a:srgbClr val="0073A0"/>
                </a:solidFill>
                <a:latin typeface="Source Sans Pro" panose="020B0503030403020204" pitchFamily="34" charset="0"/>
                <a:cs typeface="Arial" panose="020B0604020202020204" pitchFamily="34" charset="0"/>
              </a:defRPr>
            </a:lvl1pPr>
          </a:lstStyle>
          <a:p>
            <a:pPr lvl="0"/>
            <a:r>
              <a:rPr lang="en-GB"/>
              <a:t>Click to add subtitle</a:t>
            </a:r>
            <a:endParaRPr lang="en-US"/>
          </a:p>
        </p:txBody>
      </p:sp>
      <p:sp>
        <p:nvSpPr>
          <p:cNvPr id="2" name="Text Placeholder 4">
            <a:extLst>
              <a:ext uri="{FF2B5EF4-FFF2-40B4-BE49-F238E27FC236}">
                <a16:creationId xmlns:a16="http://schemas.microsoft.com/office/drawing/2014/main" id="{50DB1F15-37EC-C830-706B-5BCF91B821EC}"/>
              </a:ext>
            </a:extLst>
          </p:cNvPr>
          <p:cNvSpPr>
            <a:spLocks noGrp="1"/>
          </p:cNvSpPr>
          <p:nvPr>
            <p:ph type="body" sz="quarter" idx="13" hasCustomPrompt="1"/>
          </p:nvPr>
        </p:nvSpPr>
        <p:spPr>
          <a:xfrm>
            <a:off x="1056915" y="2384145"/>
            <a:ext cx="6968919" cy="1080950"/>
          </a:xfrm>
          <a:prstGeom prst="rect">
            <a:avLst/>
          </a:prstGeom>
        </p:spPr>
        <p:txBody>
          <a:bodyPr>
            <a:noAutofit/>
          </a:bodyPr>
          <a:lstStyle>
            <a:lvl1pPr marL="0" indent="0" algn="l">
              <a:lnSpc>
                <a:spcPts val="4000"/>
              </a:lnSpc>
              <a:buNone/>
              <a:defRPr sz="3750" b="1">
                <a:solidFill>
                  <a:srgbClr val="003E60"/>
                </a:solidFill>
              </a:defRPr>
            </a:lvl1pPr>
          </a:lstStyle>
          <a:p>
            <a:pPr lvl="0"/>
            <a:r>
              <a:rPr lang="en-US"/>
              <a:t>Click to edit</a:t>
            </a:r>
            <a:br>
              <a:rPr lang="en-US"/>
            </a:br>
            <a:r>
              <a:rPr lang="en-US"/>
              <a:t>Master text styles</a:t>
            </a:r>
          </a:p>
        </p:txBody>
      </p:sp>
      <p:sp>
        <p:nvSpPr>
          <p:cNvPr id="3" name="Text Placeholder 4">
            <a:extLst>
              <a:ext uri="{FF2B5EF4-FFF2-40B4-BE49-F238E27FC236}">
                <a16:creationId xmlns:a16="http://schemas.microsoft.com/office/drawing/2014/main" id="{3449DD78-0BAA-FDBA-DD0E-0511BC7D3FF4}"/>
              </a:ext>
            </a:extLst>
          </p:cNvPr>
          <p:cNvSpPr>
            <a:spLocks noGrp="1"/>
          </p:cNvSpPr>
          <p:nvPr>
            <p:ph type="body" sz="quarter" idx="15" hasCustomPrompt="1"/>
          </p:nvPr>
        </p:nvSpPr>
        <p:spPr>
          <a:xfrm>
            <a:off x="1056915" y="4330486"/>
            <a:ext cx="6968558" cy="368896"/>
          </a:xfrm>
          <a:prstGeom prst="rect">
            <a:avLst/>
          </a:prstGeom>
        </p:spPr>
        <p:txBody>
          <a:bodyPr>
            <a:noAutofit/>
          </a:bodyPr>
          <a:lstStyle>
            <a:lvl1pPr marL="0" indent="0" algn="l">
              <a:buNone/>
              <a:defRPr sz="1350" b="0" i="0" baseline="0">
                <a:solidFill>
                  <a:schemeClr val="bg1">
                    <a:lumMod val="65000"/>
                  </a:schemeClr>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pic>
        <p:nvPicPr>
          <p:cNvPr id="4" name="Picture 3" descr="Logo, company name&#10;&#10;Description automatically generated">
            <a:extLst>
              <a:ext uri="{FF2B5EF4-FFF2-40B4-BE49-F238E27FC236}">
                <a16:creationId xmlns:a16="http://schemas.microsoft.com/office/drawing/2014/main" id="{C83ADCCC-5A96-0066-844E-71118B0AAEE5}"/>
              </a:ext>
            </a:extLst>
          </p:cNvPr>
          <p:cNvPicPr>
            <a:picLocks noChangeAspect="1"/>
          </p:cNvPicPr>
          <p:nvPr userDrawn="1"/>
        </p:nvPicPr>
        <p:blipFill>
          <a:blip r:embed="rId2"/>
          <a:stretch>
            <a:fillRect/>
          </a:stretch>
        </p:blipFill>
        <p:spPr>
          <a:xfrm>
            <a:off x="972765" y="434282"/>
            <a:ext cx="1433006" cy="858913"/>
          </a:xfrm>
          <a:prstGeom prst="rect">
            <a:avLst/>
          </a:prstGeom>
        </p:spPr>
      </p:pic>
      <p:sp>
        <p:nvSpPr>
          <p:cNvPr id="8" name="Rectangle 7">
            <a:extLst>
              <a:ext uri="{FF2B5EF4-FFF2-40B4-BE49-F238E27FC236}">
                <a16:creationId xmlns:a16="http://schemas.microsoft.com/office/drawing/2014/main" id="{04B0D8A2-B580-C924-F819-C39D2DFE8570}"/>
              </a:ext>
            </a:extLst>
          </p:cNvPr>
          <p:cNvSpPr/>
          <p:nvPr userDrawn="1"/>
        </p:nvSpPr>
        <p:spPr>
          <a:xfrm>
            <a:off x="1132367" y="5087632"/>
            <a:ext cx="8011633"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326775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entred one column no line on blue">
    <p:bg>
      <p:bgPr>
        <a:solidFill>
          <a:srgbClr val="0A395B"/>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543923" y="694533"/>
            <a:ext cx="7971766" cy="379161"/>
          </a:xfrm>
          <a:prstGeom prst="rect">
            <a:avLst/>
          </a:prstGeom>
        </p:spPr>
        <p:txBody>
          <a:bodyPr>
            <a:noAutofit/>
          </a:bodyPr>
          <a:lstStyle>
            <a:lvl1pPr algn="ct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lgn="ctr">
              <a:buNone/>
              <a:defRPr b="1">
                <a:solidFill>
                  <a:srgbClr val="FFE000"/>
                </a:solidFill>
              </a:defRPr>
            </a:lvl1pPr>
          </a:lstStyle>
          <a:p>
            <a:pPr lvl="0"/>
            <a:r>
              <a:rPr lang="en-GB"/>
              <a:t>Click to add subtitle</a:t>
            </a:r>
          </a:p>
        </p:txBody>
      </p:sp>
      <p:sp>
        <p:nvSpPr>
          <p:cNvPr id="10" name="Slide Number Placeholder 7">
            <a:extLst>
              <a:ext uri="{FF2B5EF4-FFF2-40B4-BE49-F238E27FC236}">
                <a16:creationId xmlns:a16="http://schemas.microsoft.com/office/drawing/2014/main" id="{29C21A50-32C1-164C-98DC-F33181782C7E}"/>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293DBD81-AD17-343F-5CC4-5BC639A0CED0}"/>
              </a:ext>
            </a:extLst>
          </p:cNvPr>
          <p:cNvSpPr>
            <a:spLocks noGrp="1"/>
          </p:cNvSpPr>
          <p:nvPr>
            <p:ph type="body" sz="quarter" idx="21" hasCustomPrompt="1"/>
          </p:nvPr>
        </p:nvSpPr>
        <p:spPr>
          <a:xfrm>
            <a:off x="542925" y="1509196"/>
            <a:ext cx="7972425" cy="3024909"/>
          </a:xfrm>
          <a:prstGeom prst="rect">
            <a:avLst/>
          </a:prstGeom>
        </p:spPr>
        <p:txBody>
          <a:bodyPr numCol="1" spcCol="180000">
            <a:noAutofit/>
          </a:bodyPr>
          <a:lstStyle>
            <a:lvl1pPr marL="0" indent="0" algn="ctr">
              <a:buFont typeface="Arial" panose="020B0604020202020204" pitchFamily="34" charset="0"/>
              <a:buNone/>
              <a:defRPr>
                <a:solidFill>
                  <a:schemeClr val="bg1"/>
                </a:solidFill>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lvl="0"/>
            <a:endParaRPr lang="en-GB"/>
          </a:p>
        </p:txBody>
      </p:sp>
      <p:sp>
        <p:nvSpPr>
          <p:cNvPr id="3" name="Rectangle 2">
            <a:extLst>
              <a:ext uri="{FF2B5EF4-FFF2-40B4-BE49-F238E27FC236}">
                <a16:creationId xmlns:a16="http://schemas.microsoft.com/office/drawing/2014/main" id="{349DC788-0C15-1487-B1CB-24B3E2074483}"/>
              </a:ext>
            </a:extLst>
          </p:cNvPr>
          <p:cNvSpPr/>
          <p:nvPr userDrawn="1"/>
        </p:nvSpPr>
        <p:spPr>
          <a:xfrm>
            <a:off x="-87464" y="5092502"/>
            <a:ext cx="9231465"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783823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text on blue">
    <p:bg>
      <p:bgPr>
        <a:solidFill>
          <a:srgbClr val="0A395B"/>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solidFill>
                  <a:srgbClr val="EAECED"/>
                </a:solidFill>
              </a:defRPr>
            </a:lvl1pPr>
          </a:lstStyle>
          <a:p>
            <a:pPr lvl="0"/>
            <a:r>
              <a:rPr lang="en-GB"/>
              <a:t>Click to add subtitle</a:t>
            </a:r>
          </a:p>
        </p:txBody>
      </p:sp>
      <p:sp>
        <p:nvSpPr>
          <p:cNvPr id="10" name="Slide Number Placeholder 7">
            <a:extLst>
              <a:ext uri="{FF2B5EF4-FFF2-40B4-BE49-F238E27FC236}">
                <a16:creationId xmlns:a16="http://schemas.microsoft.com/office/drawing/2014/main" id="{70408D31-7187-2E41-99D3-46C705C57476}"/>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6D7745AF-7AE0-C869-F13C-A1CD69A7B2FC}"/>
              </a:ext>
            </a:extLst>
          </p:cNvPr>
          <p:cNvSpPr>
            <a:spLocks noGrp="1"/>
          </p:cNvSpPr>
          <p:nvPr>
            <p:ph type="body" sz="quarter" idx="21" hasCustomPrompt="1"/>
          </p:nvPr>
        </p:nvSpPr>
        <p:spPr>
          <a:xfrm>
            <a:off x="542925" y="1509196"/>
            <a:ext cx="7972425" cy="3024909"/>
          </a:xfrm>
        </p:spPr>
        <p:txBody>
          <a:bodyPr numCol="2" spcCol="360000">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bg1"/>
                </a:solidFill>
              </a:defRPr>
            </a:lvl1pPr>
          </a:lstStyle>
          <a:p>
            <a:pPr lvl="0"/>
            <a:r>
              <a:rPr lang="en-GB"/>
              <a:t>Click to add double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endParaRPr lang="en-GB"/>
          </a:p>
          <a:p>
            <a:pPr lvl="0"/>
            <a:r>
              <a:rPr lang="en-GB"/>
              <a:t>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 Proin </a:t>
            </a:r>
            <a:r>
              <a:rPr lang="en-GB" err="1"/>
              <a:t>nibh</a:t>
            </a:r>
            <a:r>
              <a:rPr lang="en-GB"/>
              <a:t> </a:t>
            </a:r>
            <a:r>
              <a:rPr lang="en-GB" err="1"/>
              <a:t>nisl</a:t>
            </a:r>
            <a:r>
              <a:rPr lang="en-GB"/>
              <a:t> </a:t>
            </a:r>
            <a:r>
              <a:rPr lang="en-GB" err="1"/>
              <a:t>oranste</a:t>
            </a:r>
            <a:r>
              <a:rPr lang="en-GB"/>
              <a:t> </a:t>
            </a:r>
            <a:r>
              <a:rPr lang="en-GB" err="1"/>
              <a:t>ftoeu</a:t>
            </a:r>
            <a:r>
              <a:rPr lang="en-GB"/>
              <a:t> </a:t>
            </a:r>
            <a:r>
              <a:rPr lang="en-GB" err="1"/>
              <a:t>condimentum</a:t>
            </a:r>
            <a:r>
              <a:rPr lang="en-GB"/>
              <a:t> id </a:t>
            </a:r>
            <a:r>
              <a:rPr lang="en-GB" err="1"/>
              <a:t>venenatis</a:t>
            </a:r>
            <a:r>
              <a:rPr lang="en-GB"/>
              <a:t> a vitae </a:t>
            </a:r>
            <a:r>
              <a:rPr lang="en-GB" err="1"/>
              <a:t>sapien</a:t>
            </a:r>
            <a:r>
              <a:rPr lang="en-GB"/>
              <a:t>.</a:t>
            </a:r>
          </a:p>
        </p:txBody>
      </p:sp>
      <p:cxnSp>
        <p:nvCxnSpPr>
          <p:cNvPr id="3" name="Straight Arrow Connector 2">
            <a:extLst>
              <a:ext uri="{FF2B5EF4-FFF2-40B4-BE49-F238E27FC236}">
                <a16:creationId xmlns:a16="http://schemas.microsoft.com/office/drawing/2014/main" id="{19F0416B-FCF9-109D-F0D7-3789DB18AB27}"/>
              </a:ext>
            </a:extLst>
          </p:cNvPr>
          <p:cNvCxnSpPr>
            <a:cxnSpLocks/>
          </p:cNvCxnSpPr>
          <p:nvPr userDrawn="1"/>
        </p:nvCxnSpPr>
        <p:spPr>
          <a:xfrm>
            <a:off x="4499002" y="1928692"/>
            <a:ext cx="0" cy="2009375"/>
          </a:xfrm>
          <a:prstGeom prst="straightConnector1">
            <a:avLst/>
          </a:prstGeom>
          <a:ln>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
        <p:nvSpPr>
          <p:cNvPr id="5" name="Rectangle 4">
            <a:extLst>
              <a:ext uri="{FF2B5EF4-FFF2-40B4-BE49-F238E27FC236}">
                <a16:creationId xmlns:a16="http://schemas.microsoft.com/office/drawing/2014/main" id="{3CF5927C-25C0-36DB-066C-1A371A161286}"/>
              </a:ext>
            </a:extLst>
          </p:cNvPr>
          <p:cNvSpPr/>
          <p:nvPr userDrawn="1"/>
        </p:nvSpPr>
        <p:spPr>
          <a:xfrm>
            <a:off x="543922" y="5092502"/>
            <a:ext cx="8600077"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225074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 half image with text - blue">
    <p:bg>
      <p:bgPr>
        <a:solidFill>
          <a:srgbClr val="0A395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0" y="0"/>
            <a:ext cx="4572000" cy="5143500"/>
          </a:xfrm>
          <a:prstGeom prst="rect">
            <a:avLst/>
          </a:prstGeom>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Title 7">
            <a:extLst>
              <a:ext uri="{FF2B5EF4-FFF2-40B4-BE49-F238E27FC236}">
                <a16:creationId xmlns:a16="http://schemas.microsoft.com/office/drawing/2014/main" id="{1E8CDABC-6D31-5A4E-BB19-6B34029AEB8D}"/>
              </a:ext>
            </a:extLst>
          </p:cNvPr>
          <p:cNvSpPr>
            <a:spLocks noGrp="1"/>
          </p:cNvSpPr>
          <p:nvPr>
            <p:ph type="title" hasCustomPrompt="1"/>
          </p:nvPr>
        </p:nvSpPr>
        <p:spPr>
          <a:xfrm>
            <a:off x="5180909" y="694533"/>
            <a:ext cx="3858867" cy="379161"/>
          </a:xfrm>
          <a:prstGeom prst="rect">
            <a:avLst/>
          </a:prstGeom>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AB5015EC-A889-6943-9DE0-3D86A3D0C936}"/>
              </a:ext>
            </a:extLst>
          </p:cNvPr>
          <p:cNvSpPr>
            <a:spLocks noGrp="1"/>
          </p:cNvSpPr>
          <p:nvPr>
            <p:ph type="body" sz="quarter" idx="20" hasCustomPrompt="1"/>
          </p:nvPr>
        </p:nvSpPr>
        <p:spPr>
          <a:xfrm>
            <a:off x="5179913" y="1095451"/>
            <a:ext cx="3859186" cy="260350"/>
          </a:xfrm>
          <a:prstGeom prst="rect">
            <a:avLst/>
          </a:prstGeom>
        </p:spPr>
        <p:txBody>
          <a:bodyPr>
            <a:noAutofit/>
          </a:bodyPr>
          <a:lstStyle>
            <a:lvl1pPr marL="0" indent="0">
              <a:buNone/>
              <a:defRPr b="1">
                <a:solidFill>
                  <a:srgbClr val="0073A0"/>
                </a:solidFill>
              </a:defRPr>
            </a:lvl1pPr>
          </a:lstStyle>
          <a:p>
            <a:pPr lvl="0"/>
            <a:r>
              <a:rPr lang="en-GB"/>
              <a:t>Click to add subtitle</a:t>
            </a:r>
          </a:p>
        </p:txBody>
      </p:sp>
      <p:sp>
        <p:nvSpPr>
          <p:cNvPr id="14" name="Text Placeholder 23">
            <a:extLst>
              <a:ext uri="{FF2B5EF4-FFF2-40B4-BE49-F238E27FC236}">
                <a16:creationId xmlns:a16="http://schemas.microsoft.com/office/drawing/2014/main" id="{41EC5BE4-78C9-B34D-AFFA-20F880348FCA}"/>
              </a:ext>
            </a:extLst>
          </p:cNvPr>
          <p:cNvSpPr>
            <a:spLocks noGrp="1"/>
          </p:cNvSpPr>
          <p:nvPr>
            <p:ph type="body" sz="quarter" idx="21" hasCustomPrompt="1"/>
          </p:nvPr>
        </p:nvSpPr>
        <p:spPr>
          <a:xfrm>
            <a:off x="5179913" y="1509196"/>
            <a:ext cx="3859186" cy="3024909"/>
          </a:xfrm>
          <a:prstGeom prst="rect">
            <a:avLst/>
          </a:prstGeom>
        </p:spPr>
        <p:txBody>
          <a:bodyPr numCol="1" spcCol="180000">
            <a:noAutofit/>
          </a:bodyPr>
          <a:lstStyle>
            <a:lvl1pPr marL="0" indent="0">
              <a:buNone/>
              <a:defRPr>
                <a:solidFill>
                  <a:schemeClr val="bg1"/>
                </a:solidFill>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a:t>
            </a:r>
          </a:p>
        </p:txBody>
      </p:sp>
      <p:sp>
        <p:nvSpPr>
          <p:cNvPr id="8" name="Slide Number Placeholder 7">
            <a:extLst>
              <a:ext uri="{FF2B5EF4-FFF2-40B4-BE49-F238E27FC236}">
                <a16:creationId xmlns:a16="http://schemas.microsoft.com/office/drawing/2014/main" id="{1761B534-E018-F045-8C9A-82FD20522467}"/>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2E2A8D67-4FF2-42E1-AE27-C57EFB6B0C00}"/>
              </a:ext>
            </a:extLst>
          </p:cNvPr>
          <p:cNvSpPr/>
          <p:nvPr userDrawn="1"/>
        </p:nvSpPr>
        <p:spPr>
          <a:xfrm>
            <a:off x="5296677" y="5092502"/>
            <a:ext cx="3847323"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907765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ght half image with text - blue">
    <p:bg>
      <p:bgPr>
        <a:solidFill>
          <a:srgbClr val="0A395B"/>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D94F482D-C1CC-9243-8880-C10A68B51A4A}"/>
              </a:ext>
            </a:extLst>
          </p:cNvPr>
          <p:cNvSpPr>
            <a:spLocks noGrp="1"/>
          </p:cNvSpPr>
          <p:nvPr>
            <p:ph type="title" hasCustomPrompt="1"/>
          </p:nvPr>
        </p:nvSpPr>
        <p:spPr>
          <a:xfrm>
            <a:off x="543923" y="694533"/>
            <a:ext cx="3659016" cy="379161"/>
          </a:xfrm>
          <a:prstGeom prst="rect">
            <a:avLst/>
          </a:prstGeom>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AD6B4FA6-956D-0B4E-9861-08A05132B082}"/>
              </a:ext>
            </a:extLst>
          </p:cNvPr>
          <p:cNvSpPr>
            <a:spLocks noGrp="1"/>
          </p:cNvSpPr>
          <p:nvPr>
            <p:ph type="body" sz="quarter" idx="21" hasCustomPrompt="1"/>
          </p:nvPr>
        </p:nvSpPr>
        <p:spPr>
          <a:xfrm>
            <a:off x="542926" y="1095451"/>
            <a:ext cx="3659318" cy="260350"/>
          </a:xfrm>
          <a:prstGeom prst="rect">
            <a:avLst/>
          </a:prstGeom>
        </p:spPr>
        <p:txBody>
          <a:bodyPr>
            <a:noAutofit/>
          </a:bodyPr>
          <a:lstStyle>
            <a:lvl1pPr marL="0" indent="0">
              <a:buNone/>
              <a:defRPr b="1" baseline="0">
                <a:solidFill>
                  <a:srgbClr val="EAECED"/>
                </a:solidFill>
              </a:defRPr>
            </a:lvl1pPr>
          </a:lstStyle>
          <a:p>
            <a:pPr lvl="0"/>
            <a:r>
              <a:rPr lang="en-GB"/>
              <a:t>Click to add subtitle</a:t>
            </a:r>
          </a:p>
        </p:txBody>
      </p:sp>
      <p:sp>
        <p:nvSpPr>
          <p:cNvPr id="14" name="Text Placeholder 23">
            <a:extLst>
              <a:ext uri="{FF2B5EF4-FFF2-40B4-BE49-F238E27FC236}">
                <a16:creationId xmlns:a16="http://schemas.microsoft.com/office/drawing/2014/main" id="{A3EE51B5-0795-7646-AFC8-32F803FBE362}"/>
              </a:ext>
            </a:extLst>
          </p:cNvPr>
          <p:cNvSpPr>
            <a:spLocks noGrp="1"/>
          </p:cNvSpPr>
          <p:nvPr>
            <p:ph type="body" sz="quarter" idx="22" hasCustomPrompt="1"/>
          </p:nvPr>
        </p:nvSpPr>
        <p:spPr>
          <a:xfrm>
            <a:off x="542926" y="1509196"/>
            <a:ext cx="3659318" cy="3024909"/>
          </a:xfrm>
          <a:prstGeom prst="rect">
            <a:avLst/>
          </a:prstGeom>
        </p:spPr>
        <p:txBody>
          <a:bodyPr numCol="1" spcCol="180000">
            <a:noAutofit/>
          </a:bodyPr>
          <a:lstStyle>
            <a:lvl1pPr marL="0" indent="0">
              <a:buFont typeface="Arial" panose="020B0604020202020204" pitchFamily="34" charset="0"/>
              <a:buNone/>
              <a:defRPr>
                <a:solidFill>
                  <a:schemeClr val="bg1"/>
                </a:solidFill>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a:t>Magna </a:t>
            </a:r>
            <a:r>
              <a:rPr lang="en-GB" err="1"/>
              <a:t>fringilla</a:t>
            </a:r>
            <a:r>
              <a:rPr lang="en-GB"/>
              <a:t> </a:t>
            </a:r>
            <a:r>
              <a:rPr lang="en-GB" err="1"/>
              <a:t>urna</a:t>
            </a:r>
            <a:r>
              <a:rPr lang="en-GB"/>
              <a:t>. Integer </a:t>
            </a:r>
            <a:r>
              <a:rPr lang="en-GB" err="1"/>
              <a:t>quis</a:t>
            </a:r>
            <a:r>
              <a:rPr lang="en-GB"/>
              <a:t> sed. Dui </a:t>
            </a:r>
            <a:r>
              <a:rPr lang="en-GB" err="1"/>
              <a:t>ut</a:t>
            </a:r>
            <a:r>
              <a:rPr lang="en-GB"/>
              <a:t> </a:t>
            </a:r>
            <a:r>
              <a:rPr lang="en-GB" err="1"/>
              <a:t>ornare</a:t>
            </a:r>
            <a:r>
              <a:rPr lang="en-GB"/>
              <a:t> </a:t>
            </a:r>
            <a:r>
              <a:rPr lang="en-GB" err="1"/>
              <a:t>lectus</a:t>
            </a:r>
            <a:r>
              <a:rPr lang="en-GB"/>
              <a:t> sit </a:t>
            </a:r>
            <a:r>
              <a:rPr lang="en-GB" err="1"/>
              <a:t>amet</a:t>
            </a:r>
            <a:r>
              <a:rPr lang="en-GB"/>
              <a:t> est. Proin </a:t>
            </a:r>
            <a:r>
              <a:rPr lang="en-GB" err="1"/>
              <a:t>nibh</a:t>
            </a:r>
            <a:r>
              <a:rPr lang="en-GB"/>
              <a:t> </a:t>
            </a:r>
            <a:r>
              <a:rPr lang="en-GB" err="1"/>
              <a:t>nisl</a:t>
            </a:r>
            <a:r>
              <a:rPr lang="en-GB"/>
              <a:t> </a:t>
            </a:r>
            <a:r>
              <a:rPr lang="en-GB" err="1"/>
              <a:t>condimentum</a:t>
            </a:r>
            <a:r>
              <a:rPr lang="en-GB"/>
              <a:t> id </a:t>
            </a:r>
            <a:r>
              <a:rPr lang="en-GB" err="1"/>
              <a:t>venenatis</a:t>
            </a:r>
            <a:r>
              <a:rPr lang="en-GB"/>
              <a:t> a vitae </a:t>
            </a:r>
            <a:r>
              <a:rPr lang="en-GB" err="1"/>
              <a:t>sapien</a:t>
            </a:r>
            <a:r>
              <a:rPr lang="en-GB"/>
              <a:t>.</a:t>
            </a:r>
          </a:p>
        </p:txBody>
      </p:sp>
      <p:sp>
        <p:nvSpPr>
          <p:cNvPr id="8" name="Slide Number Placeholder 7">
            <a:extLst>
              <a:ext uri="{FF2B5EF4-FFF2-40B4-BE49-F238E27FC236}">
                <a16:creationId xmlns:a16="http://schemas.microsoft.com/office/drawing/2014/main" id="{8EA0B6E1-993B-0142-91DC-96C0D3E8A816}"/>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4570929" y="0"/>
            <a:ext cx="4572000" cy="5143500"/>
          </a:xfrm>
          <a:prstGeom prst="rect">
            <a:avLst/>
          </a:prstGeom>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Rectangle 1">
            <a:extLst>
              <a:ext uri="{FF2B5EF4-FFF2-40B4-BE49-F238E27FC236}">
                <a16:creationId xmlns:a16="http://schemas.microsoft.com/office/drawing/2014/main" id="{AC19CEF9-FEA7-FC8D-5637-69F58E2EC2C1}"/>
              </a:ext>
            </a:extLst>
          </p:cNvPr>
          <p:cNvSpPr/>
          <p:nvPr userDrawn="1"/>
        </p:nvSpPr>
        <p:spPr>
          <a:xfrm>
            <a:off x="543923" y="5076600"/>
            <a:ext cx="4027006"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792119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ouble right image with text - blue">
    <p:bg>
      <p:bgPr>
        <a:solidFill>
          <a:srgbClr val="0A395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4572000" y="1601"/>
            <a:ext cx="4572000" cy="2042795"/>
          </a:xfrm>
          <a:prstGeom prst="rect">
            <a:avLst/>
          </a:prstGeom>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Picture Placeholder 2">
            <a:extLst>
              <a:ext uri="{FF2B5EF4-FFF2-40B4-BE49-F238E27FC236}">
                <a16:creationId xmlns:a16="http://schemas.microsoft.com/office/drawing/2014/main" id="{DE26AF3A-06E9-8443-8C4A-575404F43A71}"/>
              </a:ext>
            </a:extLst>
          </p:cNvPr>
          <p:cNvSpPr>
            <a:spLocks noGrp="1"/>
          </p:cNvSpPr>
          <p:nvPr>
            <p:ph type="pic" idx="17"/>
          </p:nvPr>
        </p:nvSpPr>
        <p:spPr>
          <a:xfrm>
            <a:off x="4572000" y="2568077"/>
            <a:ext cx="4572000" cy="2042795"/>
          </a:xfrm>
          <a:prstGeom prst="rect">
            <a:avLst/>
          </a:prstGeom>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Title 7">
            <a:extLst>
              <a:ext uri="{FF2B5EF4-FFF2-40B4-BE49-F238E27FC236}">
                <a16:creationId xmlns:a16="http://schemas.microsoft.com/office/drawing/2014/main" id="{7D2F3EC6-58DE-8C43-A73E-EF2C26FE1D91}"/>
              </a:ext>
            </a:extLst>
          </p:cNvPr>
          <p:cNvSpPr>
            <a:spLocks noGrp="1"/>
          </p:cNvSpPr>
          <p:nvPr>
            <p:ph type="title" hasCustomPrompt="1"/>
          </p:nvPr>
        </p:nvSpPr>
        <p:spPr>
          <a:xfrm>
            <a:off x="543923" y="694533"/>
            <a:ext cx="3659016" cy="379161"/>
          </a:xfrm>
          <a:prstGeom prst="rect">
            <a:avLst/>
          </a:prstGeom>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20" name="Text Placeholder 21">
            <a:extLst>
              <a:ext uri="{FF2B5EF4-FFF2-40B4-BE49-F238E27FC236}">
                <a16:creationId xmlns:a16="http://schemas.microsoft.com/office/drawing/2014/main" id="{82AB4260-8B44-EC4F-AAEF-D064721DC842}"/>
              </a:ext>
            </a:extLst>
          </p:cNvPr>
          <p:cNvSpPr>
            <a:spLocks noGrp="1"/>
          </p:cNvSpPr>
          <p:nvPr>
            <p:ph type="body" sz="quarter" idx="21" hasCustomPrompt="1"/>
          </p:nvPr>
        </p:nvSpPr>
        <p:spPr>
          <a:xfrm>
            <a:off x="542926" y="1095451"/>
            <a:ext cx="3659318" cy="260350"/>
          </a:xfrm>
          <a:prstGeom prst="rect">
            <a:avLst/>
          </a:prstGeom>
        </p:spPr>
        <p:txBody>
          <a:bodyPr>
            <a:noAutofit/>
          </a:bodyPr>
          <a:lstStyle>
            <a:lvl1pPr marL="0" indent="0">
              <a:buNone/>
              <a:defRPr b="1">
                <a:solidFill>
                  <a:srgbClr val="EAECED"/>
                </a:solidFill>
              </a:defRPr>
            </a:lvl1pPr>
          </a:lstStyle>
          <a:p>
            <a:pPr lvl="0"/>
            <a:r>
              <a:rPr lang="en-GB"/>
              <a:t>Click to add subtitle</a:t>
            </a:r>
          </a:p>
        </p:txBody>
      </p:sp>
      <p:sp>
        <p:nvSpPr>
          <p:cNvPr id="13" name="Slide Number Placeholder 7">
            <a:extLst>
              <a:ext uri="{FF2B5EF4-FFF2-40B4-BE49-F238E27FC236}">
                <a16:creationId xmlns:a16="http://schemas.microsoft.com/office/drawing/2014/main" id="{D72E5F8B-FE91-C840-97A5-03FE9E4D4B87}"/>
              </a:ext>
            </a:extLst>
          </p:cNvPr>
          <p:cNvSpPr>
            <a:spLocks noGrp="1"/>
          </p:cNvSpPr>
          <p:nvPr>
            <p:ph type="sldNum" sz="quarter" idx="4"/>
          </p:nvPr>
        </p:nvSpPr>
        <p:spPr>
          <a:xfrm>
            <a:off x="8131444" y="4768200"/>
            <a:ext cx="771494"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37FE6A05-F54B-D72D-0DCF-05412449D20D}"/>
              </a:ext>
            </a:extLst>
          </p:cNvPr>
          <p:cNvSpPr>
            <a:spLocks noGrp="1"/>
          </p:cNvSpPr>
          <p:nvPr>
            <p:ph type="body" sz="quarter" idx="22" hasCustomPrompt="1"/>
          </p:nvPr>
        </p:nvSpPr>
        <p:spPr>
          <a:xfrm>
            <a:off x="542926" y="1509196"/>
            <a:ext cx="3659318" cy="3024909"/>
          </a:xfrm>
          <a:prstGeom prst="rect">
            <a:avLst/>
          </a:prstGeom>
        </p:spPr>
        <p:txBody>
          <a:bodyPr numCol="1" spcCol="180000">
            <a:noAutofit/>
          </a:bodyPr>
          <a:lstStyle>
            <a:lvl1pPr marL="0" indent="0">
              <a:buFont typeface="Arial" panose="020B0604020202020204" pitchFamily="34" charset="0"/>
              <a:buNone/>
              <a:defRPr>
                <a:solidFill>
                  <a:schemeClr val="bg1"/>
                </a:solidFill>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a:t>Magna </a:t>
            </a:r>
            <a:r>
              <a:rPr lang="en-GB" err="1"/>
              <a:t>fringilla</a:t>
            </a:r>
            <a:r>
              <a:rPr lang="en-GB"/>
              <a:t> </a:t>
            </a:r>
            <a:r>
              <a:rPr lang="en-GB" err="1"/>
              <a:t>urna</a:t>
            </a:r>
            <a:r>
              <a:rPr lang="en-GB"/>
              <a:t>. Integer </a:t>
            </a:r>
            <a:r>
              <a:rPr lang="en-GB" err="1"/>
              <a:t>quis</a:t>
            </a:r>
            <a:r>
              <a:rPr lang="en-GB"/>
              <a:t> sed. Dui </a:t>
            </a:r>
            <a:r>
              <a:rPr lang="en-GB" err="1"/>
              <a:t>ut</a:t>
            </a:r>
            <a:r>
              <a:rPr lang="en-GB"/>
              <a:t> </a:t>
            </a:r>
            <a:r>
              <a:rPr lang="en-GB" err="1"/>
              <a:t>ornare</a:t>
            </a:r>
            <a:r>
              <a:rPr lang="en-GB"/>
              <a:t> </a:t>
            </a:r>
            <a:r>
              <a:rPr lang="en-GB" err="1"/>
              <a:t>lectus</a:t>
            </a:r>
            <a:r>
              <a:rPr lang="en-GB"/>
              <a:t> sit </a:t>
            </a:r>
            <a:r>
              <a:rPr lang="en-GB" err="1"/>
              <a:t>amet</a:t>
            </a:r>
            <a:r>
              <a:rPr lang="en-GB"/>
              <a:t> est. Proin </a:t>
            </a:r>
            <a:r>
              <a:rPr lang="en-GB" err="1"/>
              <a:t>nibh</a:t>
            </a:r>
            <a:r>
              <a:rPr lang="en-GB"/>
              <a:t> </a:t>
            </a:r>
            <a:r>
              <a:rPr lang="en-GB" err="1"/>
              <a:t>nisl</a:t>
            </a:r>
            <a:r>
              <a:rPr lang="en-GB"/>
              <a:t> </a:t>
            </a:r>
            <a:r>
              <a:rPr lang="en-GB" err="1"/>
              <a:t>condimentum</a:t>
            </a:r>
            <a:r>
              <a:rPr lang="en-GB"/>
              <a:t> id </a:t>
            </a:r>
            <a:r>
              <a:rPr lang="en-GB" err="1"/>
              <a:t>venenatis</a:t>
            </a:r>
            <a:r>
              <a:rPr lang="en-GB"/>
              <a:t> a vitae </a:t>
            </a:r>
            <a:r>
              <a:rPr lang="en-GB" err="1"/>
              <a:t>sapien</a:t>
            </a:r>
            <a:r>
              <a:rPr lang="en-GB"/>
              <a:t>.</a:t>
            </a:r>
          </a:p>
        </p:txBody>
      </p:sp>
      <p:sp>
        <p:nvSpPr>
          <p:cNvPr id="4" name="Text Placeholder 3">
            <a:extLst>
              <a:ext uri="{FF2B5EF4-FFF2-40B4-BE49-F238E27FC236}">
                <a16:creationId xmlns:a16="http://schemas.microsoft.com/office/drawing/2014/main" id="{D12C595B-A046-5FEF-6CE6-03C75A03DF38}"/>
              </a:ext>
            </a:extLst>
          </p:cNvPr>
          <p:cNvSpPr>
            <a:spLocks noGrp="1"/>
          </p:cNvSpPr>
          <p:nvPr>
            <p:ph type="body" sz="half" idx="19" hasCustomPrompt="1"/>
          </p:nvPr>
        </p:nvSpPr>
        <p:spPr>
          <a:xfrm>
            <a:off x="4572000" y="2080291"/>
            <a:ext cx="3475554" cy="330457"/>
          </a:xfrm>
        </p:spPr>
        <p:txBody>
          <a:bodyPr>
            <a:normAutofit/>
          </a:bodyPr>
          <a:lstStyle>
            <a:lvl1pPr marL="0" indent="0">
              <a:buNone/>
              <a:defRPr sz="1050" b="0" i="0" baseline="0">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add caption</a:t>
            </a:r>
          </a:p>
        </p:txBody>
      </p:sp>
      <p:sp>
        <p:nvSpPr>
          <p:cNvPr id="5" name="Text Placeholder 3">
            <a:extLst>
              <a:ext uri="{FF2B5EF4-FFF2-40B4-BE49-F238E27FC236}">
                <a16:creationId xmlns:a16="http://schemas.microsoft.com/office/drawing/2014/main" id="{26341448-8224-698A-8350-642DDB4A250F}"/>
              </a:ext>
            </a:extLst>
          </p:cNvPr>
          <p:cNvSpPr>
            <a:spLocks noGrp="1"/>
          </p:cNvSpPr>
          <p:nvPr>
            <p:ph type="body" sz="half" idx="20" hasCustomPrompt="1"/>
          </p:nvPr>
        </p:nvSpPr>
        <p:spPr>
          <a:xfrm>
            <a:off x="4572000" y="4610872"/>
            <a:ext cx="3475554" cy="322624"/>
          </a:xfrm>
        </p:spPr>
        <p:txBody>
          <a:bodyPr>
            <a:normAutofit/>
          </a:bodyPr>
          <a:lstStyle>
            <a:lvl1pPr marL="0" indent="0">
              <a:buNone/>
              <a:defRPr sz="1050" b="0" i="0" baseline="0">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add caption</a:t>
            </a:r>
          </a:p>
        </p:txBody>
      </p:sp>
      <p:sp>
        <p:nvSpPr>
          <p:cNvPr id="8" name="Rectangle 7">
            <a:extLst>
              <a:ext uri="{FF2B5EF4-FFF2-40B4-BE49-F238E27FC236}">
                <a16:creationId xmlns:a16="http://schemas.microsoft.com/office/drawing/2014/main" id="{AEF40FCD-11AB-EEFD-4AF8-84E839D0FEB1}"/>
              </a:ext>
            </a:extLst>
          </p:cNvPr>
          <p:cNvSpPr/>
          <p:nvPr userDrawn="1"/>
        </p:nvSpPr>
        <p:spPr>
          <a:xfrm>
            <a:off x="543923" y="5092502"/>
            <a:ext cx="4027006"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91343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page— blue ">
    <p:bg>
      <p:bgPr>
        <a:solidFill>
          <a:srgbClr val="003E60"/>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6F8FDD63-9674-CACA-786F-769DD6248B73}"/>
              </a:ext>
            </a:extLst>
          </p:cNvPr>
          <p:cNvSpPr>
            <a:spLocks noGrp="1"/>
          </p:cNvSpPr>
          <p:nvPr>
            <p:ph type="body" sz="quarter" idx="14" hasCustomPrompt="1"/>
          </p:nvPr>
        </p:nvSpPr>
        <p:spPr>
          <a:xfrm>
            <a:off x="1087541" y="2237643"/>
            <a:ext cx="6968919" cy="1078260"/>
          </a:xfrm>
        </p:spPr>
        <p:txBody>
          <a:bodyPr>
            <a:noAutofit/>
          </a:bodyPr>
          <a:lstStyle>
            <a:lvl1pPr marL="0" indent="0" algn="l">
              <a:lnSpc>
                <a:spcPts val="4000"/>
              </a:lnSpc>
              <a:spcBef>
                <a:spcPts val="0"/>
              </a:spcBef>
              <a:buNone/>
              <a:defRPr sz="3750" b="1">
                <a:solidFill>
                  <a:srgbClr val="EAECED"/>
                </a:solidFill>
              </a:defRPr>
            </a:lvl1pPr>
          </a:lstStyle>
          <a:p>
            <a:pPr lvl="0"/>
            <a:r>
              <a:rPr lang="en-GB"/>
              <a:t>Click to add end page text</a:t>
            </a:r>
          </a:p>
        </p:txBody>
      </p:sp>
      <p:pic>
        <p:nvPicPr>
          <p:cNvPr id="6" name="Picture 5" descr="A picture containing graphical user interface&#10;&#10;Description automatically generated">
            <a:extLst>
              <a:ext uri="{FF2B5EF4-FFF2-40B4-BE49-F238E27FC236}">
                <a16:creationId xmlns:a16="http://schemas.microsoft.com/office/drawing/2014/main" id="{EB747D04-D878-252D-86A4-C89D5CB38B34}"/>
              </a:ext>
            </a:extLst>
          </p:cNvPr>
          <p:cNvPicPr>
            <a:picLocks noChangeAspect="1"/>
          </p:cNvPicPr>
          <p:nvPr userDrawn="1"/>
        </p:nvPicPr>
        <p:blipFill>
          <a:blip r:embed="rId2"/>
          <a:stretch>
            <a:fillRect/>
          </a:stretch>
        </p:blipFill>
        <p:spPr>
          <a:xfrm>
            <a:off x="972766" y="434659"/>
            <a:ext cx="1433006" cy="858913"/>
          </a:xfrm>
          <a:prstGeom prst="rect">
            <a:avLst/>
          </a:prstGeom>
        </p:spPr>
      </p:pic>
      <p:sp>
        <p:nvSpPr>
          <p:cNvPr id="8" name="Rectangle 7">
            <a:extLst>
              <a:ext uri="{FF2B5EF4-FFF2-40B4-BE49-F238E27FC236}">
                <a16:creationId xmlns:a16="http://schemas.microsoft.com/office/drawing/2014/main" id="{85937E9F-3682-BA48-CD5B-52645781BB53}"/>
              </a:ext>
            </a:extLst>
          </p:cNvPr>
          <p:cNvSpPr/>
          <p:nvPr userDrawn="1"/>
        </p:nvSpPr>
        <p:spPr>
          <a:xfrm>
            <a:off x="1143000" y="5092502"/>
            <a:ext cx="8000999"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809850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552" y="357504"/>
            <a:ext cx="8229600" cy="857250"/>
          </a:xfrm>
        </p:spPr>
        <p:txBody>
          <a:bodyPr/>
          <a:lstStyle>
            <a:lvl1pPr>
              <a:defRPr sz="1800" b="1">
                <a:latin typeface="Arial" panose="020B0604020202020204" pitchFamily="34" charset="0"/>
                <a:cs typeface="Arial" panose="020B0604020202020204" pitchFamily="34" charset="0"/>
              </a:defRPr>
            </a:lvl1pPr>
          </a:lstStyle>
          <a:p>
            <a:r>
              <a:rPr lang="en-US"/>
              <a:t>SUB HEADER</a:t>
            </a:r>
            <a:endParaRPr lang="en-NZ"/>
          </a:p>
        </p:txBody>
      </p:sp>
      <p:sp>
        <p:nvSpPr>
          <p:cNvPr id="6" name="Rectangle 5"/>
          <p:cNvSpPr/>
          <p:nvPr userDrawn="1"/>
        </p:nvSpPr>
        <p:spPr>
          <a:xfrm>
            <a:off x="0" y="681037"/>
            <a:ext cx="251520" cy="2705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151"/>
          </a:p>
        </p:txBody>
      </p:sp>
    </p:spTree>
    <p:extLst>
      <p:ext uri="{BB962C8B-B14F-4D97-AF65-F5344CB8AC3E}">
        <p14:creationId xmlns:p14="http://schemas.microsoft.com/office/powerpoint/2010/main" val="2247446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411510"/>
            <a:ext cx="8229600" cy="857250"/>
          </a:xfrm>
        </p:spPr>
        <p:txBody>
          <a:bodyPr/>
          <a:lstStyle>
            <a:lvl1pPr>
              <a:defRPr sz="3000"/>
            </a:lvl1pPr>
          </a:lstStyle>
          <a:p>
            <a:r>
              <a:rPr lang="en-US"/>
              <a:t>Header 1</a:t>
            </a:r>
            <a:endParaRPr lang="en-NZ"/>
          </a:p>
        </p:txBody>
      </p:sp>
      <p:sp>
        <p:nvSpPr>
          <p:cNvPr id="3" name="Content Placeholder 2"/>
          <p:cNvSpPr>
            <a:spLocks noGrp="1"/>
          </p:cNvSpPr>
          <p:nvPr>
            <p:ph idx="1"/>
          </p:nvPr>
        </p:nvSpPr>
        <p:spPr>
          <a:xfrm>
            <a:off x="611188" y="1491631"/>
            <a:ext cx="5040932" cy="18608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Rectangle 6"/>
          <p:cNvSpPr/>
          <p:nvPr userDrawn="1"/>
        </p:nvSpPr>
        <p:spPr>
          <a:xfrm>
            <a:off x="611188" y="1113588"/>
            <a:ext cx="2520652" cy="540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151"/>
          </a:p>
        </p:txBody>
      </p:sp>
    </p:spTree>
    <p:extLst>
      <p:ext uri="{BB962C8B-B14F-4D97-AF65-F5344CB8AC3E}">
        <p14:creationId xmlns:p14="http://schemas.microsoft.com/office/powerpoint/2010/main" val="748953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8864" y="357504"/>
            <a:ext cx="8229600" cy="857250"/>
          </a:xfrm>
        </p:spPr>
        <p:txBody>
          <a:bodyPr/>
          <a:lstStyle>
            <a:lvl1pPr>
              <a:defRPr sz="1800" b="1">
                <a:latin typeface="Arial" panose="020B0604020202020204" pitchFamily="34" charset="0"/>
                <a:cs typeface="Arial" panose="020B0604020202020204" pitchFamily="34" charset="0"/>
              </a:defRPr>
            </a:lvl1pPr>
          </a:lstStyle>
          <a:p>
            <a:r>
              <a:rPr lang="en-US"/>
              <a:t>TWO COLUMNS</a:t>
            </a:r>
            <a:endParaRPr lang="en-NZ"/>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Rectangle 7"/>
          <p:cNvSpPr/>
          <p:nvPr userDrawn="1"/>
        </p:nvSpPr>
        <p:spPr>
          <a:xfrm>
            <a:off x="0" y="681037"/>
            <a:ext cx="251520" cy="2705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151"/>
          </a:p>
        </p:txBody>
      </p:sp>
    </p:spTree>
    <p:extLst>
      <p:ext uri="{BB962C8B-B14F-4D97-AF65-F5344CB8AC3E}">
        <p14:creationId xmlns:p14="http://schemas.microsoft.com/office/powerpoint/2010/main" val="120392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Grey">
    <p:bg>
      <p:bgPr>
        <a:solidFill>
          <a:srgbClr val="EAECED"/>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a:prstGeom prst="rect">
            <a:avLst/>
          </a:prstGeom>
        </p:spPr>
        <p:txBody>
          <a:bodyPr>
            <a:normAutofit/>
          </a:bodyPr>
          <a:lstStyle>
            <a:lvl1pPr marL="0" indent="0">
              <a:buNone/>
              <a:defRPr sz="1600" b="1" i="0">
                <a:solidFill>
                  <a:srgbClr val="0073A0"/>
                </a:solidFill>
                <a:latin typeface="Source Sans Pro" panose="020B0503030403020204" pitchFamily="34" charset="0"/>
                <a:cs typeface="Arial" panose="020B0604020202020204" pitchFamily="34" charset="0"/>
              </a:defRPr>
            </a:lvl1pPr>
          </a:lstStyle>
          <a:p>
            <a:pPr lvl="0"/>
            <a:r>
              <a:rPr lang="en-GB"/>
              <a:t>Click to add subtitle</a:t>
            </a:r>
            <a:endParaRPr lang="en-US"/>
          </a:p>
        </p:txBody>
      </p:sp>
      <p:sp>
        <p:nvSpPr>
          <p:cNvPr id="2" name="Text Placeholder 4">
            <a:extLst>
              <a:ext uri="{FF2B5EF4-FFF2-40B4-BE49-F238E27FC236}">
                <a16:creationId xmlns:a16="http://schemas.microsoft.com/office/drawing/2014/main" id="{218DB2C5-C8F3-96E7-9619-94675E24256B}"/>
              </a:ext>
            </a:extLst>
          </p:cNvPr>
          <p:cNvSpPr>
            <a:spLocks noGrp="1"/>
          </p:cNvSpPr>
          <p:nvPr>
            <p:ph type="body" sz="quarter" idx="13" hasCustomPrompt="1"/>
          </p:nvPr>
        </p:nvSpPr>
        <p:spPr>
          <a:xfrm>
            <a:off x="1056915" y="2384145"/>
            <a:ext cx="6968919" cy="1080950"/>
          </a:xfrm>
          <a:prstGeom prst="rect">
            <a:avLst/>
          </a:prstGeom>
        </p:spPr>
        <p:txBody>
          <a:bodyPr>
            <a:noAutofit/>
          </a:bodyPr>
          <a:lstStyle>
            <a:lvl1pPr marL="0" indent="0" algn="l">
              <a:lnSpc>
                <a:spcPts val="4000"/>
              </a:lnSpc>
              <a:buNone/>
              <a:defRPr sz="3750" b="1">
                <a:solidFill>
                  <a:srgbClr val="0A395B"/>
                </a:solidFill>
              </a:defRPr>
            </a:lvl1pPr>
          </a:lstStyle>
          <a:p>
            <a:pPr lvl="0"/>
            <a:r>
              <a:rPr lang="en-US"/>
              <a:t>Click to edit</a:t>
            </a:r>
            <a:br>
              <a:rPr lang="en-US"/>
            </a:br>
            <a:r>
              <a:rPr lang="en-US"/>
              <a:t>Master text styles</a:t>
            </a:r>
          </a:p>
        </p:txBody>
      </p:sp>
      <p:sp>
        <p:nvSpPr>
          <p:cNvPr id="3" name="Text Placeholder 4">
            <a:extLst>
              <a:ext uri="{FF2B5EF4-FFF2-40B4-BE49-F238E27FC236}">
                <a16:creationId xmlns:a16="http://schemas.microsoft.com/office/drawing/2014/main" id="{A057BA05-5500-C3BE-71AB-A9B75170C187}"/>
              </a:ext>
            </a:extLst>
          </p:cNvPr>
          <p:cNvSpPr>
            <a:spLocks noGrp="1"/>
          </p:cNvSpPr>
          <p:nvPr>
            <p:ph type="body" sz="quarter" idx="15" hasCustomPrompt="1"/>
          </p:nvPr>
        </p:nvSpPr>
        <p:spPr>
          <a:xfrm>
            <a:off x="1056915" y="4330486"/>
            <a:ext cx="6968558" cy="368896"/>
          </a:xfrm>
          <a:prstGeom prst="rect">
            <a:avLst/>
          </a:prstGeom>
        </p:spPr>
        <p:txBody>
          <a:bodyPr>
            <a:noAutofit/>
          </a:bodyPr>
          <a:lstStyle>
            <a:lvl1pPr marL="0" indent="0" algn="l">
              <a:buNone/>
              <a:defRPr sz="1350" b="0" i="0" baseline="0">
                <a:solidFill>
                  <a:schemeClr val="bg1"/>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pic>
        <p:nvPicPr>
          <p:cNvPr id="6" name="Picture 5" descr="Logo, company name&#10;&#10;Description automatically generated">
            <a:extLst>
              <a:ext uri="{FF2B5EF4-FFF2-40B4-BE49-F238E27FC236}">
                <a16:creationId xmlns:a16="http://schemas.microsoft.com/office/drawing/2014/main" id="{AD55A5C4-2E88-14BE-1898-5F732AECCF74}"/>
              </a:ext>
            </a:extLst>
          </p:cNvPr>
          <p:cNvPicPr>
            <a:picLocks noChangeAspect="1"/>
          </p:cNvPicPr>
          <p:nvPr userDrawn="1"/>
        </p:nvPicPr>
        <p:blipFill>
          <a:blip r:embed="rId2"/>
          <a:stretch>
            <a:fillRect/>
          </a:stretch>
        </p:blipFill>
        <p:spPr>
          <a:xfrm>
            <a:off x="972765" y="434282"/>
            <a:ext cx="1433006" cy="858913"/>
          </a:xfrm>
          <a:prstGeom prst="rect">
            <a:avLst/>
          </a:prstGeom>
        </p:spPr>
      </p:pic>
      <p:sp>
        <p:nvSpPr>
          <p:cNvPr id="5" name="Rectangle 4">
            <a:extLst>
              <a:ext uri="{FF2B5EF4-FFF2-40B4-BE49-F238E27FC236}">
                <a16:creationId xmlns:a16="http://schemas.microsoft.com/office/drawing/2014/main" id="{7F054D58-4292-3FFF-4700-59DD02333A1E}"/>
              </a:ext>
            </a:extLst>
          </p:cNvPr>
          <p:cNvSpPr/>
          <p:nvPr userDrawn="1"/>
        </p:nvSpPr>
        <p:spPr>
          <a:xfrm>
            <a:off x="1132367" y="5087632"/>
            <a:ext cx="8011633"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53812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image/chart">
    <p:bg>
      <p:bgPr>
        <a:solidFill>
          <a:srgbClr val="0A395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542925" y="1558977"/>
            <a:ext cx="8196884" cy="3025723"/>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7" name="Title 7">
            <a:extLst>
              <a:ext uri="{FF2B5EF4-FFF2-40B4-BE49-F238E27FC236}">
                <a16:creationId xmlns:a16="http://schemas.microsoft.com/office/drawing/2014/main" id="{99FCE8A5-72FA-D04E-A2BD-CECBFACEF60A}"/>
              </a:ext>
            </a:extLst>
          </p:cNvPr>
          <p:cNvSpPr>
            <a:spLocks noGrp="1"/>
          </p:cNvSpPr>
          <p:nvPr>
            <p:ph type="title" hasCustomPrompt="1"/>
          </p:nvPr>
        </p:nvSpPr>
        <p:spPr>
          <a:xfrm>
            <a:off x="543923" y="694533"/>
            <a:ext cx="6736741" cy="379161"/>
          </a:xfrm>
          <a:prstGeom prst="rect">
            <a:avLst/>
          </a:prstGeom>
          <a:noFill/>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1" name="Text Placeholder 21">
            <a:extLst>
              <a:ext uri="{FF2B5EF4-FFF2-40B4-BE49-F238E27FC236}">
                <a16:creationId xmlns:a16="http://schemas.microsoft.com/office/drawing/2014/main" id="{D459210A-D34A-C842-A9EB-444B1C75AE6E}"/>
              </a:ext>
            </a:extLst>
          </p:cNvPr>
          <p:cNvSpPr>
            <a:spLocks noGrp="1"/>
          </p:cNvSpPr>
          <p:nvPr>
            <p:ph type="body" sz="quarter" idx="20" hasCustomPrompt="1"/>
          </p:nvPr>
        </p:nvSpPr>
        <p:spPr>
          <a:xfrm>
            <a:off x="542926" y="1095451"/>
            <a:ext cx="6737298" cy="260350"/>
          </a:xfrm>
          <a:prstGeom prst="rect">
            <a:avLst/>
          </a:prstGeom>
        </p:spPr>
        <p:txBody>
          <a:bodyPr>
            <a:noAutofit/>
          </a:bodyPr>
          <a:lstStyle>
            <a:lvl1pPr marL="0" indent="0">
              <a:buNone/>
              <a:defRPr b="1">
                <a:solidFill>
                  <a:schemeClr val="bg2"/>
                </a:solidFill>
              </a:defRPr>
            </a:lvl1pPr>
          </a:lstStyle>
          <a:p>
            <a:pPr lvl="0"/>
            <a:r>
              <a:rPr lang="en-GB"/>
              <a:t>Click to add subtitle</a:t>
            </a:r>
          </a:p>
        </p:txBody>
      </p:sp>
      <p:sp>
        <p:nvSpPr>
          <p:cNvPr id="8" name="Slide Number Placeholder 7">
            <a:extLst>
              <a:ext uri="{FF2B5EF4-FFF2-40B4-BE49-F238E27FC236}">
                <a16:creationId xmlns:a16="http://schemas.microsoft.com/office/drawing/2014/main" id="{2C012AB0-F4BF-9544-A4A7-0AD273D018C2}"/>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87AC2D10-1D0D-BEFF-F12F-0575FC7FA0C5}"/>
              </a:ext>
            </a:extLst>
          </p:cNvPr>
          <p:cNvSpPr/>
          <p:nvPr userDrawn="1"/>
        </p:nvSpPr>
        <p:spPr>
          <a:xfrm>
            <a:off x="543922" y="5092502"/>
            <a:ext cx="8600077"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picture containing graphical user interface&#10;&#10;Description automatically generated">
            <a:extLst>
              <a:ext uri="{FF2B5EF4-FFF2-40B4-BE49-F238E27FC236}">
                <a16:creationId xmlns:a16="http://schemas.microsoft.com/office/drawing/2014/main" id="{DDE8BCB8-31D3-4395-9C50-C24DA6806B4A}"/>
              </a:ext>
            </a:extLst>
          </p:cNvPr>
          <p:cNvPicPr>
            <a:picLocks noChangeAspect="1"/>
          </p:cNvPicPr>
          <p:nvPr userDrawn="1"/>
        </p:nvPicPr>
        <p:blipFill>
          <a:blip r:embed="rId2"/>
          <a:stretch>
            <a:fillRect/>
          </a:stretch>
        </p:blipFill>
        <p:spPr>
          <a:xfrm>
            <a:off x="7506035" y="264038"/>
            <a:ext cx="1433006" cy="858913"/>
          </a:xfrm>
          <a:prstGeom prst="rect">
            <a:avLst/>
          </a:prstGeom>
        </p:spPr>
      </p:pic>
    </p:spTree>
    <p:extLst>
      <p:ext uri="{BB962C8B-B14F-4D97-AF65-F5344CB8AC3E}">
        <p14:creationId xmlns:p14="http://schemas.microsoft.com/office/powerpoint/2010/main" val="2466574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chart_ligh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542925" y="1558977"/>
            <a:ext cx="8196884" cy="3025723"/>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7" name="Title 7">
            <a:extLst>
              <a:ext uri="{FF2B5EF4-FFF2-40B4-BE49-F238E27FC236}">
                <a16:creationId xmlns:a16="http://schemas.microsoft.com/office/drawing/2014/main" id="{99FCE8A5-72FA-D04E-A2BD-CECBFACEF60A}"/>
              </a:ext>
            </a:extLst>
          </p:cNvPr>
          <p:cNvSpPr>
            <a:spLocks noGrp="1"/>
          </p:cNvSpPr>
          <p:nvPr>
            <p:ph type="title" hasCustomPrompt="1"/>
          </p:nvPr>
        </p:nvSpPr>
        <p:spPr>
          <a:xfrm>
            <a:off x="543923" y="694533"/>
            <a:ext cx="6736741"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1" name="Text Placeholder 21">
            <a:extLst>
              <a:ext uri="{FF2B5EF4-FFF2-40B4-BE49-F238E27FC236}">
                <a16:creationId xmlns:a16="http://schemas.microsoft.com/office/drawing/2014/main" id="{D459210A-D34A-C842-A9EB-444B1C75AE6E}"/>
              </a:ext>
            </a:extLst>
          </p:cNvPr>
          <p:cNvSpPr>
            <a:spLocks noGrp="1"/>
          </p:cNvSpPr>
          <p:nvPr>
            <p:ph type="body" sz="quarter" idx="20" hasCustomPrompt="1"/>
          </p:nvPr>
        </p:nvSpPr>
        <p:spPr>
          <a:xfrm>
            <a:off x="542926" y="1095451"/>
            <a:ext cx="6737298" cy="260350"/>
          </a:xfrm>
          <a:prstGeom prst="rect">
            <a:avLst/>
          </a:prstGeom>
        </p:spPr>
        <p:txBody>
          <a:bodyPr>
            <a:noAutofit/>
          </a:bodyPr>
          <a:lstStyle>
            <a:lvl1pPr marL="0" indent="0">
              <a:buNone/>
              <a:defRPr b="1"/>
            </a:lvl1pPr>
          </a:lstStyle>
          <a:p>
            <a:pPr lvl="0"/>
            <a:r>
              <a:rPr lang="en-GB"/>
              <a:t>Click to add subtitle</a:t>
            </a:r>
          </a:p>
        </p:txBody>
      </p:sp>
      <p:sp>
        <p:nvSpPr>
          <p:cNvPr id="8" name="Slide Number Placeholder 7">
            <a:extLst>
              <a:ext uri="{FF2B5EF4-FFF2-40B4-BE49-F238E27FC236}">
                <a16:creationId xmlns:a16="http://schemas.microsoft.com/office/drawing/2014/main" id="{2C012AB0-F4BF-9544-A4A7-0AD273D018C2}"/>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87AC2D10-1D0D-BEFF-F12F-0575FC7FA0C5}"/>
              </a:ext>
            </a:extLst>
          </p:cNvPr>
          <p:cNvSpPr/>
          <p:nvPr userDrawn="1"/>
        </p:nvSpPr>
        <p:spPr>
          <a:xfrm>
            <a:off x="543922" y="5092502"/>
            <a:ext cx="8600077"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Logo, company name&#10;&#10;Description automatically generated">
            <a:extLst>
              <a:ext uri="{FF2B5EF4-FFF2-40B4-BE49-F238E27FC236}">
                <a16:creationId xmlns:a16="http://schemas.microsoft.com/office/drawing/2014/main" id="{84A64106-11C0-FC98-275E-E1B6DA7D52D3}"/>
              </a:ext>
            </a:extLst>
          </p:cNvPr>
          <p:cNvPicPr>
            <a:picLocks noChangeAspect="1"/>
          </p:cNvPicPr>
          <p:nvPr userDrawn="1"/>
        </p:nvPicPr>
        <p:blipFill>
          <a:blip r:embed="rId2"/>
          <a:stretch>
            <a:fillRect/>
          </a:stretch>
        </p:blipFill>
        <p:spPr>
          <a:xfrm>
            <a:off x="7517638" y="145245"/>
            <a:ext cx="1433006" cy="858913"/>
          </a:xfrm>
          <a:prstGeom prst="rect">
            <a:avLst/>
          </a:prstGeom>
        </p:spPr>
      </p:pic>
    </p:spTree>
    <p:extLst>
      <p:ext uri="{BB962C8B-B14F-4D97-AF65-F5344CB8AC3E}">
        <p14:creationId xmlns:p14="http://schemas.microsoft.com/office/powerpoint/2010/main" val="3430818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half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0" y="0"/>
            <a:ext cx="4572000" cy="5143500"/>
          </a:xfrm>
          <a:prstGeom prst="rect">
            <a:avLst/>
          </a:prstGeom>
        </p:spPr>
        <p:txBody>
          <a:bodyPr/>
          <a:lstStyle>
            <a:lvl1pPr marL="0" indent="0" algn="ctr">
              <a:buNone/>
              <a:defRPr sz="2400">
                <a:solidFill>
                  <a:srgbClr val="0A395B"/>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itle 7">
            <a:extLst>
              <a:ext uri="{FF2B5EF4-FFF2-40B4-BE49-F238E27FC236}">
                <a16:creationId xmlns:a16="http://schemas.microsoft.com/office/drawing/2014/main" id="{3FB4792F-6A2E-4B43-99B8-95E861C32456}"/>
              </a:ext>
            </a:extLst>
          </p:cNvPr>
          <p:cNvSpPr>
            <a:spLocks noGrp="1"/>
          </p:cNvSpPr>
          <p:nvPr>
            <p:ph type="title" hasCustomPrompt="1"/>
          </p:nvPr>
        </p:nvSpPr>
        <p:spPr>
          <a:xfrm>
            <a:off x="5101164" y="1068243"/>
            <a:ext cx="3858867"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8DEC81BB-8695-5E41-AD42-6BC72F448C72}"/>
              </a:ext>
            </a:extLst>
          </p:cNvPr>
          <p:cNvSpPr>
            <a:spLocks noGrp="1"/>
          </p:cNvSpPr>
          <p:nvPr>
            <p:ph type="body" sz="quarter" idx="20" hasCustomPrompt="1"/>
          </p:nvPr>
        </p:nvSpPr>
        <p:spPr>
          <a:xfrm>
            <a:off x="5100168" y="1659993"/>
            <a:ext cx="3859186" cy="260350"/>
          </a:xfrm>
          <a:prstGeom prst="rect">
            <a:avLst/>
          </a:prstGeom>
        </p:spPr>
        <p:txBody>
          <a:bodyPr>
            <a:noAutofit/>
          </a:bodyPr>
          <a:lstStyle>
            <a:lvl1pPr marL="0" indent="0">
              <a:buNone/>
              <a:defRPr b="1"/>
            </a:lvl1pPr>
          </a:lstStyle>
          <a:p>
            <a:pPr lvl="0"/>
            <a:r>
              <a:rPr lang="en-GB"/>
              <a:t>Click to add subtitle</a:t>
            </a:r>
          </a:p>
        </p:txBody>
      </p:sp>
      <p:sp>
        <p:nvSpPr>
          <p:cNvPr id="14" name="Text Placeholder 23">
            <a:extLst>
              <a:ext uri="{FF2B5EF4-FFF2-40B4-BE49-F238E27FC236}">
                <a16:creationId xmlns:a16="http://schemas.microsoft.com/office/drawing/2014/main" id="{F4448EE3-9F56-1E49-969F-4545BFCCA8F8}"/>
              </a:ext>
            </a:extLst>
          </p:cNvPr>
          <p:cNvSpPr>
            <a:spLocks noGrp="1"/>
          </p:cNvSpPr>
          <p:nvPr>
            <p:ph type="body" sz="quarter" idx="21" hasCustomPrompt="1"/>
          </p:nvPr>
        </p:nvSpPr>
        <p:spPr>
          <a:xfrm>
            <a:off x="5100168" y="2039930"/>
            <a:ext cx="3859186" cy="2446164"/>
          </a:xfrm>
          <a:prstGeom prst="rect">
            <a:avLst/>
          </a:prstGeom>
        </p:spPr>
        <p:txBody>
          <a:bodyPr numCol="1" spcCol="180000">
            <a:noAutofit/>
          </a:bodyPr>
          <a:lstStyle>
            <a:lvl1pPr marL="0" indent="0">
              <a:buNone/>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p>
          <a:p>
            <a:pPr lvl="0"/>
            <a:endParaRPr lang="en-GB"/>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p>
        </p:txBody>
      </p:sp>
      <p:sp>
        <p:nvSpPr>
          <p:cNvPr id="8" name="Slide Number Placeholder 7">
            <a:extLst>
              <a:ext uri="{FF2B5EF4-FFF2-40B4-BE49-F238E27FC236}">
                <a16:creationId xmlns:a16="http://schemas.microsoft.com/office/drawing/2014/main" id="{BAFDFE31-426B-D942-8C9A-ED4ACF5FDC7C}"/>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FDF95347-8818-B30D-1289-A1E25CD5ECC5}"/>
              </a:ext>
            </a:extLst>
          </p:cNvPr>
          <p:cNvSpPr/>
          <p:nvPr userDrawn="1"/>
        </p:nvSpPr>
        <p:spPr>
          <a:xfrm>
            <a:off x="5101164" y="5087632"/>
            <a:ext cx="4042836"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Logo, company name&#10;&#10;Description automatically generated">
            <a:extLst>
              <a:ext uri="{FF2B5EF4-FFF2-40B4-BE49-F238E27FC236}">
                <a16:creationId xmlns:a16="http://schemas.microsoft.com/office/drawing/2014/main" id="{E69E8FA5-EF17-42EF-2DDD-C7F7CA13B32D}"/>
              </a:ext>
            </a:extLst>
          </p:cNvPr>
          <p:cNvPicPr>
            <a:picLocks noChangeAspect="1"/>
          </p:cNvPicPr>
          <p:nvPr userDrawn="1"/>
        </p:nvPicPr>
        <p:blipFill>
          <a:blip r:embed="rId2"/>
          <a:stretch>
            <a:fillRect/>
          </a:stretch>
        </p:blipFill>
        <p:spPr>
          <a:xfrm>
            <a:off x="5052462" y="99045"/>
            <a:ext cx="1433006" cy="858913"/>
          </a:xfrm>
          <a:prstGeom prst="rect">
            <a:avLst/>
          </a:prstGeom>
        </p:spPr>
      </p:pic>
    </p:spTree>
    <p:extLst>
      <p:ext uri="{BB962C8B-B14F-4D97-AF65-F5344CB8AC3E}">
        <p14:creationId xmlns:p14="http://schemas.microsoft.com/office/powerpoint/2010/main" val="73705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half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4570929" y="0"/>
            <a:ext cx="4572000" cy="5143500"/>
          </a:xfrm>
          <a:prstGeom prst="rect">
            <a:avLst/>
          </a:prstGeom>
        </p:spPr>
        <p:txBody>
          <a:bodyPr/>
          <a:lstStyle>
            <a:lvl1pPr marL="0" indent="0" algn="ctr">
              <a:buNone/>
              <a:defRPr sz="2400">
                <a:solidFill>
                  <a:srgbClr val="0A395B"/>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itle 7">
            <a:extLst>
              <a:ext uri="{FF2B5EF4-FFF2-40B4-BE49-F238E27FC236}">
                <a16:creationId xmlns:a16="http://schemas.microsoft.com/office/drawing/2014/main" id="{D5CDACD2-C424-0D4E-AD81-2B0BCA7021A0}"/>
              </a:ext>
            </a:extLst>
          </p:cNvPr>
          <p:cNvSpPr>
            <a:spLocks noGrp="1"/>
          </p:cNvSpPr>
          <p:nvPr>
            <p:ph type="title" hasCustomPrompt="1"/>
          </p:nvPr>
        </p:nvSpPr>
        <p:spPr>
          <a:xfrm>
            <a:off x="543923" y="1044137"/>
            <a:ext cx="3659016"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898DAF2A-02B4-3744-88E3-B5DF5C6F2B31}"/>
              </a:ext>
            </a:extLst>
          </p:cNvPr>
          <p:cNvSpPr>
            <a:spLocks noGrp="1"/>
          </p:cNvSpPr>
          <p:nvPr>
            <p:ph type="body" sz="quarter" idx="20" hasCustomPrompt="1"/>
          </p:nvPr>
        </p:nvSpPr>
        <p:spPr>
          <a:xfrm>
            <a:off x="542926" y="1424724"/>
            <a:ext cx="3659318" cy="260350"/>
          </a:xfrm>
          <a:prstGeom prst="rect">
            <a:avLst/>
          </a:prstGeom>
        </p:spPr>
        <p:txBody>
          <a:bodyPr>
            <a:noAutofit/>
          </a:bodyPr>
          <a:lstStyle>
            <a:lvl1pPr marL="0" indent="0">
              <a:buNone/>
              <a:defRPr b="1"/>
            </a:lvl1pPr>
          </a:lstStyle>
          <a:p>
            <a:pPr lvl="0"/>
            <a:r>
              <a:rPr lang="en-GB"/>
              <a:t>Click to add subtitle</a:t>
            </a:r>
          </a:p>
        </p:txBody>
      </p:sp>
      <p:sp>
        <p:nvSpPr>
          <p:cNvPr id="14" name="Text Placeholder 23">
            <a:extLst>
              <a:ext uri="{FF2B5EF4-FFF2-40B4-BE49-F238E27FC236}">
                <a16:creationId xmlns:a16="http://schemas.microsoft.com/office/drawing/2014/main" id="{777C4CBC-0F4E-3A4E-B77F-A676036942AD}"/>
              </a:ext>
            </a:extLst>
          </p:cNvPr>
          <p:cNvSpPr>
            <a:spLocks noGrp="1"/>
          </p:cNvSpPr>
          <p:nvPr>
            <p:ph type="body" sz="quarter" idx="21" hasCustomPrompt="1"/>
          </p:nvPr>
        </p:nvSpPr>
        <p:spPr>
          <a:xfrm>
            <a:off x="542926" y="1955060"/>
            <a:ext cx="3659318" cy="3024909"/>
          </a:xfrm>
          <a:prstGeom prst="rect">
            <a:avLst/>
          </a:prstGeom>
        </p:spPr>
        <p:txBody>
          <a:bodyPr numCol="1" spcCol="180000">
            <a:noAutofit/>
          </a:bodyPr>
          <a:lstStyle>
            <a:lvl1pPr marL="0" indent="0">
              <a:buFont typeface="Arial" panose="020B0604020202020204" pitchFamily="34" charset="0"/>
              <a:buNone/>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r>
          </a:p>
          <a:p>
            <a:pPr lvl="0"/>
            <a:r>
              <a:rPr lang="en-GB"/>
              <a:t>Magna </a:t>
            </a:r>
            <a:r>
              <a:rPr lang="en-GB" err="1"/>
              <a:t>fringilla</a:t>
            </a:r>
            <a:r>
              <a:rPr lang="en-GB"/>
              <a:t> </a:t>
            </a:r>
            <a:r>
              <a:rPr lang="en-GB" err="1"/>
              <a:t>urna</a:t>
            </a:r>
            <a:r>
              <a:rPr lang="en-GB"/>
              <a:t>. Dui </a:t>
            </a:r>
            <a:r>
              <a:rPr lang="en-GB" err="1"/>
              <a:t>ut</a:t>
            </a:r>
            <a:r>
              <a:rPr lang="en-GB"/>
              <a:t> </a:t>
            </a:r>
            <a:r>
              <a:rPr lang="en-GB" err="1"/>
              <a:t>ornare</a:t>
            </a:r>
            <a:endParaRPr lang="en-GB"/>
          </a:p>
        </p:txBody>
      </p:sp>
      <p:sp>
        <p:nvSpPr>
          <p:cNvPr id="8" name="Slide Number Placeholder 7">
            <a:extLst>
              <a:ext uri="{FF2B5EF4-FFF2-40B4-BE49-F238E27FC236}">
                <a16:creationId xmlns:a16="http://schemas.microsoft.com/office/drawing/2014/main" id="{2FA3EEA6-D5B9-3C4E-AFDB-31AB0113AA35}"/>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6865C7AC-B501-3DD8-9EA7-BCD0298DBCD7}"/>
              </a:ext>
            </a:extLst>
          </p:cNvPr>
          <p:cNvSpPr/>
          <p:nvPr userDrawn="1"/>
        </p:nvSpPr>
        <p:spPr>
          <a:xfrm>
            <a:off x="543923" y="5092502"/>
            <a:ext cx="4027006"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Logo, company name&#10;&#10;Description automatically generated">
            <a:extLst>
              <a:ext uri="{FF2B5EF4-FFF2-40B4-BE49-F238E27FC236}">
                <a16:creationId xmlns:a16="http://schemas.microsoft.com/office/drawing/2014/main" id="{518A0C3D-561F-1A29-C3D9-A28B314BCAC6}"/>
              </a:ext>
            </a:extLst>
          </p:cNvPr>
          <p:cNvPicPr>
            <a:picLocks noChangeAspect="1"/>
          </p:cNvPicPr>
          <p:nvPr userDrawn="1"/>
        </p:nvPicPr>
        <p:blipFill>
          <a:blip r:embed="rId2"/>
          <a:stretch>
            <a:fillRect/>
          </a:stretch>
        </p:blipFill>
        <p:spPr>
          <a:xfrm>
            <a:off x="480462" y="112971"/>
            <a:ext cx="1433006" cy="858913"/>
          </a:xfrm>
          <a:prstGeom prst="rect">
            <a:avLst/>
          </a:prstGeom>
        </p:spPr>
      </p:pic>
    </p:spTree>
    <p:extLst>
      <p:ext uri="{BB962C8B-B14F-4D97-AF65-F5344CB8AC3E}">
        <p14:creationId xmlns:p14="http://schemas.microsoft.com/office/powerpoint/2010/main" val="384588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image_text on right">
    <p:bg>
      <p:bgPr>
        <a:solidFill>
          <a:srgbClr val="003E60"/>
        </a:solidFill>
        <a:effectLst/>
      </p:bgPr>
    </p:bg>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793BE891-C998-C44F-8DD4-417B037E7308}"/>
              </a:ext>
            </a:extLst>
          </p:cNvPr>
          <p:cNvSpPr>
            <a:spLocks noGrp="1"/>
          </p:cNvSpPr>
          <p:nvPr>
            <p:ph type="body" sz="quarter" idx="19" hasCustomPrompt="1"/>
          </p:nvPr>
        </p:nvSpPr>
        <p:spPr>
          <a:xfrm>
            <a:off x="3023962" y="1956463"/>
            <a:ext cx="5735410" cy="358775"/>
          </a:xfrm>
          <a:prstGeom prst="rect">
            <a:avLst/>
          </a:prstGeom>
        </p:spPr>
        <p:txBody>
          <a:bodyPr>
            <a:normAutofit/>
          </a:bodyPr>
          <a:lstStyle>
            <a:lvl1pPr marL="0" indent="0">
              <a:buNone/>
              <a:defRPr sz="1600" b="0" i="0">
                <a:solidFill>
                  <a:schemeClr val="bg1"/>
                </a:solidFill>
                <a:latin typeface="Source Sans Pro Semibold" panose="020B0603030403020204" pitchFamily="34" charset="0"/>
                <a:cs typeface="Arial" panose="020B0604020202020204" pitchFamily="34" charset="0"/>
              </a:defRPr>
            </a:lvl1pPr>
          </a:lstStyle>
          <a:p>
            <a:pPr lvl="0"/>
            <a:r>
              <a:rPr lang="en-GB"/>
              <a:t>Click to add subtitle</a:t>
            </a:r>
            <a:endParaRPr lang="en-US"/>
          </a:p>
        </p:txBody>
      </p:sp>
      <p:sp>
        <p:nvSpPr>
          <p:cNvPr id="2" name="Text Placeholder 4">
            <a:extLst>
              <a:ext uri="{FF2B5EF4-FFF2-40B4-BE49-F238E27FC236}">
                <a16:creationId xmlns:a16="http://schemas.microsoft.com/office/drawing/2014/main" id="{D73D6791-9711-B761-C2A6-147270E47440}"/>
              </a:ext>
            </a:extLst>
          </p:cNvPr>
          <p:cNvSpPr>
            <a:spLocks noGrp="1"/>
          </p:cNvSpPr>
          <p:nvPr>
            <p:ph type="body" sz="quarter" idx="13" hasCustomPrompt="1"/>
          </p:nvPr>
        </p:nvSpPr>
        <p:spPr>
          <a:xfrm>
            <a:off x="3023601" y="2384145"/>
            <a:ext cx="5735411" cy="1592769"/>
          </a:xfrm>
          <a:prstGeom prst="rect">
            <a:avLst/>
          </a:prstGeom>
        </p:spPr>
        <p:txBody>
          <a:bodyPr>
            <a:noAutofit/>
          </a:bodyPr>
          <a:lstStyle>
            <a:lvl1pPr marL="0" indent="0" algn="l">
              <a:lnSpc>
                <a:spcPts val="4000"/>
              </a:lnSpc>
              <a:buNone/>
              <a:defRPr sz="3750" b="1">
                <a:solidFill>
                  <a:srgbClr val="EAECED"/>
                </a:solidFill>
              </a:defRPr>
            </a:lvl1pPr>
          </a:lstStyle>
          <a:p>
            <a:pPr lvl="0"/>
            <a:r>
              <a:rPr lang="en-GB"/>
              <a:t>Click to add text</a:t>
            </a:r>
          </a:p>
        </p:txBody>
      </p:sp>
      <p:sp>
        <p:nvSpPr>
          <p:cNvPr id="3" name="Text Placeholder 4">
            <a:extLst>
              <a:ext uri="{FF2B5EF4-FFF2-40B4-BE49-F238E27FC236}">
                <a16:creationId xmlns:a16="http://schemas.microsoft.com/office/drawing/2014/main" id="{4BD9905D-755D-96F2-78A7-85163667402B}"/>
              </a:ext>
            </a:extLst>
          </p:cNvPr>
          <p:cNvSpPr>
            <a:spLocks noGrp="1"/>
          </p:cNvSpPr>
          <p:nvPr>
            <p:ph type="body" sz="quarter" idx="20" hasCustomPrompt="1"/>
          </p:nvPr>
        </p:nvSpPr>
        <p:spPr>
          <a:xfrm>
            <a:off x="3023599" y="4330486"/>
            <a:ext cx="5735410" cy="368896"/>
          </a:xfrm>
          <a:prstGeom prst="rect">
            <a:avLst/>
          </a:prstGeom>
        </p:spPr>
        <p:txBody>
          <a:bodyPr>
            <a:noAutofit/>
          </a:bodyPr>
          <a:lstStyle>
            <a:lvl1pPr marL="0" indent="0" algn="l">
              <a:buNone/>
              <a:defRPr sz="1350" b="0" i="0" baseline="0">
                <a:solidFill>
                  <a:schemeClr val="bg1">
                    <a:lumMod val="65000"/>
                  </a:schemeClr>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sp>
        <p:nvSpPr>
          <p:cNvPr id="4" name="Rectangle 3">
            <a:extLst>
              <a:ext uri="{FF2B5EF4-FFF2-40B4-BE49-F238E27FC236}">
                <a16:creationId xmlns:a16="http://schemas.microsoft.com/office/drawing/2014/main" id="{A4C6E38C-4938-60C3-2BA6-6AE4122D9712}"/>
              </a:ext>
            </a:extLst>
          </p:cNvPr>
          <p:cNvSpPr/>
          <p:nvPr userDrawn="1"/>
        </p:nvSpPr>
        <p:spPr>
          <a:xfrm>
            <a:off x="3136605" y="5087632"/>
            <a:ext cx="6007395"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18100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on white">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0" i="0" baseline="0">
                <a:solidFill>
                  <a:srgbClr val="0A395B"/>
                </a:solidFill>
                <a:latin typeface=" Source Sans Pro Semibold"/>
                <a:cs typeface="Arial" panose="020B0604020202020204" pitchFamily="34" charset="0"/>
              </a:defRPr>
            </a:lvl1pPr>
          </a:lstStyle>
          <a:p>
            <a:r>
              <a:rPr lang="en-GB"/>
              <a:t>Click to add title</a:t>
            </a:r>
            <a:endParaRPr lang="en-US"/>
          </a:p>
        </p:txBody>
      </p:sp>
      <p:sp>
        <p:nvSpPr>
          <p:cNvPr id="22" name="Text Placeholder 21">
            <a:extLst>
              <a:ext uri="{FF2B5EF4-FFF2-40B4-BE49-F238E27FC236}">
                <a16:creationId xmlns:a16="http://schemas.microsoft.com/office/drawing/2014/main" id="{424A0A90-0190-8845-8B51-BBF8FB888DD6}"/>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lvl1pPr>
          </a:lstStyle>
          <a:p>
            <a:pPr lvl="0"/>
            <a:r>
              <a:rPr lang="en-GB"/>
              <a:t>Click to add subtitle</a:t>
            </a:r>
          </a:p>
        </p:txBody>
      </p:sp>
      <p:sp>
        <p:nvSpPr>
          <p:cNvPr id="7" name="Slide Number Placeholder 7">
            <a:extLst>
              <a:ext uri="{FF2B5EF4-FFF2-40B4-BE49-F238E27FC236}">
                <a16:creationId xmlns:a16="http://schemas.microsoft.com/office/drawing/2014/main" id="{ED590F41-6246-E941-AA78-A83304293432}"/>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4" name="Text Placeholder 23">
            <a:extLst>
              <a:ext uri="{FF2B5EF4-FFF2-40B4-BE49-F238E27FC236}">
                <a16:creationId xmlns:a16="http://schemas.microsoft.com/office/drawing/2014/main" id="{F4501DD9-80C5-1BB6-61BB-D4D43FCAFE7A}"/>
              </a:ext>
            </a:extLst>
          </p:cNvPr>
          <p:cNvSpPr>
            <a:spLocks noGrp="1"/>
          </p:cNvSpPr>
          <p:nvPr>
            <p:ph type="body" sz="quarter" idx="21" hasCustomPrompt="1"/>
          </p:nvPr>
        </p:nvSpPr>
        <p:spPr>
          <a:xfrm>
            <a:off x="542925" y="1509196"/>
            <a:ext cx="7972425" cy="3024909"/>
          </a:xfrm>
          <a:prstGeom prst="rect">
            <a:avLst/>
          </a:prstGeom>
        </p:spPr>
        <p:txBody>
          <a:bodyPr numCol="1" spcCol="180000">
            <a:noAutofit/>
          </a:bodyPr>
          <a:lstStyle>
            <a:lvl1pPr marL="0" indent="0">
              <a:lnSpc>
                <a:spcPts val="2300"/>
              </a:lnSpc>
              <a:spcAft>
                <a:spcPts val="300"/>
              </a:spcAft>
              <a:buFont typeface="Arial" panose="020B0604020202020204" pitchFamily="34" charset="0"/>
              <a:buNone/>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a:t>
            </a:r>
          </a:p>
          <a:p>
            <a:pPr lvl="0"/>
            <a:endParaRPr lang="en-GB"/>
          </a:p>
        </p:txBody>
      </p:sp>
      <p:sp>
        <p:nvSpPr>
          <p:cNvPr id="5" name="Rectangle 4">
            <a:extLst>
              <a:ext uri="{FF2B5EF4-FFF2-40B4-BE49-F238E27FC236}">
                <a16:creationId xmlns:a16="http://schemas.microsoft.com/office/drawing/2014/main" id="{7287AB96-42FD-5DF1-6E07-C785DA185518}"/>
              </a:ext>
            </a:extLst>
          </p:cNvPr>
          <p:cNvSpPr/>
          <p:nvPr userDrawn="1"/>
        </p:nvSpPr>
        <p:spPr>
          <a:xfrm>
            <a:off x="542925" y="5087632"/>
            <a:ext cx="8601075"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202455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8650" y="4767264"/>
            <a:ext cx="5486401" cy="273844"/>
          </a:xfrm>
          <a:prstGeom prst="rect">
            <a:avLst/>
          </a:prstGeom>
        </p:spPr>
        <p:txBody>
          <a:bodyPr vert="horz" lIns="91440" tIns="45720" rIns="91440" bIns="45720" rtlCol="0" anchor="ctr"/>
          <a:lstStyle>
            <a:lvl1pPr algn="ctr">
              <a:defRPr sz="900" b="0" i="0">
                <a:solidFill>
                  <a:schemeClr val="tx1">
                    <a:tint val="75000"/>
                  </a:schemeClr>
                </a:solidFill>
                <a:latin typeface="Source Sans Pro Bold"/>
                <a:ea typeface="Source Sans Pro Bold"/>
                <a:cs typeface="Arial" panose="020B0604020202020204" pitchFamily="34" charset="0"/>
              </a:defRPr>
            </a:lvl1pPr>
          </a:lstStyle>
          <a:p>
            <a:endParaRPr lang="en-US"/>
          </a:p>
        </p:txBody>
      </p:sp>
      <p:sp>
        <p:nvSpPr>
          <p:cNvPr id="7" name="Title Placeholder 6">
            <a:extLst>
              <a:ext uri="{FF2B5EF4-FFF2-40B4-BE49-F238E27FC236}">
                <a16:creationId xmlns:a16="http://schemas.microsoft.com/office/drawing/2014/main" id="{511E7907-00B2-9242-A4A2-7F4EEFCF39D3}"/>
              </a:ext>
            </a:extLst>
          </p:cNvPr>
          <p:cNvSpPr>
            <a:spLocks noGrp="1"/>
          </p:cNvSpPr>
          <p:nvPr>
            <p:ph type="title"/>
          </p:nvPr>
        </p:nvSpPr>
        <p:spPr>
          <a:xfrm>
            <a:off x="628651" y="273845"/>
            <a:ext cx="7886700" cy="993599"/>
          </a:xfrm>
          <a:prstGeom prst="rect">
            <a:avLst/>
          </a:prstGeom>
        </p:spPr>
        <p:txBody>
          <a:bodyPr vert="horz" lIns="91440" tIns="45720" rIns="91440" bIns="45720" rtlCol="0" anchor="ctr">
            <a:noAutofit/>
          </a:bodyPr>
          <a:lstStyle/>
          <a:p>
            <a:r>
              <a:rPr lang="en-US"/>
              <a:t>Click to edit Master title style</a:t>
            </a:r>
          </a:p>
        </p:txBody>
      </p:sp>
      <p:sp>
        <p:nvSpPr>
          <p:cNvPr id="6" name="Slide Number Placeholder 7">
            <a:extLst>
              <a:ext uri="{FF2B5EF4-FFF2-40B4-BE49-F238E27FC236}">
                <a16:creationId xmlns:a16="http://schemas.microsoft.com/office/drawing/2014/main" id="{732F2C2C-44BE-2648-9DA0-E8064109C893}"/>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Source Sans Pro Bold"/>
              </a:defRPr>
            </a:lvl1pPr>
          </a:lstStyle>
          <a:p>
            <a:fld id="{9445717F-2858-4043-A9CA-B2273EB60975}" type="slidenum">
              <a:rPr lang="en-US" smtClean="0"/>
              <a:pPr/>
              <a:t>‹#›</a:t>
            </a:fld>
            <a:endParaRPr lang="en-US"/>
          </a:p>
        </p:txBody>
      </p:sp>
    </p:spTree>
    <p:extLst>
      <p:ext uri="{BB962C8B-B14F-4D97-AF65-F5344CB8AC3E}">
        <p14:creationId xmlns:p14="http://schemas.microsoft.com/office/powerpoint/2010/main" val="3217943478"/>
      </p:ext>
    </p:extLst>
  </p:cSld>
  <p:clrMap bg1="lt1" tx1="dk1" bg2="lt2" tx2="dk2" accent1="accent1" accent2="accent2" accent3="accent3" accent4="accent4" accent5="accent5" accent6="accent6" hlink="hlink" folHlink="folHlink"/>
  <p:sldLayoutIdLst>
    <p:sldLayoutId id="2147483685" r:id="rId1"/>
    <p:sldLayoutId id="2147483726" r:id="rId2"/>
    <p:sldLayoutId id="2147483721" r:id="rId3"/>
    <p:sldLayoutId id="2147483701" r:id="rId4"/>
    <p:sldLayoutId id="2147483739" r:id="rId5"/>
    <p:sldLayoutId id="2147483703" r:id="rId6"/>
    <p:sldLayoutId id="2147483704" r:id="rId7"/>
    <p:sldLayoutId id="2147483736" r:id="rId8"/>
    <p:sldLayoutId id="2147483715" r:id="rId9"/>
    <p:sldLayoutId id="2147483737" r:id="rId10"/>
    <p:sldLayoutId id="2147483699" r:id="rId11"/>
    <p:sldLayoutId id="2147483705" r:id="rId12"/>
    <p:sldLayoutId id="2147483700" r:id="rId13"/>
    <p:sldLayoutId id="2147483711" r:id="rId14"/>
    <p:sldLayoutId id="2147483718" r:id="rId15"/>
    <p:sldLayoutId id="2147483740" r:id="rId16"/>
    <p:sldLayoutId id="2147483723" r:id="rId17"/>
    <p:sldLayoutId id="2147483741" r:id="rId18"/>
    <p:sldLayoutId id="2147483716" r:id="rId19"/>
    <p:sldLayoutId id="2147483738" r:id="rId20"/>
    <p:sldLayoutId id="2147483695" r:id="rId21"/>
    <p:sldLayoutId id="2147483686" r:id="rId22"/>
    <p:sldLayoutId id="2147483698" r:id="rId23"/>
    <p:sldLayoutId id="2147483694" r:id="rId24"/>
    <p:sldLayoutId id="2147483702" r:id="rId25"/>
    <p:sldLayoutId id="2147483742" r:id="rId26"/>
    <p:sldLayoutId id="2147483743" r:id="rId27"/>
    <p:sldLayoutId id="2147483744" r:id="rId28"/>
  </p:sldLayoutIdLst>
  <p:hf hdr="0" ftr="0" dt="0"/>
  <p:txStyles>
    <p:titleStyle>
      <a:lvl1pPr algn="l" defTabSz="685800" rtl="0" eaLnBrk="1" latinLnBrk="0" hangingPunct="1">
        <a:lnSpc>
          <a:spcPct val="90000"/>
        </a:lnSpc>
        <a:spcBef>
          <a:spcPct val="0"/>
        </a:spcBef>
        <a:buNone/>
        <a:defRPr sz="3300" b="1" i="0" kern="1200" baseline="0">
          <a:solidFill>
            <a:srgbClr val="0A395B"/>
          </a:solidFill>
          <a:latin typeface="Source Sans Pro Semibold" panose="020B0603030403020204" pitchFamily="34" charset="0"/>
          <a:ea typeface="Source Sans Pro Semibold" panose="020B0603030403020204" pitchFamily="34" charset="0"/>
          <a:cs typeface="Arial" panose="020B0604020202020204" pitchFamily="34" charset="0"/>
        </a:defRPr>
      </a:lvl1pPr>
    </p:titleStyle>
    <p:bodyStyle>
      <a:lvl1pPr marL="0" indent="0" algn="l" defTabSz="685800" rtl="0" eaLnBrk="1" latinLnBrk="0" hangingPunct="1">
        <a:lnSpc>
          <a:spcPts val="2200"/>
        </a:lnSpc>
        <a:spcBef>
          <a:spcPts val="0"/>
        </a:spcBef>
        <a:spcAft>
          <a:spcPts val="200"/>
        </a:spcAft>
        <a:buFont typeface="Arial" panose="020B0604020202020204" pitchFamily="34" charset="0"/>
        <a:buNone/>
        <a:defRPr sz="1700" b="0" i="0" kern="1200" baseline="0">
          <a:solidFill>
            <a:schemeClr val="tx1">
              <a:lumMod val="65000"/>
              <a:lumOff val="35000"/>
            </a:schemeClr>
          </a:solidFill>
          <a:latin typeface="Source Sans Pro Semibold" panose="020B0603030403020204" pitchFamily="34" charset="0"/>
          <a:ea typeface="+mn-ea"/>
          <a:cs typeface="Arial" panose="020B0604020202020204" pitchFamily="34" charset="0"/>
        </a:defRPr>
      </a:lvl1pPr>
      <a:lvl2pPr marL="144975" indent="-144000" algn="l" defTabSz="685800" rtl="0" eaLnBrk="1" latinLnBrk="0" hangingPunct="1">
        <a:lnSpc>
          <a:spcPts val="1900"/>
        </a:lnSpc>
        <a:spcBef>
          <a:spcPts val="100"/>
        </a:spcBef>
        <a:spcAft>
          <a:spcPts val="100"/>
        </a:spcAft>
        <a:buFont typeface="Arial" panose="020B0604020202020204" pitchFamily="34" charset="0"/>
        <a:buChar char="•"/>
        <a:tabLst/>
        <a:defRPr sz="1600" b="0" i="0" kern="1200" baseline="0">
          <a:solidFill>
            <a:schemeClr val="tx1">
              <a:lumMod val="65000"/>
              <a:lumOff val="35000"/>
            </a:schemeClr>
          </a:solidFill>
          <a:latin typeface="Source Sans Pro" panose="020B0503030403020204" pitchFamily="34" charset="0"/>
          <a:ea typeface="+mn-ea"/>
          <a:cs typeface="Arial" panose="020B0604020202020204" pitchFamily="34" charset="0"/>
        </a:defRPr>
      </a:lvl2pPr>
      <a:lvl3pPr marL="288000" indent="-144000" algn="l" defTabSz="685800" rtl="0" eaLnBrk="1" latinLnBrk="0" hangingPunct="1">
        <a:lnSpc>
          <a:spcPct val="90000"/>
        </a:lnSpc>
        <a:spcBef>
          <a:spcPts val="375"/>
        </a:spcBef>
        <a:buFont typeface="Arial" panose="020B0604020202020204" pitchFamily="34" charset="0"/>
        <a:buChar char="•"/>
        <a:defRPr sz="1100" b="0" i="0" kern="1200" baseline="0">
          <a:solidFill>
            <a:schemeClr val="tx1">
              <a:lumMod val="65000"/>
              <a:lumOff val="35000"/>
            </a:schemeClr>
          </a:solidFill>
          <a:latin typeface="Source Sans Pro" panose="020B0503030403020204" pitchFamily="34" charset="0"/>
          <a:ea typeface="+mn-ea"/>
          <a:cs typeface="Arial" panose="020B0604020202020204" pitchFamily="34" charset="0"/>
        </a:defRPr>
      </a:lvl3pPr>
      <a:lvl4pPr marL="432000" indent="-144000" algn="l" defTabSz="685800" rtl="0" eaLnBrk="1" latinLnBrk="0" hangingPunct="1">
        <a:lnSpc>
          <a:spcPct val="90000"/>
        </a:lnSpc>
        <a:spcBef>
          <a:spcPts val="375"/>
        </a:spcBef>
        <a:buFont typeface="Arial" panose="020B0604020202020204" pitchFamily="34" charset="0"/>
        <a:buChar char="•"/>
        <a:defRPr sz="1300" b="0" i="0" kern="1200" baseline="0">
          <a:solidFill>
            <a:schemeClr val="tx1">
              <a:lumMod val="65000"/>
              <a:lumOff val="35000"/>
            </a:schemeClr>
          </a:solidFill>
          <a:latin typeface="Source Sans Pro Semibold" panose="020B0603030403020204" pitchFamily="34" charset="0"/>
          <a:ea typeface="+mn-ea"/>
          <a:cs typeface="Arial" panose="020B0604020202020204" pitchFamily="34" charset="0"/>
        </a:defRPr>
      </a:lvl4pPr>
      <a:lvl5pPr marL="576000" indent="-144000" algn="l" defTabSz="685800" rtl="0" eaLnBrk="1" latinLnBrk="0" hangingPunct="1">
        <a:lnSpc>
          <a:spcPct val="90000"/>
        </a:lnSpc>
        <a:spcBef>
          <a:spcPts val="375"/>
        </a:spcBef>
        <a:buFont typeface="Arial" panose="020B0604020202020204" pitchFamily="34" charset="0"/>
        <a:buChar char="•"/>
        <a:defRPr sz="1000" b="0" i="0" kern="1200" cap="all" baseline="0">
          <a:solidFill>
            <a:schemeClr val="tx1">
              <a:lumMod val="65000"/>
              <a:lumOff val="35000"/>
            </a:schemeClr>
          </a:solidFill>
          <a:latin typeface="Source Sans Pro" panose="020B0503030403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6.pn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CFCAE8-E1D6-8C7B-9C87-805B7CE95960}"/>
              </a:ext>
            </a:extLst>
          </p:cNvPr>
          <p:cNvSpPr>
            <a:spLocks noGrp="1"/>
          </p:cNvSpPr>
          <p:nvPr>
            <p:ph type="body" sz="quarter" idx="16"/>
          </p:nvPr>
        </p:nvSpPr>
        <p:spPr/>
        <p:txBody>
          <a:bodyPr/>
          <a:lstStyle/>
          <a:p>
            <a:r>
              <a:rPr lang="en-NZ"/>
              <a:t>ORC Consents and Compliance</a:t>
            </a:r>
          </a:p>
        </p:txBody>
      </p:sp>
      <p:sp>
        <p:nvSpPr>
          <p:cNvPr id="3" name="Text Placeholder 2">
            <a:extLst>
              <a:ext uri="{FF2B5EF4-FFF2-40B4-BE49-F238E27FC236}">
                <a16:creationId xmlns:a16="http://schemas.microsoft.com/office/drawing/2014/main" id="{9A93D632-AE30-4338-D686-AA7A63E67C8E}"/>
              </a:ext>
            </a:extLst>
          </p:cNvPr>
          <p:cNvSpPr>
            <a:spLocks noGrp="1"/>
          </p:cNvSpPr>
          <p:nvPr>
            <p:ph type="body" sz="quarter" idx="13"/>
          </p:nvPr>
        </p:nvSpPr>
        <p:spPr/>
        <p:txBody>
          <a:bodyPr vert="horz" lIns="91440" tIns="45720" rIns="91440" bIns="45720" rtlCol="0" anchor="t">
            <a:noAutofit/>
          </a:bodyPr>
          <a:lstStyle/>
          <a:p>
            <a:r>
              <a:rPr lang="en-NZ" dirty="0">
                <a:latin typeface="Source Sans Pro Semibold"/>
                <a:ea typeface="Source Sans Pro Semibold"/>
                <a:cs typeface="Arial"/>
              </a:rPr>
              <a:t>Animal Effluent Rules</a:t>
            </a:r>
            <a:br>
              <a:rPr lang="en-NZ" dirty="0"/>
            </a:br>
            <a:r>
              <a:rPr lang="en-NZ" sz="2400" dirty="0">
                <a:latin typeface="Source Sans Pro Semibold"/>
                <a:ea typeface="Source Sans Pro Semibold"/>
                <a:cs typeface="Arial"/>
              </a:rPr>
              <a:t>Regional Plan Water</a:t>
            </a:r>
          </a:p>
        </p:txBody>
      </p:sp>
      <p:sp>
        <p:nvSpPr>
          <p:cNvPr id="5" name="Text Placeholder 4">
            <a:extLst>
              <a:ext uri="{FF2B5EF4-FFF2-40B4-BE49-F238E27FC236}">
                <a16:creationId xmlns:a16="http://schemas.microsoft.com/office/drawing/2014/main" id="{129DD7EE-0F60-3EC5-F355-4332D9C79FFB}"/>
              </a:ext>
            </a:extLst>
          </p:cNvPr>
          <p:cNvSpPr>
            <a:spLocks noGrp="1"/>
          </p:cNvSpPr>
          <p:nvPr>
            <p:ph type="body" sz="quarter" idx="15"/>
          </p:nvPr>
        </p:nvSpPr>
        <p:spPr>
          <a:xfrm>
            <a:off x="1056915" y="4514934"/>
            <a:ext cx="6968558" cy="368896"/>
          </a:xfrm>
        </p:spPr>
        <p:txBody>
          <a:bodyPr/>
          <a:lstStyle/>
          <a:p>
            <a:r>
              <a:rPr lang="en-NZ"/>
              <a:t>July 2023</a:t>
            </a:r>
          </a:p>
        </p:txBody>
      </p:sp>
      <p:pic>
        <p:nvPicPr>
          <p:cNvPr id="2" name="Picture 3" descr="A picture containing goat, mammal, goats, livestock&#10;&#10;Description automatically generated">
            <a:extLst>
              <a:ext uri="{FF2B5EF4-FFF2-40B4-BE49-F238E27FC236}">
                <a16:creationId xmlns:a16="http://schemas.microsoft.com/office/drawing/2014/main" id="{84F4035B-FC65-F25D-1659-439A51F62B6A}"/>
              </a:ext>
            </a:extLst>
          </p:cNvPr>
          <p:cNvPicPr>
            <a:picLocks noChangeAspect="1"/>
          </p:cNvPicPr>
          <p:nvPr/>
        </p:nvPicPr>
        <p:blipFill>
          <a:blip r:embed="rId2"/>
          <a:stretch>
            <a:fillRect/>
          </a:stretch>
        </p:blipFill>
        <p:spPr>
          <a:xfrm>
            <a:off x="6596269" y="119018"/>
            <a:ext cx="2345635" cy="1542726"/>
          </a:xfrm>
          <a:prstGeom prst="rect">
            <a:avLst/>
          </a:prstGeom>
        </p:spPr>
      </p:pic>
      <p:pic>
        <p:nvPicPr>
          <p:cNvPr id="4" name="Picture 6">
            <a:extLst>
              <a:ext uri="{FF2B5EF4-FFF2-40B4-BE49-F238E27FC236}">
                <a16:creationId xmlns:a16="http://schemas.microsoft.com/office/drawing/2014/main" id="{341BAB7A-ACEF-3F50-AA02-BF2854B59275}"/>
              </a:ext>
            </a:extLst>
          </p:cNvPr>
          <p:cNvPicPr>
            <a:picLocks noChangeAspect="1"/>
          </p:cNvPicPr>
          <p:nvPr/>
        </p:nvPicPr>
        <p:blipFill>
          <a:blip r:embed="rId3"/>
          <a:stretch>
            <a:fillRect/>
          </a:stretch>
        </p:blipFill>
        <p:spPr>
          <a:xfrm>
            <a:off x="6596269" y="1723382"/>
            <a:ext cx="2345635" cy="1547649"/>
          </a:xfrm>
          <a:prstGeom prst="rect">
            <a:avLst/>
          </a:prstGeom>
        </p:spPr>
      </p:pic>
      <p:pic>
        <p:nvPicPr>
          <p:cNvPr id="7" name="Picture 7">
            <a:extLst>
              <a:ext uri="{FF2B5EF4-FFF2-40B4-BE49-F238E27FC236}">
                <a16:creationId xmlns:a16="http://schemas.microsoft.com/office/drawing/2014/main" id="{4F0192B2-B4DD-301B-A3B8-67D9EAAE50C5}"/>
              </a:ext>
            </a:extLst>
          </p:cNvPr>
          <p:cNvPicPr>
            <a:picLocks noChangeAspect="1"/>
          </p:cNvPicPr>
          <p:nvPr/>
        </p:nvPicPr>
        <p:blipFill>
          <a:blip r:embed="rId4"/>
          <a:stretch>
            <a:fillRect/>
          </a:stretch>
        </p:blipFill>
        <p:spPr>
          <a:xfrm>
            <a:off x="6596269" y="3338541"/>
            <a:ext cx="2345635" cy="1572397"/>
          </a:xfrm>
          <a:prstGeom prst="rect">
            <a:avLst/>
          </a:prstGeom>
        </p:spPr>
      </p:pic>
    </p:spTree>
    <p:extLst>
      <p:ext uri="{BB962C8B-B14F-4D97-AF65-F5344CB8AC3E}">
        <p14:creationId xmlns:p14="http://schemas.microsoft.com/office/powerpoint/2010/main" val="3546650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A253-6549-4B06-9BE0-CFF0346D78D1}"/>
              </a:ext>
            </a:extLst>
          </p:cNvPr>
          <p:cNvSpPr>
            <a:spLocks noGrp="1"/>
          </p:cNvSpPr>
          <p:nvPr>
            <p:ph type="title"/>
          </p:nvPr>
        </p:nvSpPr>
        <p:spPr>
          <a:xfrm>
            <a:off x="1493658" y="411510"/>
            <a:ext cx="5905006" cy="642010"/>
          </a:xfrm>
        </p:spPr>
        <p:txBody>
          <a:bodyPr/>
          <a:lstStyle/>
          <a:p>
            <a:r>
              <a:rPr lang="en-NZ">
                <a:latin typeface="Arial Black"/>
              </a:rPr>
              <a:t>Rule of thumb - do I need consent?</a:t>
            </a:r>
          </a:p>
        </p:txBody>
      </p:sp>
      <p:sp>
        <p:nvSpPr>
          <p:cNvPr id="3" name="Content Placeholder 2">
            <a:extLst>
              <a:ext uri="{FF2B5EF4-FFF2-40B4-BE49-F238E27FC236}">
                <a16:creationId xmlns:a16="http://schemas.microsoft.com/office/drawing/2014/main" id="{9478F28A-2E14-4968-AFF8-1F8BB4A6FE3C}"/>
              </a:ext>
            </a:extLst>
          </p:cNvPr>
          <p:cNvSpPr>
            <a:spLocks noGrp="1"/>
          </p:cNvSpPr>
          <p:nvPr>
            <p:ph idx="1"/>
          </p:nvPr>
        </p:nvSpPr>
        <p:spPr>
          <a:xfrm>
            <a:off x="1601391" y="1491630"/>
            <a:ext cx="5951553" cy="3144378"/>
          </a:xfrm>
        </p:spPr>
        <p:txBody>
          <a:bodyPr>
            <a:normAutofit/>
          </a:bodyPr>
          <a:lstStyle/>
          <a:p>
            <a:endParaRPr lang="en-NZ"/>
          </a:p>
          <a:p>
            <a:endParaRPr lang="en-NZ"/>
          </a:p>
          <a:p>
            <a:endParaRPr lang="en-NZ"/>
          </a:p>
          <a:p>
            <a:endParaRPr lang="en-NZ"/>
          </a:p>
          <a:p>
            <a:pPr lvl="1"/>
            <a:endParaRPr lang="en-NZ"/>
          </a:p>
        </p:txBody>
      </p:sp>
      <p:graphicFrame>
        <p:nvGraphicFramePr>
          <p:cNvPr id="4" name="Table 4">
            <a:extLst>
              <a:ext uri="{FF2B5EF4-FFF2-40B4-BE49-F238E27FC236}">
                <a16:creationId xmlns:a16="http://schemas.microsoft.com/office/drawing/2014/main" id="{1F2591BD-5985-4AB2-83F1-4EE9F8C9910E}"/>
              </a:ext>
            </a:extLst>
          </p:cNvPr>
          <p:cNvGraphicFramePr>
            <a:graphicFrameLocks noGrp="1"/>
          </p:cNvGraphicFramePr>
          <p:nvPr>
            <p:extLst>
              <p:ext uri="{D42A27DB-BD31-4B8C-83A1-F6EECF244321}">
                <p14:modId xmlns:p14="http://schemas.microsoft.com/office/powerpoint/2010/main" val="3414059992"/>
              </p:ext>
            </p:extLst>
          </p:nvPr>
        </p:nvGraphicFramePr>
        <p:xfrm>
          <a:off x="1775063" y="1360200"/>
          <a:ext cx="5623600" cy="3260569"/>
        </p:xfrm>
        <a:graphic>
          <a:graphicData uri="http://schemas.openxmlformats.org/drawingml/2006/table">
            <a:tbl>
              <a:tblPr firstRow="1" bandRow="1">
                <a:tableStyleId>{5C22544A-7EE6-4342-B048-85BDC9FD1C3A}</a:tableStyleId>
              </a:tblPr>
              <a:tblGrid>
                <a:gridCol w="2811800">
                  <a:extLst>
                    <a:ext uri="{9D8B030D-6E8A-4147-A177-3AD203B41FA5}">
                      <a16:colId xmlns:a16="http://schemas.microsoft.com/office/drawing/2014/main" val="4104119237"/>
                    </a:ext>
                  </a:extLst>
                </a:gridCol>
                <a:gridCol w="2811800">
                  <a:extLst>
                    <a:ext uri="{9D8B030D-6E8A-4147-A177-3AD203B41FA5}">
                      <a16:colId xmlns:a16="http://schemas.microsoft.com/office/drawing/2014/main" val="687582719"/>
                    </a:ext>
                  </a:extLst>
                </a:gridCol>
              </a:tblGrid>
              <a:tr h="470155">
                <a:tc>
                  <a:txBody>
                    <a:bodyPr/>
                    <a:lstStyle/>
                    <a:p>
                      <a:r>
                        <a:rPr lang="en-NZ" sz="1000"/>
                        <a:t>Structure</a:t>
                      </a:r>
                    </a:p>
                  </a:txBody>
                  <a:tcPr marL="68580" marR="68580" marT="34290" marB="34290"/>
                </a:tc>
                <a:tc>
                  <a:txBody>
                    <a:bodyPr/>
                    <a:lstStyle/>
                    <a:p>
                      <a:r>
                        <a:rPr lang="en-NZ" sz="1000"/>
                        <a:t>Consent?</a:t>
                      </a:r>
                    </a:p>
                  </a:txBody>
                  <a:tcPr marL="68580" marR="68580" marT="34290" marB="34290"/>
                </a:tc>
                <a:extLst>
                  <a:ext uri="{0D108BD9-81ED-4DB2-BD59-A6C34878D82A}">
                    <a16:rowId xmlns:a16="http://schemas.microsoft.com/office/drawing/2014/main" val="1418847159"/>
                  </a:ext>
                </a:extLst>
              </a:tr>
              <a:tr h="811499">
                <a:tc>
                  <a:txBody>
                    <a:bodyPr/>
                    <a:lstStyle/>
                    <a:p>
                      <a:pPr marL="0" marR="0" lvl="0" indent="0" algn="l" rtl="0" eaLnBrk="1" fontAlgn="auto" latinLnBrk="0" hangingPunct="1">
                        <a:lnSpc>
                          <a:spcPct val="100000"/>
                        </a:lnSpc>
                        <a:spcBef>
                          <a:spcPts val="0"/>
                        </a:spcBef>
                        <a:spcAft>
                          <a:spcPts val="0"/>
                        </a:spcAft>
                        <a:buClrTx/>
                        <a:buSzTx/>
                        <a:buFontTx/>
                        <a:buNone/>
                      </a:pPr>
                      <a:r>
                        <a:rPr lang="en-NZ" sz="1800">
                          <a:solidFill>
                            <a:schemeClr val="tx2"/>
                          </a:solidFill>
                        </a:rPr>
                        <a:t>sludge bed or weeping wall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a:solidFill>
                            <a:schemeClr val="tx2"/>
                          </a:solidFill>
                        </a:rPr>
                        <a:t>Generally will be permitted</a:t>
                      </a:r>
                    </a:p>
                    <a:p>
                      <a:endParaRPr lang="en-NZ" sz="1800">
                        <a:solidFill>
                          <a:schemeClr val="tx2"/>
                        </a:solidFill>
                      </a:endParaRPr>
                    </a:p>
                  </a:txBody>
                  <a:tcPr marL="68580" marR="68580" marT="34290" marB="34290"/>
                </a:tc>
                <a:extLst>
                  <a:ext uri="{0D108BD9-81ED-4DB2-BD59-A6C34878D82A}">
                    <a16:rowId xmlns:a16="http://schemas.microsoft.com/office/drawing/2014/main" val="3221423829"/>
                  </a:ext>
                </a:extLst>
              </a:tr>
              <a:tr h="617220">
                <a:tc>
                  <a:txBody>
                    <a:bodyPr/>
                    <a:lstStyle/>
                    <a:p>
                      <a:r>
                        <a:rPr lang="en-NZ" sz="1800">
                          <a:solidFill>
                            <a:schemeClr val="tx2"/>
                          </a:solidFill>
                        </a:rPr>
                        <a:t>Build a new pond or tank now (including upgrades)</a:t>
                      </a:r>
                    </a:p>
                  </a:txBody>
                  <a:tcPr marL="68580" marR="68580" marT="34290" marB="34290"/>
                </a:tc>
                <a:tc>
                  <a:txBody>
                    <a:bodyPr/>
                    <a:lstStyle/>
                    <a:p>
                      <a:r>
                        <a:rPr lang="en-NZ" sz="1800">
                          <a:solidFill>
                            <a:schemeClr val="tx2"/>
                          </a:solidFill>
                        </a:rPr>
                        <a:t>Consent needed</a:t>
                      </a:r>
                    </a:p>
                  </a:txBody>
                  <a:tcPr marL="68580" marR="68580" marT="34290" marB="34290"/>
                </a:tc>
                <a:extLst>
                  <a:ext uri="{0D108BD9-81ED-4DB2-BD59-A6C34878D82A}">
                    <a16:rowId xmlns:a16="http://schemas.microsoft.com/office/drawing/2014/main" val="3406352431"/>
                  </a:ext>
                </a:extLst>
              </a:tr>
              <a:tr h="470155">
                <a:tc>
                  <a:txBody>
                    <a:bodyPr/>
                    <a:lstStyle/>
                    <a:p>
                      <a:r>
                        <a:rPr lang="en-NZ" sz="1800">
                          <a:solidFill>
                            <a:schemeClr val="tx2"/>
                          </a:solidFill>
                        </a:rPr>
                        <a:t>Existing structure</a:t>
                      </a:r>
                    </a:p>
                  </a:txBody>
                  <a:tcPr marL="68580" marR="68580" marT="34290" marB="34290"/>
                </a:tc>
                <a:tc>
                  <a:txBody>
                    <a:bodyPr/>
                    <a:lstStyle/>
                    <a:p>
                      <a:r>
                        <a:rPr lang="en-NZ" sz="1800">
                          <a:solidFill>
                            <a:schemeClr val="tx2"/>
                          </a:solidFill>
                        </a:rPr>
                        <a:t>Some permitted*</a:t>
                      </a:r>
                    </a:p>
                  </a:txBody>
                  <a:tcPr marL="68580" marR="68580" marT="34290" marB="34290"/>
                </a:tc>
                <a:extLst>
                  <a:ext uri="{0D108BD9-81ED-4DB2-BD59-A6C34878D82A}">
                    <a16:rowId xmlns:a16="http://schemas.microsoft.com/office/drawing/2014/main" val="832081244"/>
                  </a:ext>
                </a:extLst>
              </a:tr>
              <a:tr h="891540">
                <a:tc>
                  <a:txBody>
                    <a:bodyPr/>
                    <a:lstStyle/>
                    <a:p>
                      <a:endParaRPr lang="en-NZ" sz="1800">
                        <a:solidFill>
                          <a:schemeClr val="tx2"/>
                        </a:solidFill>
                      </a:endParaRPr>
                    </a:p>
                  </a:txBody>
                  <a:tcPr marL="68580" marR="68580" marT="34290" marB="34290"/>
                </a:tc>
                <a:tc>
                  <a:txBody>
                    <a:bodyPr/>
                    <a:lstStyle/>
                    <a:p>
                      <a:r>
                        <a:rPr lang="en-NZ" sz="1800">
                          <a:solidFill>
                            <a:schemeClr val="tx2"/>
                          </a:solidFill>
                        </a:rPr>
                        <a:t>Some temporarily permitted, but will need to put new storage in</a:t>
                      </a:r>
                    </a:p>
                  </a:txBody>
                  <a:tcPr marL="68580" marR="68580" marT="34290" marB="34290"/>
                </a:tc>
                <a:extLst>
                  <a:ext uri="{0D108BD9-81ED-4DB2-BD59-A6C34878D82A}">
                    <a16:rowId xmlns:a16="http://schemas.microsoft.com/office/drawing/2014/main" val="208396849"/>
                  </a:ext>
                </a:extLst>
              </a:tr>
            </a:tbl>
          </a:graphicData>
        </a:graphic>
      </p:graphicFrame>
    </p:spTree>
    <p:extLst>
      <p:ext uri="{BB962C8B-B14F-4D97-AF65-F5344CB8AC3E}">
        <p14:creationId xmlns:p14="http://schemas.microsoft.com/office/powerpoint/2010/main" val="598287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65F8-49A4-428E-877E-94D0BA90B1AB}"/>
              </a:ext>
            </a:extLst>
          </p:cNvPr>
          <p:cNvSpPr>
            <a:spLocks noGrp="1"/>
          </p:cNvSpPr>
          <p:nvPr>
            <p:ph type="title"/>
          </p:nvPr>
        </p:nvSpPr>
        <p:spPr/>
        <p:txBody>
          <a:bodyPr/>
          <a:lstStyle/>
          <a:p>
            <a:r>
              <a:rPr lang="en-NZ"/>
              <a:t>Discharge of effluent to land</a:t>
            </a:r>
          </a:p>
        </p:txBody>
      </p:sp>
      <p:sp>
        <p:nvSpPr>
          <p:cNvPr id="3" name="Content Placeholder 2">
            <a:extLst>
              <a:ext uri="{FF2B5EF4-FFF2-40B4-BE49-F238E27FC236}">
                <a16:creationId xmlns:a16="http://schemas.microsoft.com/office/drawing/2014/main" id="{A4FA8EE8-3F62-4151-B014-AFF7F94C4CE5}"/>
              </a:ext>
            </a:extLst>
          </p:cNvPr>
          <p:cNvSpPr>
            <a:spLocks noGrp="1"/>
          </p:cNvSpPr>
          <p:nvPr>
            <p:ph idx="1"/>
          </p:nvPr>
        </p:nvSpPr>
        <p:spPr>
          <a:xfrm>
            <a:off x="1040675" y="1491630"/>
            <a:ext cx="3110701" cy="3473562"/>
          </a:xfrm>
        </p:spPr>
        <p:txBody>
          <a:bodyPr vert="horz" lIns="68580" tIns="34290" rIns="68580" bIns="34290" rtlCol="0" anchor="t">
            <a:normAutofit/>
          </a:bodyPr>
          <a:lstStyle/>
          <a:p>
            <a:pPr marL="285750" indent="-285750">
              <a:buFont typeface="Wingdings" panose="020B0604020202020204" pitchFamily="34" charset="0"/>
              <a:buChar char="§"/>
            </a:pPr>
            <a:r>
              <a:rPr lang="en-NZ">
                <a:latin typeface="Source Sans Pro Semibold"/>
                <a:ea typeface="Source Sans Pro Semibold"/>
                <a:cs typeface="Arial"/>
              </a:rPr>
              <a:t>When you apply for a land use consent you will need a discharge permit. You can apply for these at the same time.</a:t>
            </a:r>
            <a:endParaRPr lang="en-US">
              <a:ea typeface="Source Sans Pro Semibold" panose="020B0603030403020204" pitchFamily="34" charset="0"/>
            </a:endParaRPr>
          </a:p>
          <a:p>
            <a:pPr marL="285750" indent="-285750">
              <a:buFont typeface="Wingdings" panose="020B0604020202020204" pitchFamily="34" charset="0"/>
              <a:buChar char="§"/>
            </a:pPr>
            <a:endParaRPr lang="en-NZ">
              <a:latin typeface="Source Sans Pro Semibold"/>
              <a:ea typeface="Source Sans Pro Semibold"/>
              <a:cs typeface="Arial"/>
            </a:endParaRPr>
          </a:p>
          <a:p>
            <a:pPr marL="285750" indent="-285750">
              <a:buFont typeface="Wingdings" panose="020B0604020202020204" pitchFamily="34" charset="0"/>
              <a:buChar char="§"/>
            </a:pPr>
            <a:r>
              <a:rPr lang="en-NZ">
                <a:latin typeface="Source Sans Pro Semibold"/>
                <a:ea typeface="Source Sans Pro Semibold"/>
                <a:cs typeface="Arial"/>
              </a:rPr>
              <a:t>If you do not need a land use consent you will need to apply for a discharge permit. This is required now.</a:t>
            </a:r>
          </a:p>
          <a:p>
            <a:endParaRPr lang="en-NZ">
              <a:latin typeface="Arial"/>
              <a:ea typeface="Source Sans Pro Semibold"/>
            </a:endParaRPr>
          </a:p>
          <a:p>
            <a:endParaRPr lang="en-NZ">
              <a:latin typeface="Arial"/>
              <a:ea typeface="Source Sans Pro Semibold"/>
            </a:endParaRPr>
          </a:p>
          <a:p>
            <a:endParaRPr lang="en-NZ">
              <a:ea typeface="Source Sans Pro Semibold" panose="020B0603030403020204" pitchFamily="34" charset="0"/>
            </a:endParaRPr>
          </a:p>
          <a:p>
            <a:endParaRPr lang="en-NZ">
              <a:ea typeface="Source Sans Pro Semibold" panose="020B0603030403020204" pitchFamily="34" charset="0"/>
            </a:endParaRPr>
          </a:p>
        </p:txBody>
      </p:sp>
      <p:pic>
        <p:nvPicPr>
          <p:cNvPr id="5" name="Picture 4" descr="Graphical user interface, text, application, email&#10;&#10;Description automatically generated">
            <a:extLst>
              <a:ext uri="{FF2B5EF4-FFF2-40B4-BE49-F238E27FC236}">
                <a16:creationId xmlns:a16="http://schemas.microsoft.com/office/drawing/2014/main" id="{0072D461-0BAE-4808-AB61-9D2EE9576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6549" y="2390450"/>
            <a:ext cx="4104966" cy="1133656"/>
          </a:xfrm>
          <a:prstGeom prst="rect">
            <a:avLst/>
          </a:prstGeom>
        </p:spPr>
      </p:pic>
    </p:spTree>
    <p:extLst>
      <p:ext uri="{BB962C8B-B14F-4D97-AF65-F5344CB8AC3E}">
        <p14:creationId xmlns:p14="http://schemas.microsoft.com/office/powerpoint/2010/main" val="1713671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DFBC-D35E-49D1-957E-1EE479047D68}"/>
              </a:ext>
            </a:extLst>
          </p:cNvPr>
          <p:cNvSpPr>
            <a:spLocks noGrp="1"/>
          </p:cNvSpPr>
          <p:nvPr>
            <p:ph type="title"/>
          </p:nvPr>
        </p:nvSpPr>
        <p:spPr>
          <a:xfrm>
            <a:off x="518864" y="357504"/>
            <a:ext cx="8229600" cy="857250"/>
          </a:xfrm>
        </p:spPr>
        <p:txBody>
          <a:bodyPr vert="horz" lIns="91440" tIns="45720" rIns="91440" bIns="45720" rtlCol="0" anchor="ctr">
            <a:normAutofit/>
          </a:bodyPr>
          <a:lstStyle/>
          <a:p>
            <a:r>
              <a:rPr lang="en-NZ" sz="2800">
                <a:latin typeface="Arial"/>
                <a:ea typeface="Source Sans Pro Semibold"/>
                <a:cs typeface="Arial"/>
              </a:rPr>
              <a:t>Suitably Qualified Person </a:t>
            </a:r>
            <a:endParaRPr lang="en-NZ"/>
          </a:p>
        </p:txBody>
      </p:sp>
      <p:graphicFrame>
        <p:nvGraphicFramePr>
          <p:cNvPr id="16" name="TextBox 3">
            <a:extLst>
              <a:ext uri="{FF2B5EF4-FFF2-40B4-BE49-F238E27FC236}">
                <a16:creationId xmlns:a16="http://schemas.microsoft.com/office/drawing/2014/main" id="{14B5E1BB-2D07-9E03-DD74-0D229F249A74}"/>
              </a:ext>
            </a:extLst>
          </p:cNvPr>
          <p:cNvGraphicFramePr/>
          <p:nvPr>
            <p:extLst>
              <p:ext uri="{D42A27DB-BD31-4B8C-83A1-F6EECF244321}">
                <p14:modId xmlns:p14="http://schemas.microsoft.com/office/powerpoint/2010/main" val="3061358070"/>
              </p:ext>
            </p:extLst>
          </p:nvPr>
        </p:nvGraphicFramePr>
        <p:xfrm>
          <a:off x="2867439" y="1848694"/>
          <a:ext cx="5323342" cy="2224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1" name="Picture 30" descr="Graphical user interface&#10;&#10;Description automatically generated">
            <a:extLst>
              <a:ext uri="{FF2B5EF4-FFF2-40B4-BE49-F238E27FC236}">
                <a16:creationId xmlns:a16="http://schemas.microsoft.com/office/drawing/2014/main" id="{D8204F4F-4A31-A6DC-2543-768316D866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57" y="1555969"/>
            <a:ext cx="2295836" cy="2703482"/>
          </a:xfrm>
          <a:prstGeom prst="rect">
            <a:avLst/>
          </a:prstGeom>
        </p:spPr>
      </p:pic>
    </p:spTree>
    <p:extLst>
      <p:ext uri="{BB962C8B-B14F-4D97-AF65-F5344CB8AC3E}">
        <p14:creationId xmlns:p14="http://schemas.microsoft.com/office/powerpoint/2010/main" val="22782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9B07-4EEA-41FC-BD5D-6BB2E180CA6A}"/>
              </a:ext>
            </a:extLst>
          </p:cNvPr>
          <p:cNvSpPr>
            <a:spLocks noGrp="1"/>
          </p:cNvSpPr>
          <p:nvPr>
            <p:ph type="title"/>
          </p:nvPr>
        </p:nvSpPr>
        <p:spPr>
          <a:xfrm>
            <a:off x="518864" y="357504"/>
            <a:ext cx="8229600" cy="857250"/>
          </a:xfrm>
        </p:spPr>
        <p:txBody>
          <a:bodyPr anchor="ctr">
            <a:normAutofit/>
          </a:bodyPr>
          <a:lstStyle/>
          <a:p>
            <a:r>
              <a:rPr lang="en-NZ" sz="2800">
                <a:latin typeface="Arial"/>
                <a:ea typeface="Source Sans Pro Semibold"/>
                <a:cs typeface="Arial"/>
              </a:rPr>
              <a:t>Management Plans</a:t>
            </a:r>
          </a:p>
        </p:txBody>
      </p:sp>
      <p:graphicFrame>
        <p:nvGraphicFramePr>
          <p:cNvPr id="5" name="Content Placeholder 2">
            <a:extLst>
              <a:ext uri="{FF2B5EF4-FFF2-40B4-BE49-F238E27FC236}">
                <a16:creationId xmlns:a16="http://schemas.microsoft.com/office/drawing/2014/main" id="{6B669812-E528-2090-A6CE-0EDF09A1A4AA}"/>
              </a:ext>
            </a:extLst>
          </p:cNvPr>
          <p:cNvGraphicFramePr>
            <a:graphicFrameLocks noGrp="1"/>
          </p:cNvGraphicFramePr>
          <p:nvPr>
            <p:ph sz="half" idx="2"/>
            <p:extLst>
              <p:ext uri="{D42A27DB-BD31-4B8C-83A1-F6EECF244321}">
                <p14:modId xmlns:p14="http://schemas.microsoft.com/office/powerpoint/2010/main" val="1959324814"/>
              </p:ext>
            </p:extLst>
          </p:nvPr>
        </p:nvGraphicFramePr>
        <p:xfrm>
          <a:off x="1219200" y="1674604"/>
          <a:ext cx="6691223" cy="2682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908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1C06-B882-4A43-946B-8060A1CE1A31}"/>
              </a:ext>
            </a:extLst>
          </p:cNvPr>
          <p:cNvSpPr>
            <a:spLocks noGrp="1"/>
          </p:cNvSpPr>
          <p:nvPr>
            <p:ph type="title"/>
          </p:nvPr>
        </p:nvSpPr>
        <p:spPr>
          <a:xfrm>
            <a:off x="558476" y="453074"/>
            <a:ext cx="5922126" cy="658338"/>
          </a:xfrm>
        </p:spPr>
        <p:txBody>
          <a:bodyPr/>
          <a:lstStyle/>
          <a:p>
            <a:r>
              <a:rPr lang="en-NZ">
                <a:latin typeface="Arial Black"/>
              </a:rPr>
              <a:t>Scenario time </a:t>
            </a:r>
          </a:p>
        </p:txBody>
      </p:sp>
      <p:sp>
        <p:nvSpPr>
          <p:cNvPr id="3" name="Content Placeholder 2">
            <a:extLst>
              <a:ext uri="{FF2B5EF4-FFF2-40B4-BE49-F238E27FC236}">
                <a16:creationId xmlns:a16="http://schemas.microsoft.com/office/drawing/2014/main" id="{E37FDA19-6D18-4C47-A07A-DECEE5553F46}"/>
              </a:ext>
            </a:extLst>
          </p:cNvPr>
          <p:cNvSpPr>
            <a:spLocks noGrp="1"/>
          </p:cNvSpPr>
          <p:nvPr>
            <p:ph idx="1"/>
          </p:nvPr>
        </p:nvSpPr>
        <p:spPr>
          <a:xfrm>
            <a:off x="1601391" y="1491630"/>
            <a:ext cx="5732097" cy="3135234"/>
          </a:xfrm>
        </p:spPr>
        <p:txBody>
          <a:bodyPr>
            <a:normAutofit/>
          </a:bodyPr>
          <a:lstStyle/>
          <a:p>
            <a:pPr marL="342900" indent="-342900">
              <a:buFont typeface="+mj-lt"/>
              <a:buAutoNum type="arabicPeriod"/>
            </a:pPr>
            <a:r>
              <a:rPr lang="en-NZ"/>
              <a:t>I have done the calculation and I have 10 days storage – what next?</a:t>
            </a:r>
          </a:p>
          <a:p>
            <a:pPr marL="342900" indent="-342900">
              <a:buFont typeface="+mj-lt"/>
              <a:buAutoNum type="arabicPeriod"/>
            </a:pPr>
            <a:endParaRPr lang="en-NZ"/>
          </a:p>
          <a:p>
            <a:pPr marL="342900" indent="-342900">
              <a:buFont typeface="+mj-lt"/>
              <a:buAutoNum type="arabicPeriod"/>
            </a:pPr>
            <a:r>
              <a:rPr lang="en-NZ"/>
              <a:t>I think my existing pond/tank is permitted – do I need to do anything?</a:t>
            </a:r>
          </a:p>
          <a:p>
            <a:pPr marL="342900" indent="-342900">
              <a:buFont typeface="+mj-lt"/>
              <a:buAutoNum type="arabicPeriod"/>
            </a:pPr>
            <a:endParaRPr lang="en-NZ"/>
          </a:p>
          <a:p>
            <a:pPr marL="342900" indent="-342900">
              <a:buFont typeface="+mj-lt"/>
              <a:buAutoNum type="arabicPeriod"/>
            </a:pPr>
            <a:r>
              <a:rPr lang="en-NZ"/>
              <a:t>My pond was built after March 2020 – what happens here?</a:t>
            </a:r>
          </a:p>
          <a:p>
            <a:pPr marL="342900" indent="-342900">
              <a:buFont typeface="+mj-lt"/>
              <a:buAutoNum type="arabicPeriod"/>
            </a:pPr>
            <a:endParaRPr lang="en-NZ"/>
          </a:p>
          <a:p>
            <a:pPr marL="342900" indent="-342900">
              <a:buFont typeface="+mj-lt"/>
              <a:buAutoNum type="arabicPeriod"/>
            </a:pPr>
            <a:r>
              <a:rPr lang="en-NZ"/>
              <a:t>My pond is permitted, do I still need a discharge permit?</a:t>
            </a:r>
          </a:p>
        </p:txBody>
      </p:sp>
    </p:spTree>
    <p:extLst>
      <p:ext uri="{BB962C8B-B14F-4D97-AF65-F5344CB8AC3E}">
        <p14:creationId xmlns:p14="http://schemas.microsoft.com/office/powerpoint/2010/main" val="865978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D385-F5A8-2CAA-B0F2-4728E6EC5699}"/>
              </a:ext>
            </a:extLst>
          </p:cNvPr>
          <p:cNvSpPr>
            <a:spLocks noGrp="1"/>
          </p:cNvSpPr>
          <p:nvPr>
            <p:ph type="title"/>
          </p:nvPr>
        </p:nvSpPr>
        <p:spPr>
          <a:xfrm>
            <a:off x="453846" y="335938"/>
            <a:ext cx="8145492" cy="857250"/>
          </a:xfrm>
        </p:spPr>
        <p:txBody>
          <a:bodyPr anchor="ctr">
            <a:normAutofit/>
          </a:bodyPr>
          <a:lstStyle/>
          <a:p>
            <a:r>
              <a:rPr lang="en-US" sz="2800">
                <a:latin typeface="Arial"/>
                <a:ea typeface="Source Sans Pro Semibold"/>
                <a:cs typeface="Arial"/>
              </a:rPr>
              <a:t>What information goes in my application?</a:t>
            </a:r>
          </a:p>
        </p:txBody>
      </p:sp>
      <p:pic>
        <p:nvPicPr>
          <p:cNvPr id="19" name="Picture 19" descr="A picture containing text, stationary&#10;&#10;Description automatically generated">
            <a:extLst>
              <a:ext uri="{FF2B5EF4-FFF2-40B4-BE49-F238E27FC236}">
                <a16:creationId xmlns:a16="http://schemas.microsoft.com/office/drawing/2014/main" id="{A8EFF403-7FE7-1D7A-696B-845E9159B1B2}"/>
              </a:ext>
            </a:extLst>
          </p:cNvPr>
          <p:cNvPicPr>
            <a:picLocks noGrp="1" noChangeAspect="1"/>
          </p:cNvPicPr>
          <p:nvPr>
            <p:ph sz="half" idx="2"/>
          </p:nvPr>
        </p:nvPicPr>
        <p:blipFill>
          <a:blip r:embed="rId3"/>
          <a:stretch>
            <a:fillRect/>
          </a:stretch>
        </p:blipFill>
        <p:spPr>
          <a:xfrm>
            <a:off x="4639933" y="1333321"/>
            <a:ext cx="3028950" cy="3214396"/>
          </a:xfrm>
        </p:spPr>
      </p:pic>
      <p:graphicFrame>
        <p:nvGraphicFramePr>
          <p:cNvPr id="5" name="Content Placeholder 2">
            <a:extLst>
              <a:ext uri="{FF2B5EF4-FFF2-40B4-BE49-F238E27FC236}">
                <a16:creationId xmlns:a16="http://schemas.microsoft.com/office/drawing/2014/main" id="{34496357-CD30-4C02-5183-3BAE53D3DAFB}"/>
              </a:ext>
            </a:extLst>
          </p:cNvPr>
          <p:cNvGraphicFramePr>
            <a:graphicFrameLocks noGrp="1"/>
          </p:cNvGraphicFramePr>
          <p:nvPr>
            <p:ph sz="half" idx="1"/>
            <p:extLst>
              <p:ext uri="{D42A27DB-BD31-4B8C-83A1-F6EECF244321}">
                <p14:modId xmlns:p14="http://schemas.microsoft.com/office/powerpoint/2010/main" val="412983928"/>
              </p:ext>
            </p:extLst>
          </p:nvPr>
        </p:nvGraphicFramePr>
        <p:xfrm>
          <a:off x="1108494" y="1329547"/>
          <a:ext cx="3028950" cy="3394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06770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6BCF3-9956-4BB4-BD48-D39CB653C905}"/>
              </a:ext>
            </a:extLst>
          </p:cNvPr>
          <p:cNvSpPr>
            <a:spLocks noGrp="1"/>
          </p:cNvSpPr>
          <p:nvPr>
            <p:ph type="title"/>
          </p:nvPr>
        </p:nvSpPr>
        <p:spPr/>
        <p:txBody>
          <a:bodyPr anchor="ctr">
            <a:normAutofit/>
          </a:bodyPr>
          <a:lstStyle/>
          <a:p>
            <a:r>
              <a:rPr lang="en-NZ"/>
              <a:t>Consent conditions – land use</a:t>
            </a:r>
          </a:p>
        </p:txBody>
      </p:sp>
      <p:graphicFrame>
        <p:nvGraphicFramePr>
          <p:cNvPr id="10" name="Content Placeholder 2">
            <a:extLst>
              <a:ext uri="{FF2B5EF4-FFF2-40B4-BE49-F238E27FC236}">
                <a16:creationId xmlns:a16="http://schemas.microsoft.com/office/drawing/2014/main" id="{D4A60877-DBA9-41D0-B0EB-F751A9613F67}"/>
              </a:ext>
            </a:extLst>
          </p:cNvPr>
          <p:cNvGraphicFramePr>
            <a:graphicFrameLocks noGrp="1"/>
          </p:cNvGraphicFramePr>
          <p:nvPr>
            <p:ph idx="1"/>
          </p:nvPr>
        </p:nvGraphicFramePr>
        <p:xfrm>
          <a:off x="1601391" y="1491853"/>
          <a:ext cx="5732097" cy="2458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428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6BCF3-9956-4BB4-BD48-D39CB653C905}"/>
              </a:ext>
            </a:extLst>
          </p:cNvPr>
          <p:cNvSpPr>
            <a:spLocks noGrp="1"/>
          </p:cNvSpPr>
          <p:nvPr>
            <p:ph type="title"/>
          </p:nvPr>
        </p:nvSpPr>
        <p:spPr/>
        <p:txBody>
          <a:bodyPr anchor="ctr">
            <a:normAutofit/>
          </a:bodyPr>
          <a:lstStyle/>
          <a:p>
            <a:r>
              <a:rPr lang="en-NZ"/>
              <a:t>Consent conditions – discharge</a:t>
            </a:r>
          </a:p>
        </p:txBody>
      </p:sp>
      <p:graphicFrame>
        <p:nvGraphicFramePr>
          <p:cNvPr id="6" name="Content Placeholder 2">
            <a:extLst>
              <a:ext uri="{FF2B5EF4-FFF2-40B4-BE49-F238E27FC236}">
                <a16:creationId xmlns:a16="http://schemas.microsoft.com/office/drawing/2014/main" id="{5FDEE40A-2808-46BD-BF4E-461A6BE6044F}"/>
              </a:ext>
            </a:extLst>
          </p:cNvPr>
          <p:cNvGraphicFramePr>
            <a:graphicFrameLocks/>
          </p:cNvGraphicFramePr>
          <p:nvPr>
            <p:extLst>
              <p:ext uri="{D42A27DB-BD31-4B8C-83A1-F6EECF244321}">
                <p14:modId xmlns:p14="http://schemas.microsoft.com/office/powerpoint/2010/main" val="4174258704"/>
              </p:ext>
            </p:extLst>
          </p:nvPr>
        </p:nvGraphicFramePr>
        <p:xfrm>
          <a:off x="908567" y="1727035"/>
          <a:ext cx="7219037" cy="2314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8047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473C-E398-4D46-B05D-9BAB14308173}"/>
              </a:ext>
            </a:extLst>
          </p:cNvPr>
          <p:cNvSpPr>
            <a:spLocks noGrp="1"/>
          </p:cNvSpPr>
          <p:nvPr>
            <p:ph type="title"/>
          </p:nvPr>
        </p:nvSpPr>
        <p:spPr>
          <a:xfrm>
            <a:off x="518864" y="357504"/>
            <a:ext cx="8229600" cy="857250"/>
          </a:xfrm>
        </p:spPr>
        <p:txBody>
          <a:bodyPr anchor="ctr">
            <a:normAutofit/>
          </a:bodyPr>
          <a:lstStyle/>
          <a:p>
            <a:r>
              <a:rPr lang="en-NZ" sz="2800">
                <a:latin typeface="Arial"/>
                <a:ea typeface="Source Sans Pro Semibold"/>
                <a:cs typeface="Arial"/>
              </a:rPr>
              <a:t>What should I be doing now?</a:t>
            </a:r>
          </a:p>
        </p:txBody>
      </p:sp>
      <p:sp>
        <p:nvSpPr>
          <p:cNvPr id="3" name="Content Placeholder 2">
            <a:extLst>
              <a:ext uri="{FF2B5EF4-FFF2-40B4-BE49-F238E27FC236}">
                <a16:creationId xmlns:a16="http://schemas.microsoft.com/office/drawing/2014/main" id="{4BE9F2C8-24BE-47C6-ADED-970675946E32}"/>
              </a:ext>
            </a:extLst>
          </p:cNvPr>
          <p:cNvSpPr>
            <a:spLocks noGrp="1"/>
          </p:cNvSpPr>
          <p:nvPr>
            <p:ph sz="half" idx="1"/>
          </p:nvPr>
        </p:nvSpPr>
        <p:spPr>
          <a:xfrm>
            <a:off x="529936" y="1397577"/>
            <a:ext cx="4038600" cy="3571118"/>
          </a:xfrm>
        </p:spPr>
        <p:txBody>
          <a:bodyPr vert="horz" lIns="68580" tIns="34290" rIns="68580" bIns="34290" rtlCol="0" anchor="t">
            <a:normAutofit fontScale="77500" lnSpcReduction="20000"/>
          </a:bodyPr>
          <a:lstStyle/>
          <a:p>
            <a:r>
              <a:rPr lang="en-NZ">
                <a:solidFill>
                  <a:schemeClr val="tx1"/>
                </a:solidFill>
                <a:latin typeface="Source Sans Pro Semibold"/>
                <a:ea typeface="Source Sans Pro Semibold"/>
                <a:cs typeface="Arial"/>
              </a:rPr>
              <a:t>Good time to think about:</a:t>
            </a:r>
          </a:p>
          <a:p>
            <a:pPr marL="1270" lvl="1" indent="0">
              <a:buNone/>
            </a:pPr>
            <a:r>
              <a:rPr lang="en-NZ" sz="2100">
                <a:solidFill>
                  <a:schemeClr val="tx1"/>
                </a:solidFill>
                <a:latin typeface="Source Sans Pro"/>
                <a:ea typeface="Source Sans Pro"/>
                <a:cs typeface="Arial"/>
              </a:rPr>
              <a:t>If you need consent:</a:t>
            </a:r>
          </a:p>
          <a:p>
            <a:pPr marL="344170" lvl="1" indent="-342900">
              <a:buFont typeface="Wingdings" panose="020B0604020202020204" pitchFamily="34" charset="0"/>
              <a:buChar char="ü"/>
            </a:pPr>
            <a:r>
              <a:rPr lang="en-NZ" sz="2100">
                <a:solidFill>
                  <a:schemeClr val="tx1"/>
                </a:solidFill>
                <a:latin typeface="Source Sans Pro"/>
                <a:ea typeface="Source Sans Pro"/>
                <a:cs typeface="Arial"/>
              </a:rPr>
              <a:t>Have a chat to us</a:t>
            </a:r>
          </a:p>
          <a:p>
            <a:pPr marL="344170" lvl="1" indent="-342900">
              <a:buFont typeface="Wingdings" panose="020B0604020202020204" pitchFamily="34" charset="0"/>
              <a:buChar char="ü"/>
            </a:pPr>
            <a:r>
              <a:rPr lang="en-NZ" sz="2100">
                <a:solidFill>
                  <a:schemeClr val="tx1"/>
                </a:solidFill>
                <a:latin typeface="Source Sans Pro"/>
                <a:ea typeface="Source Sans Pro"/>
                <a:cs typeface="Arial"/>
              </a:rPr>
              <a:t>Start preparing your application </a:t>
            </a:r>
          </a:p>
          <a:p>
            <a:pPr marL="1270" lvl="1" indent="0">
              <a:buNone/>
            </a:pPr>
            <a:endParaRPr lang="en-NZ" sz="2100">
              <a:solidFill>
                <a:schemeClr val="tx1"/>
              </a:solidFill>
              <a:latin typeface="Source Sans Pro"/>
              <a:ea typeface="Source Sans Pro"/>
              <a:cs typeface="Arial"/>
            </a:endParaRPr>
          </a:p>
          <a:p>
            <a:pPr marL="1270" lvl="1" indent="0">
              <a:buNone/>
            </a:pPr>
            <a:r>
              <a:rPr lang="en-NZ" sz="2100">
                <a:solidFill>
                  <a:schemeClr val="tx1"/>
                </a:solidFill>
                <a:latin typeface="Source Sans Pro"/>
                <a:ea typeface="Source Sans Pro"/>
                <a:cs typeface="Arial"/>
              </a:rPr>
              <a:t>For the future: </a:t>
            </a:r>
            <a:endParaRPr lang="en-NZ" sz="2100">
              <a:solidFill>
                <a:schemeClr val="tx1"/>
              </a:solidFill>
              <a:ea typeface="Source Sans Pro"/>
            </a:endParaRPr>
          </a:p>
          <a:p>
            <a:pPr marL="144780" lvl="1" indent="-143510">
              <a:buFont typeface="Wingdings" panose="05000000000000000000" pitchFamily="2" charset="2"/>
              <a:buChar char="ü"/>
            </a:pPr>
            <a:r>
              <a:rPr lang="en-NZ" sz="2100">
                <a:solidFill>
                  <a:schemeClr val="tx1"/>
                </a:solidFill>
                <a:latin typeface="Source Sans Pro"/>
                <a:ea typeface="Source Sans Pro"/>
                <a:cs typeface="Arial"/>
              </a:rPr>
              <a:t>Pond drop tests </a:t>
            </a:r>
            <a:endParaRPr lang="en-NZ">
              <a:solidFill>
                <a:schemeClr val="tx1"/>
              </a:solidFill>
              <a:latin typeface="Source Sans Pro"/>
              <a:ea typeface="Source Sans Pro"/>
              <a:cs typeface="Arial"/>
            </a:endParaRPr>
          </a:p>
          <a:p>
            <a:pPr marL="144780" lvl="1" indent="-143510">
              <a:buClr>
                <a:srgbClr val="95B3D7"/>
              </a:buClr>
              <a:buFont typeface="Wingdings" panose="05000000000000000000" pitchFamily="2" charset="2"/>
              <a:buChar char="ü"/>
            </a:pPr>
            <a:r>
              <a:rPr lang="en-NZ" sz="2100">
                <a:solidFill>
                  <a:schemeClr val="tx1"/>
                </a:solidFill>
                <a:latin typeface="Source Sans Pro"/>
                <a:ea typeface="Source Sans Pro"/>
                <a:cs typeface="Arial"/>
              </a:rPr>
              <a:t>Get someone to do a DESC </a:t>
            </a:r>
          </a:p>
          <a:p>
            <a:pPr marL="144780" lvl="1" indent="-143510">
              <a:buFont typeface="Wingdings" panose="05000000000000000000" pitchFamily="2" charset="2"/>
              <a:buChar char="ü"/>
            </a:pPr>
            <a:r>
              <a:rPr lang="en-NZ" sz="2100">
                <a:solidFill>
                  <a:schemeClr val="tx1"/>
                </a:solidFill>
                <a:latin typeface="Source Sans Pro"/>
                <a:ea typeface="Source Sans Pro"/>
                <a:cs typeface="Arial"/>
              </a:rPr>
              <a:t>What storage on farm may look like for you</a:t>
            </a:r>
          </a:p>
          <a:p>
            <a:pPr marL="144780" lvl="1" indent="-143510">
              <a:buFont typeface="Wingdings" panose="05000000000000000000" pitchFamily="2" charset="2"/>
              <a:buChar char="ü"/>
            </a:pPr>
            <a:r>
              <a:rPr lang="en-NZ" sz="2100">
                <a:solidFill>
                  <a:schemeClr val="tx1"/>
                </a:solidFill>
                <a:latin typeface="Source Sans Pro"/>
                <a:ea typeface="Source Sans Pro"/>
                <a:cs typeface="Arial"/>
              </a:rPr>
              <a:t>Getting someone to do a visual inspection of your storage </a:t>
            </a:r>
          </a:p>
          <a:p>
            <a:pPr marL="144780" lvl="1" indent="-143510">
              <a:buFont typeface="Wingdings" panose="05000000000000000000" pitchFamily="2" charset="2"/>
              <a:buChar char="ü"/>
            </a:pPr>
            <a:r>
              <a:rPr lang="en-NZ" sz="2100">
                <a:solidFill>
                  <a:schemeClr val="tx1"/>
                </a:solidFill>
                <a:latin typeface="Source Sans Pro"/>
                <a:ea typeface="Source Sans Pro"/>
                <a:cs typeface="Arial"/>
              </a:rPr>
              <a:t>Talking to a trusted advisor and Council</a:t>
            </a:r>
          </a:p>
          <a:p>
            <a:pPr marL="144780" lvl="1" indent="-143510"/>
            <a:endParaRPr lang="en-NZ" sz="2100">
              <a:solidFill>
                <a:schemeClr val="tx1"/>
              </a:solidFill>
              <a:ea typeface="Source Sans Pro"/>
            </a:endParaRPr>
          </a:p>
        </p:txBody>
      </p:sp>
      <p:pic>
        <p:nvPicPr>
          <p:cNvPr id="4" name="Picture 4">
            <a:extLst>
              <a:ext uri="{FF2B5EF4-FFF2-40B4-BE49-F238E27FC236}">
                <a16:creationId xmlns:a16="http://schemas.microsoft.com/office/drawing/2014/main" id="{CC6690AE-60EF-4FD9-C853-234DF7A8CD07}"/>
              </a:ext>
            </a:extLst>
          </p:cNvPr>
          <p:cNvPicPr>
            <a:picLocks noChangeAspect="1"/>
          </p:cNvPicPr>
          <p:nvPr/>
        </p:nvPicPr>
        <p:blipFill rotWithShape="1">
          <a:blip r:embed="rId3"/>
          <a:srcRect l="14869" r="5712" b="-3"/>
          <a:stretch/>
        </p:blipFill>
        <p:spPr>
          <a:xfrm>
            <a:off x="4648200" y="1200151"/>
            <a:ext cx="4038600" cy="3394472"/>
          </a:xfrm>
          <a:prstGeom prst="rect">
            <a:avLst/>
          </a:prstGeom>
          <a:noFill/>
        </p:spPr>
      </p:pic>
    </p:spTree>
    <p:extLst>
      <p:ext uri="{BB962C8B-B14F-4D97-AF65-F5344CB8AC3E}">
        <p14:creationId xmlns:p14="http://schemas.microsoft.com/office/powerpoint/2010/main" val="1869818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F5457D-53DC-3922-F53E-DCF3483F2931}"/>
              </a:ext>
            </a:extLst>
          </p:cNvPr>
          <p:cNvSpPr txBox="1">
            <a:spLocks/>
          </p:cNvSpPr>
          <p:nvPr/>
        </p:nvSpPr>
        <p:spPr>
          <a:xfrm>
            <a:off x="518864" y="357504"/>
            <a:ext cx="8229600" cy="8572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i="0" kern="1200" baseline="0">
                <a:solidFill>
                  <a:srgbClr val="0A395B"/>
                </a:solidFill>
                <a:latin typeface="Arial" panose="020B0604020202020204" pitchFamily="34" charset="0"/>
                <a:ea typeface="Source Sans Pro Semibold" panose="020B0603030403020204" pitchFamily="34" charset="0"/>
                <a:cs typeface="Arial" panose="020B0604020202020204" pitchFamily="34" charset="0"/>
              </a:defRPr>
            </a:lvl1pPr>
          </a:lstStyle>
          <a:p>
            <a:pPr>
              <a:spcAft>
                <a:spcPts val="600"/>
              </a:spcAft>
            </a:pPr>
            <a:r>
              <a:rPr lang="en-NZ" sz="2700" b="0">
                <a:latin typeface=" Source Sans Pro Semibold"/>
              </a:rPr>
              <a:t>Approach</a:t>
            </a:r>
            <a:r>
              <a:rPr lang="en-NZ"/>
              <a:t> </a:t>
            </a:r>
            <a:r>
              <a:rPr lang="en-NZ" sz="2700" b="0">
                <a:latin typeface=" Source Sans Pro Semibold"/>
              </a:rPr>
              <a:t>to compliance</a:t>
            </a:r>
          </a:p>
        </p:txBody>
      </p:sp>
      <p:sp>
        <p:nvSpPr>
          <p:cNvPr id="3" name="Content Placeholder 2">
            <a:extLst>
              <a:ext uri="{FF2B5EF4-FFF2-40B4-BE49-F238E27FC236}">
                <a16:creationId xmlns:a16="http://schemas.microsoft.com/office/drawing/2014/main" id="{F95710E6-5401-45FD-8E86-4453D428CA5F}"/>
              </a:ext>
            </a:extLst>
          </p:cNvPr>
          <p:cNvSpPr>
            <a:spLocks noGrp="1"/>
          </p:cNvSpPr>
          <p:nvPr>
            <p:ph sz="half" idx="1"/>
          </p:nvPr>
        </p:nvSpPr>
        <p:spPr>
          <a:xfrm>
            <a:off x="457200" y="1200151"/>
            <a:ext cx="4038600" cy="3394472"/>
          </a:xfrm>
        </p:spPr>
        <p:txBody>
          <a:bodyPr vert="horz" lIns="91440" tIns="45720" rIns="91440" bIns="45720" rtlCol="0">
            <a:normAutofit fontScale="92500"/>
          </a:bodyPr>
          <a:lstStyle/>
          <a:p>
            <a:pPr marL="285750" indent="-285750">
              <a:buFont typeface="Arial" panose="020B0604020202020204" pitchFamily="34" charset="0"/>
              <a:buChar char="•"/>
            </a:pPr>
            <a:r>
              <a:rPr lang="en-NZ" sz="1600"/>
              <a:t>ORC staff will work with you to understand the rules and how they will effect your farm</a:t>
            </a:r>
          </a:p>
          <a:p>
            <a:pPr marL="285750" indent="-285750">
              <a:buFont typeface="Arial" panose="020B0604020202020204" pitchFamily="34" charset="0"/>
              <a:buChar char="•"/>
            </a:pPr>
            <a:r>
              <a:rPr lang="en-NZ" sz="1600"/>
              <a:t>An education first approach will be taken with a focus on achieving compliance</a:t>
            </a:r>
          </a:p>
          <a:p>
            <a:pPr marL="285750" indent="-285750">
              <a:buFont typeface="Arial" panose="020B0604020202020204" pitchFamily="34" charset="0"/>
              <a:buChar char="•"/>
            </a:pPr>
            <a:r>
              <a:rPr lang="en-NZ" sz="1600"/>
              <a:t>Gross discharges will not be acceptable </a:t>
            </a:r>
          </a:p>
          <a:p>
            <a:pPr marL="285750" indent="-285750">
              <a:buFont typeface="Arial" panose="020B0604020202020204" pitchFamily="34" charset="0"/>
              <a:buChar char="•"/>
            </a:pPr>
            <a:r>
              <a:rPr lang="en-NZ" sz="1600"/>
              <a:t>Additional time will be allocated to on-site meetings to ensure you have access to advice</a:t>
            </a:r>
          </a:p>
          <a:p>
            <a:pPr marL="285750" indent="-285750">
              <a:buFont typeface="Arial" panose="020B0604020202020204" pitchFamily="34" charset="0"/>
              <a:buChar char="•"/>
            </a:pPr>
            <a:r>
              <a:rPr lang="en-NZ" sz="1600"/>
              <a:t>If you’re unsure please contact ORC and someone will be available to assist</a:t>
            </a:r>
          </a:p>
        </p:txBody>
      </p:sp>
      <p:pic>
        <p:nvPicPr>
          <p:cNvPr id="4" name="Picture 4" descr="Chart, timeline, funnel chart&#10;&#10;Description automatically generated">
            <a:extLst>
              <a:ext uri="{FF2B5EF4-FFF2-40B4-BE49-F238E27FC236}">
                <a16:creationId xmlns:a16="http://schemas.microsoft.com/office/drawing/2014/main" id="{97E403A1-DBC9-D1A5-1C99-FBD703C03CE5}"/>
              </a:ext>
            </a:extLst>
          </p:cNvPr>
          <p:cNvPicPr>
            <a:picLocks noChangeAspect="1"/>
          </p:cNvPicPr>
          <p:nvPr/>
        </p:nvPicPr>
        <p:blipFill>
          <a:blip r:embed="rId3"/>
          <a:stretch>
            <a:fillRect/>
          </a:stretch>
        </p:blipFill>
        <p:spPr>
          <a:xfrm>
            <a:off x="4648200" y="1933171"/>
            <a:ext cx="4038600" cy="1928431"/>
          </a:xfrm>
          <a:prstGeom prst="rect">
            <a:avLst/>
          </a:prstGeom>
          <a:noFill/>
        </p:spPr>
      </p:pic>
    </p:spTree>
    <p:extLst>
      <p:ext uri="{BB962C8B-B14F-4D97-AF65-F5344CB8AC3E}">
        <p14:creationId xmlns:p14="http://schemas.microsoft.com/office/powerpoint/2010/main" val="3039705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ows looking at the camera">
            <a:extLst>
              <a:ext uri="{FF2B5EF4-FFF2-40B4-BE49-F238E27FC236}">
                <a16:creationId xmlns:a16="http://schemas.microsoft.com/office/drawing/2014/main" id="{CF57FA16-98AC-DD0D-D47B-395F55AE7CD5}"/>
              </a:ext>
            </a:extLst>
          </p:cNvPr>
          <p:cNvPicPr>
            <a:picLocks noGrp="1" noChangeAspect="1"/>
          </p:cNvPicPr>
          <p:nvPr>
            <p:ph type="pic" idx="1"/>
          </p:nvPr>
        </p:nvPicPr>
        <p:blipFill rotWithShape="1">
          <a:blip r:embed="rId2"/>
          <a:srcRect l="10695" r="32861"/>
          <a:stretch/>
        </p:blipFill>
        <p:spPr>
          <a:xfrm>
            <a:off x="0" y="0"/>
            <a:ext cx="4572000" cy="5143500"/>
          </a:xfrm>
          <a:noFill/>
        </p:spPr>
      </p:pic>
      <p:sp>
        <p:nvSpPr>
          <p:cNvPr id="3" name="Title 2">
            <a:extLst>
              <a:ext uri="{FF2B5EF4-FFF2-40B4-BE49-F238E27FC236}">
                <a16:creationId xmlns:a16="http://schemas.microsoft.com/office/drawing/2014/main" id="{1BCB3240-8B2D-1D13-0345-83B62B693AB4}"/>
              </a:ext>
            </a:extLst>
          </p:cNvPr>
          <p:cNvSpPr>
            <a:spLocks noGrp="1"/>
          </p:cNvSpPr>
          <p:nvPr>
            <p:ph type="title"/>
          </p:nvPr>
        </p:nvSpPr>
        <p:spPr>
          <a:xfrm>
            <a:off x="5101164" y="1068243"/>
            <a:ext cx="3858867" cy="379161"/>
          </a:xfrm>
        </p:spPr>
        <p:txBody>
          <a:bodyPr anchor="ctr">
            <a:normAutofit/>
          </a:bodyPr>
          <a:lstStyle/>
          <a:p>
            <a:r>
              <a:rPr lang="en-NZ" sz="1900"/>
              <a:t>What we will cover</a:t>
            </a:r>
          </a:p>
        </p:txBody>
      </p:sp>
      <p:sp>
        <p:nvSpPr>
          <p:cNvPr id="15" name="Text Placeholder 4">
            <a:extLst>
              <a:ext uri="{FF2B5EF4-FFF2-40B4-BE49-F238E27FC236}">
                <a16:creationId xmlns:a16="http://schemas.microsoft.com/office/drawing/2014/main" id="{E2548505-8700-1490-14B1-A0B131688229}"/>
              </a:ext>
            </a:extLst>
          </p:cNvPr>
          <p:cNvSpPr>
            <a:spLocks noGrp="1"/>
          </p:cNvSpPr>
          <p:nvPr>
            <p:ph type="body" sz="quarter" idx="21"/>
          </p:nvPr>
        </p:nvSpPr>
        <p:spPr>
          <a:xfrm>
            <a:off x="5100168" y="2039930"/>
            <a:ext cx="3859186" cy="2446164"/>
          </a:xfrm>
        </p:spPr>
        <p:txBody>
          <a:bodyPr>
            <a:normAutofit/>
          </a:bodyPr>
          <a:lstStyle/>
          <a:p>
            <a:pPr marL="285750" indent="-285750">
              <a:buFont typeface="Arial" panose="020B0604020202020204" pitchFamily="34" charset="0"/>
              <a:buChar char="•"/>
            </a:pPr>
            <a:r>
              <a:rPr lang="en-NZ"/>
              <a:t>The rules about effluent storage and discharge</a:t>
            </a:r>
          </a:p>
          <a:p>
            <a:pPr marL="285750" indent="-285750">
              <a:buFont typeface="Arial" panose="020B0604020202020204" pitchFamily="34" charset="0"/>
              <a:buChar char="•"/>
            </a:pPr>
            <a:r>
              <a:rPr lang="en-NZ"/>
              <a:t>Scenarios</a:t>
            </a:r>
          </a:p>
          <a:p>
            <a:pPr marL="285750" indent="-285750">
              <a:buFont typeface="Arial" panose="020B0604020202020204" pitchFamily="34" charset="0"/>
              <a:buChar char="•"/>
            </a:pPr>
            <a:r>
              <a:rPr lang="en-NZ"/>
              <a:t>Compliance approach </a:t>
            </a:r>
          </a:p>
          <a:p>
            <a:pPr marL="285750" indent="-285750">
              <a:buFont typeface="Arial" panose="020B0604020202020204" pitchFamily="34" charset="0"/>
              <a:buChar char="•"/>
            </a:pPr>
            <a:r>
              <a:rPr lang="en-NZ"/>
              <a:t>Dairy monitoring programme</a:t>
            </a:r>
            <a:r>
              <a:rPr lang="en-US"/>
              <a:t> </a:t>
            </a:r>
          </a:p>
          <a:p>
            <a:pPr marL="285750" indent="-285750">
              <a:buFont typeface="Arial" panose="020B0604020202020204" pitchFamily="34" charset="0"/>
              <a:buChar char="•"/>
            </a:pPr>
            <a:r>
              <a:rPr lang="en-NZ"/>
              <a:t>Questions</a:t>
            </a:r>
          </a:p>
          <a:p>
            <a:endParaRPr lang="en-US"/>
          </a:p>
        </p:txBody>
      </p:sp>
      <p:sp>
        <p:nvSpPr>
          <p:cNvPr id="6" name="Slide Number Placeholder 5">
            <a:extLst>
              <a:ext uri="{FF2B5EF4-FFF2-40B4-BE49-F238E27FC236}">
                <a16:creationId xmlns:a16="http://schemas.microsoft.com/office/drawing/2014/main" id="{94B80160-1CAB-0165-59AC-6CA09C199199}"/>
              </a:ext>
            </a:extLst>
          </p:cNvPr>
          <p:cNvSpPr>
            <a:spLocks noGrp="1"/>
          </p:cNvSpPr>
          <p:nvPr>
            <p:ph type="sldNum" sz="quarter" idx="4"/>
          </p:nvPr>
        </p:nvSpPr>
        <p:spPr>
          <a:xfrm>
            <a:off x="6845538" y="4768200"/>
            <a:ext cx="2057400" cy="273844"/>
          </a:xfrm>
        </p:spPr>
        <p:txBody>
          <a:bodyPr anchor="ctr">
            <a:normAutofit/>
          </a:bodyPr>
          <a:lstStyle/>
          <a:p>
            <a:pPr>
              <a:spcAft>
                <a:spcPts val="600"/>
              </a:spcAft>
            </a:pPr>
            <a:fld id="{9445717F-2858-4043-A9CA-B2273EB60975}" type="slidenum">
              <a:rPr lang="en-US" smtClean="0"/>
              <a:pPr>
                <a:spcAft>
                  <a:spcPts val="600"/>
                </a:spcAft>
              </a:pPr>
              <a:t>2</a:t>
            </a:fld>
            <a:endParaRPr lang="en-US"/>
          </a:p>
        </p:txBody>
      </p:sp>
    </p:spTree>
    <p:extLst>
      <p:ext uri="{BB962C8B-B14F-4D97-AF65-F5344CB8AC3E}">
        <p14:creationId xmlns:p14="http://schemas.microsoft.com/office/powerpoint/2010/main" val="4275540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198A-F688-4B4B-99FD-41986D0B1D1B}"/>
              </a:ext>
            </a:extLst>
          </p:cNvPr>
          <p:cNvSpPr>
            <a:spLocks noGrp="1"/>
          </p:cNvSpPr>
          <p:nvPr>
            <p:ph type="title"/>
          </p:nvPr>
        </p:nvSpPr>
        <p:spPr>
          <a:xfrm>
            <a:off x="543923" y="694533"/>
            <a:ext cx="7971766" cy="379161"/>
          </a:xfrm>
        </p:spPr>
        <p:txBody>
          <a:bodyPr anchor="ctr">
            <a:normAutofit fontScale="90000"/>
          </a:bodyPr>
          <a:lstStyle/>
          <a:p>
            <a:r>
              <a:rPr lang="en-NZ" b="0">
                <a:latin typeface=" Source Sans Pro Semibold"/>
              </a:rPr>
              <a:t>Dairy monitoring programme</a:t>
            </a:r>
            <a:r>
              <a:rPr lang="en-NZ" sz="1900"/>
              <a:t> </a:t>
            </a:r>
          </a:p>
        </p:txBody>
      </p:sp>
      <p:sp>
        <p:nvSpPr>
          <p:cNvPr id="8" name="Slide Number Placeholder 2">
            <a:extLst>
              <a:ext uri="{FF2B5EF4-FFF2-40B4-BE49-F238E27FC236}">
                <a16:creationId xmlns:a16="http://schemas.microsoft.com/office/drawing/2014/main" id="{095CEC23-BD62-7E3F-E441-27E289551B07}"/>
              </a:ext>
            </a:extLst>
          </p:cNvPr>
          <p:cNvSpPr>
            <a:spLocks noGrp="1"/>
          </p:cNvSpPr>
          <p:nvPr>
            <p:ph type="sldNum" sz="quarter" idx="4"/>
          </p:nvPr>
        </p:nvSpPr>
        <p:spPr>
          <a:xfrm>
            <a:off x="6845538" y="4768200"/>
            <a:ext cx="2057400" cy="273844"/>
          </a:xfrm>
        </p:spPr>
        <p:txBody>
          <a:bodyPr/>
          <a:lstStyle/>
          <a:p>
            <a:pPr>
              <a:spcAft>
                <a:spcPts val="600"/>
              </a:spcAft>
            </a:pPr>
            <a:fld id="{9445717F-2858-4043-A9CA-B2273EB60975}" type="slidenum">
              <a:rPr lang="en-US" smtClean="0"/>
              <a:pPr>
                <a:spcAft>
                  <a:spcPts val="600"/>
                </a:spcAft>
              </a:pPr>
              <a:t>20</a:t>
            </a:fld>
            <a:endParaRPr lang="en-US"/>
          </a:p>
        </p:txBody>
      </p:sp>
      <p:sp>
        <p:nvSpPr>
          <p:cNvPr id="3" name="Content Placeholder 2">
            <a:extLst>
              <a:ext uri="{FF2B5EF4-FFF2-40B4-BE49-F238E27FC236}">
                <a16:creationId xmlns:a16="http://schemas.microsoft.com/office/drawing/2014/main" id="{D56EAA53-905C-4489-BD2C-17CB253BD8C9}"/>
              </a:ext>
            </a:extLst>
          </p:cNvPr>
          <p:cNvSpPr>
            <a:spLocks noGrp="1"/>
          </p:cNvSpPr>
          <p:nvPr>
            <p:ph type="body" sz="quarter" idx="21"/>
          </p:nvPr>
        </p:nvSpPr>
        <p:spPr>
          <a:xfrm>
            <a:off x="542925" y="1509196"/>
            <a:ext cx="7972425" cy="3024909"/>
          </a:xfrm>
        </p:spPr>
        <p:txBody>
          <a:bodyPr vert="horz" lIns="68580" tIns="34290" rIns="68580" bIns="34290" rtlCol="0">
            <a:normAutofit/>
          </a:bodyPr>
          <a:lstStyle/>
          <a:p>
            <a:r>
              <a:rPr lang="en-NZ"/>
              <a:t>Permitted activity dairy programme continues for 2023-24 season</a:t>
            </a:r>
          </a:p>
          <a:p>
            <a:pPr lvl="1">
              <a:buClr>
                <a:srgbClr val="95B3D7"/>
              </a:buClr>
            </a:pPr>
            <a:r>
              <a:rPr lang="en-NZ"/>
              <a:t>Farm landfills, offal pits, silage (Waste Plan)</a:t>
            </a:r>
          </a:p>
          <a:p>
            <a:pPr lvl="1">
              <a:buClr>
                <a:srgbClr val="95B3D7"/>
              </a:buClr>
            </a:pPr>
            <a:r>
              <a:rPr lang="en-NZ"/>
              <a:t>Compliance with current effluent rules</a:t>
            </a:r>
          </a:p>
          <a:p>
            <a:pPr lvl="1">
              <a:buClr>
                <a:srgbClr val="95B3D7"/>
              </a:buClr>
            </a:pPr>
            <a:r>
              <a:rPr lang="en-NZ"/>
              <a:t>Request information on compliance with new rules</a:t>
            </a:r>
          </a:p>
          <a:p>
            <a:pPr lvl="1">
              <a:buClr>
                <a:srgbClr val="95B3D7"/>
              </a:buClr>
            </a:pPr>
            <a:r>
              <a:rPr lang="en-NZ"/>
              <a:t>On-site audit/assessment of compliance with consent conditions</a:t>
            </a:r>
          </a:p>
          <a:p>
            <a:pPr marL="342900" lvl="1" indent="0">
              <a:buClr>
                <a:srgbClr val="95B3D7"/>
              </a:buClr>
              <a:buNone/>
            </a:pPr>
            <a:endParaRPr lang="en-NZ" sz="1700"/>
          </a:p>
          <a:p>
            <a:endParaRPr lang="en-NZ"/>
          </a:p>
          <a:p>
            <a:r>
              <a:rPr lang="en-NZ"/>
              <a:t>Consent monitoring – chargeable activities</a:t>
            </a:r>
          </a:p>
          <a:p>
            <a:pPr lvl="1">
              <a:buClr>
                <a:srgbClr val="95B3D7"/>
              </a:buClr>
            </a:pPr>
            <a:r>
              <a:rPr lang="en-NZ" sz="1500"/>
              <a:t>Assessing information supplied as part of consent conditions (</a:t>
            </a:r>
            <a:r>
              <a:rPr lang="en-NZ" sz="1500" err="1"/>
              <a:t>eg</a:t>
            </a:r>
            <a:r>
              <a:rPr lang="en-NZ" sz="1500"/>
              <a:t>, management plans)</a:t>
            </a:r>
          </a:p>
          <a:p>
            <a:pPr lvl="1">
              <a:buClr>
                <a:srgbClr val="95B3D7"/>
              </a:buClr>
            </a:pPr>
            <a:r>
              <a:rPr lang="en-NZ" sz="1500"/>
              <a:t>Preparation of consent audit reports</a:t>
            </a:r>
          </a:p>
          <a:p>
            <a:pPr lvl="1">
              <a:buClr>
                <a:srgbClr val="95B3D7"/>
              </a:buClr>
            </a:pPr>
            <a:r>
              <a:rPr lang="en-NZ" sz="1500"/>
              <a:t>Follow-up from consent non-compliance</a:t>
            </a:r>
          </a:p>
          <a:p>
            <a:pPr lvl="1">
              <a:buClr>
                <a:srgbClr val="95B3D7"/>
              </a:buClr>
            </a:pPr>
            <a:endParaRPr lang="en-NZ" sz="1700"/>
          </a:p>
          <a:p>
            <a:r>
              <a:rPr lang="en-NZ"/>
              <a:t>Reactive monitoring to pollution complaints – 24/7 pollution hotline</a:t>
            </a:r>
          </a:p>
          <a:p>
            <a:endParaRPr lang="en-NZ"/>
          </a:p>
        </p:txBody>
      </p:sp>
    </p:spTree>
    <p:extLst>
      <p:ext uri="{BB962C8B-B14F-4D97-AF65-F5344CB8AC3E}">
        <p14:creationId xmlns:p14="http://schemas.microsoft.com/office/powerpoint/2010/main" val="1036916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5720-D889-4E78-8CD7-9C21D24EE6F7}"/>
              </a:ext>
            </a:extLst>
          </p:cNvPr>
          <p:cNvSpPr>
            <a:spLocks noGrp="1"/>
          </p:cNvSpPr>
          <p:nvPr>
            <p:ph type="title"/>
          </p:nvPr>
        </p:nvSpPr>
        <p:spPr/>
        <p:txBody>
          <a:bodyPr/>
          <a:lstStyle/>
          <a:p>
            <a:r>
              <a:rPr lang="en-NZ"/>
              <a:t>How we will help</a:t>
            </a:r>
          </a:p>
        </p:txBody>
      </p:sp>
      <p:sp>
        <p:nvSpPr>
          <p:cNvPr id="3" name="Content Placeholder 2">
            <a:extLst>
              <a:ext uri="{FF2B5EF4-FFF2-40B4-BE49-F238E27FC236}">
                <a16:creationId xmlns:a16="http://schemas.microsoft.com/office/drawing/2014/main" id="{1A51A827-D0F9-475E-85BF-E60C2CBC1DDC}"/>
              </a:ext>
            </a:extLst>
          </p:cNvPr>
          <p:cNvSpPr>
            <a:spLocks noGrp="1"/>
          </p:cNvSpPr>
          <p:nvPr>
            <p:ph idx="1"/>
          </p:nvPr>
        </p:nvSpPr>
        <p:spPr>
          <a:xfrm>
            <a:off x="645159" y="1396197"/>
            <a:ext cx="3392640" cy="3025506"/>
          </a:xfrm>
        </p:spPr>
        <p:txBody>
          <a:bodyPr>
            <a:normAutofit/>
          </a:bodyPr>
          <a:lstStyle/>
          <a:p>
            <a:endParaRPr lang="en-NZ"/>
          </a:p>
          <a:p>
            <a:endParaRPr lang="en-NZ"/>
          </a:p>
        </p:txBody>
      </p:sp>
      <p:pic>
        <p:nvPicPr>
          <p:cNvPr id="5" name="Picture 4">
            <a:extLst>
              <a:ext uri="{FF2B5EF4-FFF2-40B4-BE49-F238E27FC236}">
                <a16:creationId xmlns:a16="http://schemas.microsoft.com/office/drawing/2014/main" id="{D85555D6-4A76-4092-9D68-FF2BD22E539C}"/>
              </a:ext>
            </a:extLst>
          </p:cNvPr>
          <p:cNvPicPr>
            <a:picLocks noChangeAspect="1"/>
          </p:cNvPicPr>
          <p:nvPr/>
        </p:nvPicPr>
        <p:blipFill>
          <a:blip r:embed="rId3"/>
          <a:stretch>
            <a:fillRect/>
          </a:stretch>
        </p:blipFill>
        <p:spPr>
          <a:xfrm>
            <a:off x="6350215" y="2625838"/>
            <a:ext cx="1378272" cy="2066192"/>
          </a:xfrm>
          <a:prstGeom prst="rect">
            <a:avLst/>
          </a:prstGeom>
        </p:spPr>
      </p:pic>
      <p:pic>
        <p:nvPicPr>
          <p:cNvPr id="7" name="Picture 6">
            <a:extLst>
              <a:ext uri="{FF2B5EF4-FFF2-40B4-BE49-F238E27FC236}">
                <a16:creationId xmlns:a16="http://schemas.microsoft.com/office/drawing/2014/main" id="{6F2B07BB-5ED4-4146-B613-1699C7D0133F}"/>
              </a:ext>
            </a:extLst>
          </p:cNvPr>
          <p:cNvPicPr>
            <a:picLocks noChangeAspect="1"/>
          </p:cNvPicPr>
          <p:nvPr/>
        </p:nvPicPr>
        <p:blipFill>
          <a:blip r:embed="rId4"/>
          <a:stretch>
            <a:fillRect/>
          </a:stretch>
        </p:blipFill>
        <p:spPr>
          <a:xfrm>
            <a:off x="6323838" y="284073"/>
            <a:ext cx="1378272" cy="2117953"/>
          </a:xfrm>
          <a:prstGeom prst="rect">
            <a:avLst/>
          </a:prstGeom>
        </p:spPr>
      </p:pic>
      <p:pic>
        <p:nvPicPr>
          <p:cNvPr id="9" name="Picture 8">
            <a:extLst>
              <a:ext uri="{FF2B5EF4-FFF2-40B4-BE49-F238E27FC236}">
                <a16:creationId xmlns:a16="http://schemas.microsoft.com/office/drawing/2014/main" id="{870125D5-B2A8-478B-A038-0FFA9AC33461}"/>
              </a:ext>
            </a:extLst>
          </p:cNvPr>
          <p:cNvPicPr>
            <a:picLocks noChangeAspect="1"/>
          </p:cNvPicPr>
          <p:nvPr/>
        </p:nvPicPr>
        <p:blipFill>
          <a:blip r:embed="rId5"/>
          <a:stretch>
            <a:fillRect/>
          </a:stretch>
        </p:blipFill>
        <p:spPr>
          <a:xfrm rot="5400000">
            <a:off x="4511513" y="1667353"/>
            <a:ext cx="2268465" cy="1079086"/>
          </a:xfrm>
          <a:prstGeom prst="rect">
            <a:avLst/>
          </a:prstGeom>
        </p:spPr>
      </p:pic>
      <p:sp>
        <p:nvSpPr>
          <p:cNvPr id="4" name="Content Placeholder 2">
            <a:extLst>
              <a:ext uri="{FF2B5EF4-FFF2-40B4-BE49-F238E27FC236}">
                <a16:creationId xmlns:a16="http://schemas.microsoft.com/office/drawing/2014/main" id="{47AA0141-DE7C-7A45-EDB2-44E4BD6E231F}"/>
              </a:ext>
            </a:extLst>
          </p:cNvPr>
          <p:cNvSpPr txBox="1">
            <a:spLocks/>
          </p:cNvSpPr>
          <p:nvPr/>
        </p:nvSpPr>
        <p:spPr>
          <a:xfrm>
            <a:off x="533400" y="1365943"/>
            <a:ext cx="4038600" cy="3394472"/>
          </a:xfrm>
          <a:prstGeom prst="rect">
            <a:avLst/>
          </a:prstGeom>
        </p:spPr>
        <p:txBody>
          <a:bodyPr vert="horz" lIns="91440" tIns="45720" rIns="91440" bIns="45720" rtlCol="0" anchor="t">
            <a:normAutofit/>
          </a:bodyPr>
          <a:lstStyle>
            <a:lvl1pPr marL="0" indent="0" algn="l" defTabSz="685800" rtl="0" eaLnBrk="1" latinLnBrk="0" hangingPunct="1">
              <a:lnSpc>
                <a:spcPts val="2200"/>
              </a:lnSpc>
              <a:spcBef>
                <a:spcPts val="0"/>
              </a:spcBef>
              <a:spcAft>
                <a:spcPts val="200"/>
              </a:spcAft>
              <a:buFont typeface="Arial" panose="020B0604020202020204" pitchFamily="34" charset="0"/>
              <a:buNone/>
              <a:defRPr sz="1700" b="0" i="0" kern="1200" baseline="0">
                <a:solidFill>
                  <a:schemeClr val="tx1">
                    <a:lumMod val="65000"/>
                    <a:lumOff val="35000"/>
                  </a:schemeClr>
                </a:solidFill>
                <a:latin typeface="Source Sans Pro Semibold" panose="020B0603030403020204" pitchFamily="34" charset="0"/>
                <a:ea typeface="+mn-ea"/>
                <a:cs typeface="Arial" panose="020B0604020202020204" pitchFamily="34" charset="0"/>
              </a:defRPr>
            </a:lvl1pPr>
            <a:lvl2pPr marL="144975" indent="-144000" algn="l" defTabSz="685800" rtl="0" eaLnBrk="1" latinLnBrk="0" hangingPunct="1">
              <a:lnSpc>
                <a:spcPts val="1900"/>
              </a:lnSpc>
              <a:spcBef>
                <a:spcPts val="100"/>
              </a:spcBef>
              <a:spcAft>
                <a:spcPts val="100"/>
              </a:spcAft>
              <a:buFont typeface="Arial" panose="020B0604020202020204" pitchFamily="34" charset="0"/>
              <a:buChar char="•"/>
              <a:tabLst/>
              <a:defRPr sz="1600" b="0" i="0" kern="1200" baseline="0">
                <a:solidFill>
                  <a:schemeClr val="tx1">
                    <a:lumMod val="65000"/>
                    <a:lumOff val="35000"/>
                  </a:schemeClr>
                </a:solidFill>
                <a:latin typeface="Source Sans Pro" panose="020B0503030403020204" pitchFamily="34" charset="0"/>
                <a:ea typeface="+mn-ea"/>
                <a:cs typeface="Arial" panose="020B0604020202020204" pitchFamily="34" charset="0"/>
              </a:defRPr>
            </a:lvl2pPr>
            <a:lvl3pPr marL="288000" indent="-144000" algn="l" defTabSz="685800" rtl="0" eaLnBrk="1" latinLnBrk="0" hangingPunct="1">
              <a:lnSpc>
                <a:spcPct val="90000"/>
              </a:lnSpc>
              <a:spcBef>
                <a:spcPts val="375"/>
              </a:spcBef>
              <a:buFont typeface="Arial" panose="020B0604020202020204" pitchFamily="34" charset="0"/>
              <a:buChar char="•"/>
              <a:defRPr sz="1100" b="0" i="0" kern="1200" baseline="0">
                <a:solidFill>
                  <a:schemeClr val="tx1">
                    <a:lumMod val="65000"/>
                    <a:lumOff val="35000"/>
                  </a:schemeClr>
                </a:solidFill>
                <a:latin typeface="Source Sans Pro" panose="020B0503030403020204" pitchFamily="34" charset="0"/>
                <a:ea typeface="+mn-ea"/>
                <a:cs typeface="Arial" panose="020B0604020202020204" pitchFamily="34" charset="0"/>
              </a:defRPr>
            </a:lvl3pPr>
            <a:lvl4pPr marL="432000" indent="-144000" algn="l" defTabSz="685800" rtl="0" eaLnBrk="1" latinLnBrk="0" hangingPunct="1">
              <a:lnSpc>
                <a:spcPct val="90000"/>
              </a:lnSpc>
              <a:spcBef>
                <a:spcPts val="375"/>
              </a:spcBef>
              <a:buFont typeface="Arial" panose="020B0604020202020204" pitchFamily="34" charset="0"/>
              <a:buChar char="•"/>
              <a:defRPr sz="1300" b="0" i="0" kern="1200" baseline="0">
                <a:solidFill>
                  <a:schemeClr val="tx1">
                    <a:lumMod val="65000"/>
                    <a:lumOff val="35000"/>
                  </a:schemeClr>
                </a:solidFill>
                <a:latin typeface="Source Sans Pro Semibold" panose="020B0603030403020204" pitchFamily="34" charset="0"/>
                <a:ea typeface="+mn-ea"/>
                <a:cs typeface="Arial" panose="020B0604020202020204" pitchFamily="34" charset="0"/>
              </a:defRPr>
            </a:lvl4pPr>
            <a:lvl5pPr marL="576000" indent="-144000" algn="l" defTabSz="685800" rtl="0" eaLnBrk="1" latinLnBrk="0" hangingPunct="1">
              <a:lnSpc>
                <a:spcPct val="90000"/>
              </a:lnSpc>
              <a:spcBef>
                <a:spcPts val="375"/>
              </a:spcBef>
              <a:buFont typeface="Arial" panose="020B0604020202020204" pitchFamily="34" charset="0"/>
              <a:buChar char="•"/>
              <a:defRPr sz="1000" b="0" i="0" kern="1200" cap="all" baseline="0">
                <a:solidFill>
                  <a:schemeClr val="tx1">
                    <a:lumMod val="65000"/>
                    <a:lumOff val="35000"/>
                  </a:schemeClr>
                </a:solidFill>
                <a:latin typeface="Source Sans Pro" panose="020B0503030403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NZ" sz="1600">
                <a:latin typeface="Source Sans Pro Semibold"/>
                <a:ea typeface="Source Sans Pro Semibold"/>
                <a:cs typeface="Arial"/>
              </a:rPr>
              <a:t>Resources</a:t>
            </a:r>
          </a:p>
          <a:p>
            <a:pPr marL="430530" lvl="1" indent="-285750"/>
            <a:r>
              <a:rPr lang="en-NZ" sz="1500">
                <a:latin typeface="Source Sans Pro"/>
                <a:ea typeface="Source Sans Pro"/>
                <a:cs typeface="Arial"/>
              </a:rPr>
              <a:t>Application forms</a:t>
            </a:r>
          </a:p>
          <a:p>
            <a:pPr marL="430530" lvl="1" indent="-285750"/>
            <a:r>
              <a:rPr lang="en-NZ" sz="1500">
                <a:latin typeface="Source Sans Pro"/>
                <a:ea typeface="Source Sans Pro"/>
                <a:cs typeface="Arial"/>
              </a:rPr>
              <a:t>Factsheets</a:t>
            </a:r>
          </a:p>
          <a:p>
            <a:pPr marL="285750" indent="-285750">
              <a:buFont typeface="Arial" panose="020B0604020202020204" pitchFamily="34" charset="0"/>
              <a:buChar char="•"/>
            </a:pPr>
            <a:r>
              <a:rPr lang="en-NZ" sz="1600">
                <a:latin typeface="Source Sans Pro Semibold"/>
                <a:ea typeface="Source Sans Pro Semibold"/>
                <a:cs typeface="Arial"/>
              </a:rPr>
              <a:t>Advice:</a:t>
            </a:r>
          </a:p>
          <a:p>
            <a:pPr marL="430530" lvl="1" indent="-285750"/>
            <a:r>
              <a:rPr lang="en-NZ" sz="1500">
                <a:latin typeface="Source Sans Pro"/>
                <a:ea typeface="Source Sans Pro"/>
                <a:cs typeface="Arial"/>
              </a:rPr>
              <a:t>Consent questions (0800 474 082)</a:t>
            </a:r>
            <a:endParaRPr lang="en-NZ" sz="1500">
              <a:ea typeface="Source Sans Pro"/>
            </a:endParaRPr>
          </a:p>
          <a:p>
            <a:pPr marL="430530" lvl="1" indent="-285750"/>
            <a:r>
              <a:rPr lang="en-NZ" sz="1500">
                <a:latin typeface="Source Sans Pro"/>
                <a:ea typeface="Source Sans Pro"/>
                <a:cs typeface="Arial"/>
              </a:rPr>
              <a:t>Good management </a:t>
            </a:r>
          </a:p>
          <a:p>
            <a:pPr marL="430530" lvl="1" indent="-285750"/>
            <a:r>
              <a:rPr lang="en-NZ" sz="1500">
                <a:latin typeface="Source Sans Pro"/>
                <a:ea typeface="Source Sans Pro"/>
                <a:cs typeface="Arial"/>
              </a:rPr>
              <a:t>Catchment Advisors and Compliance Teams</a:t>
            </a:r>
          </a:p>
          <a:p>
            <a:pPr marL="285750" indent="-285750">
              <a:buFont typeface="Arial" panose="020B0604020202020204" pitchFamily="34" charset="0"/>
              <a:buChar char="•"/>
            </a:pPr>
            <a:r>
              <a:rPr lang="en-NZ" sz="1600">
                <a:latin typeface="Source Sans Pro Semibold"/>
                <a:ea typeface="Source Sans Pro Semibold"/>
                <a:cs typeface="Arial"/>
              </a:rPr>
              <a:t>Field days or workshop sessions </a:t>
            </a:r>
            <a:endParaRPr lang="en-NZ" sz="1600">
              <a:ea typeface="Source Sans Pro Semibold"/>
            </a:endParaRPr>
          </a:p>
          <a:p>
            <a:pPr marL="285750" indent="-285750">
              <a:buFont typeface="Arial" panose="020B0604020202020204" pitchFamily="34" charset="0"/>
              <a:buChar char="•"/>
            </a:pPr>
            <a:r>
              <a:rPr lang="en-NZ" sz="1600">
                <a:latin typeface="Source Sans Pro Semibold"/>
                <a:ea typeface="Source Sans Pro Semibold"/>
                <a:cs typeface="Arial"/>
              </a:rPr>
              <a:t>How can we help?</a:t>
            </a:r>
          </a:p>
        </p:txBody>
      </p:sp>
    </p:spTree>
    <p:extLst>
      <p:ext uri="{BB962C8B-B14F-4D97-AF65-F5344CB8AC3E}">
        <p14:creationId xmlns:p14="http://schemas.microsoft.com/office/powerpoint/2010/main" val="3860304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BE5371-1EE8-7819-C87E-E8AE6671BF3A}"/>
              </a:ext>
            </a:extLst>
          </p:cNvPr>
          <p:cNvSpPr>
            <a:spLocks noGrp="1"/>
          </p:cNvSpPr>
          <p:nvPr>
            <p:ph type="body" sz="quarter" idx="13"/>
          </p:nvPr>
        </p:nvSpPr>
        <p:spPr>
          <a:xfrm>
            <a:off x="1056915" y="2716464"/>
            <a:ext cx="6968919" cy="1080950"/>
          </a:xfrm>
        </p:spPr>
        <p:txBody>
          <a:bodyPr/>
          <a:lstStyle/>
          <a:p>
            <a:r>
              <a:rPr lang="en-NZ"/>
              <a:t>Questions</a:t>
            </a:r>
          </a:p>
          <a:p>
            <a:endParaRPr lang="en-NZ"/>
          </a:p>
        </p:txBody>
      </p:sp>
      <p:sp>
        <p:nvSpPr>
          <p:cNvPr id="4" name="Text Placeholder 3">
            <a:extLst>
              <a:ext uri="{FF2B5EF4-FFF2-40B4-BE49-F238E27FC236}">
                <a16:creationId xmlns:a16="http://schemas.microsoft.com/office/drawing/2014/main" id="{933A0D5D-CF92-D19E-9516-C8BBA2E4059E}"/>
              </a:ext>
            </a:extLst>
          </p:cNvPr>
          <p:cNvSpPr>
            <a:spLocks noGrp="1"/>
          </p:cNvSpPr>
          <p:nvPr>
            <p:ph type="body" sz="quarter" idx="15"/>
          </p:nvPr>
        </p:nvSpPr>
        <p:spPr/>
        <p:txBody>
          <a:bodyPr/>
          <a:lstStyle/>
          <a:p>
            <a:endParaRPr lang="en-NZ"/>
          </a:p>
        </p:txBody>
      </p:sp>
    </p:spTree>
    <p:extLst>
      <p:ext uri="{BB962C8B-B14F-4D97-AF65-F5344CB8AC3E}">
        <p14:creationId xmlns:p14="http://schemas.microsoft.com/office/powerpoint/2010/main" val="3091322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B67301-74C2-163B-0901-78FD7D4A9EF9}"/>
              </a:ext>
            </a:extLst>
          </p:cNvPr>
          <p:cNvSpPr>
            <a:spLocks noGrp="1"/>
          </p:cNvSpPr>
          <p:nvPr>
            <p:ph type="title"/>
          </p:nvPr>
        </p:nvSpPr>
        <p:spPr>
          <a:xfrm>
            <a:off x="518864" y="357504"/>
            <a:ext cx="8229600" cy="857250"/>
          </a:xfrm>
        </p:spPr>
        <p:txBody>
          <a:bodyPr vert="horz" lIns="91440" tIns="45720" rIns="91440" bIns="45720" rtlCol="0" anchor="ctr">
            <a:normAutofit/>
          </a:bodyPr>
          <a:lstStyle/>
          <a:p>
            <a:r>
              <a:rPr lang="en-US" sz="2800" dirty="0">
                <a:latin typeface="Arial"/>
                <a:ea typeface="Source Sans Pro Semibold"/>
                <a:cs typeface="Arial"/>
              </a:rPr>
              <a:t>Why?</a:t>
            </a:r>
          </a:p>
        </p:txBody>
      </p:sp>
      <p:sp>
        <p:nvSpPr>
          <p:cNvPr id="7" name="TextBox 6">
            <a:extLst>
              <a:ext uri="{FF2B5EF4-FFF2-40B4-BE49-F238E27FC236}">
                <a16:creationId xmlns:a16="http://schemas.microsoft.com/office/drawing/2014/main" id="{BFA41F23-049D-E96D-E4A5-F890416EA02F}"/>
              </a:ext>
            </a:extLst>
          </p:cNvPr>
          <p:cNvSpPr txBox="1"/>
          <p:nvPr/>
        </p:nvSpPr>
        <p:spPr>
          <a:xfrm>
            <a:off x="442546" y="1507882"/>
            <a:ext cx="4038600" cy="339447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85750" defTabSz="685800">
              <a:spcAft>
                <a:spcPts val="600"/>
              </a:spcAft>
              <a:buFont typeface="Arial" panose="020B0604020202020204" pitchFamily="34" charset="0"/>
              <a:buChar char="•"/>
            </a:pPr>
            <a:r>
              <a:rPr lang="en-US" sz="2100" dirty="0">
                <a:solidFill>
                  <a:schemeClr val="tx1">
                    <a:lumMod val="65000"/>
                    <a:lumOff val="35000"/>
                  </a:schemeClr>
                </a:solidFill>
                <a:cs typeface="Arial"/>
              </a:rPr>
              <a:t>Needed rules in our plan focusing on effluent management for some time</a:t>
            </a:r>
          </a:p>
          <a:p>
            <a:pPr defTabSz="685800">
              <a:spcAft>
                <a:spcPts val="600"/>
              </a:spcAft>
            </a:pPr>
            <a:endParaRPr lang="en-US" sz="2100" dirty="0">
              <a:solidFill>
                <a:schemeClr val="tx1">
                  <a:lumMod val="65000"/>
                  <a:lumOff val="35000"/>
                </a:schemeClr>
              </a:solidFill>
              <a:cs typeface="Arial"/>
            </a:endParaRPr>
          </a:p>
          <a:p>
            <a:pPr marL="285750" indent="-285750" defTabSz="685800">
              <a:spcAft>
                <a:spcPts val="600"/>
              </a:spcAft>
              <a:buFont typeface="Arial" panose="020B0604020202020204" pitchFamily="34" charset="0"/>
              <a:buChar char="•"/>
            </a:pPr>
            <a:r>
              <a:rPr lang="en-US" sz="2100" dirty="0">
                <a:solidFill>
                  <a:schemeClr val="tx1">
                    <a:lumMod val="65000"/>
                    <a:lumOff val="35000"/>
                  </a:schemeClr>
                </a:solidFill>
                <a:cs typeface="Arial"/>
              </a:rPr>
              <a:t>New National Direction (NPS-FM) heavily focusing on water quality </a:t>
            </a:r>
          </a:p>
        </p:txBody>
      </p:sp>
      <p:pic>
        <p:nvPicPr>
          <p:cNvPr id="8" name="Picture 8" descr="A lake with rocks and water&#10;&#10;Description automatically generated">
            <a:extLst>
              <a:ext uri="{FF2B5EF4-FFF2-40B4-BE49-F238E27FC236}">
                <a16:creationId xmlns:a16="http://schemas.microsoft.com/office/drawing/2014/main" id="{F04CE87A-D98B-14EE-3B5F-E778ED7A184E}"/>
              </a:ext>
            </a:extLst>
          </p:cNvPr>
          <p:cNvPicPr>
            <a:picLocks noGrp="1" noChangeAspect="1"/>
          </p:cNvPicPr>
          <p:nvPr>
            <p:ph sz="half" idx="2"/>
          </p:nvPr>
        </p:nvPicPr>
        <p:blipFill rotWithShape="1">
          <a:blip r:embed="rId2"/>
          <a:srcRect l="7609" r="29928" b="-1"/>
          <a:stretch/>
        </p:blipFill>
        <p:spPr>
          <a:xfrm>
            <a:off x="4648200" y="1200151"/>
            <a:ext cx="4038600" cy="3394472"/>
          </a:xfrm>
          <a:noFill/>
        </p:spPr>
      </p:pic>
      <p:sp>
        <p:nvSpPr>
          <p:cNvPr id="6" name="Slide Number Placeholder 5" hidden="1">
            <a:extLst>
              <a:ext uri="{FF2B5EF4-FFF2-40B4-BE49-F238E27FC236}">
                <a16:creationId xmlns:a16="http://schemas.microsoft.com/office/drawing/2014/main" id="{9C35365A-A691-9D55-1F59-E27CAF95E34C}"/>
              </a:ext>
            </a:extLst>
          </p:cNvPr>
          <p:cNvSpPr>
            <a:spLocks noGrp="1"/>
          </p:cNvSpPr>
          <p:nvPr>
            <p:ph type="sldNum" sz="quarter" idx="4294967295"/>
          </p:nvPr>
        </p:nvSpPr>
        <p:spPr>
          <a:xfrm>
            <a:off x="6845538" y="4768200"/>
            <a:ext cx="2057400" cy="273844"/>
          </a:xfrm>
        </p:spPr>
        <p:txBody>
          <a:bodyPr/>
          <a:lstStyle/>
          <a:p>
            <a:pPr>
              <a:spcAft>
                <a:spcPts val="600"/>
              </a:spcAft>
            </a:pPr>
            <a:fld id="{9445717F-2858-4043-A9CA-B2273EB60975}" type="slidenum">
              <a:rPr lang="en-US" smtClean="0"/>
              <a:pPr>
                <a:spcAft>
                  <a:spcPts val="600"/>
                </a:spcAft>
              </a:pPr>
              <a:t>3</a:t>
            </a:fld>
            <a:endParaRPr lang="en-US"/>
          </a:p>
        </p:txBody>
      </p:sp>
    </p:spTree>
    <p:extLst>
      <p:ext uri="{BB962C8B-B14F-4D97-AF65-F5344CB8AC3E}">
        <p14:creationId xmlns:p14="http://schemas.microsoft.com/office/powerpoint/2010/main" val="3912524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AA77-4512-7B48-A7CA-06B70B059038}"/>
              </a:ext>
            </a:extLst>
          </p:cNvPr>
          <p:cNvSpPr>
            <a:spLocks noGrp="1"/>
          </p:cNvSpPr>
          <p:nvPr>
            <p:ph type="title"/>
          </p:nvPr>
        </p:nvSpPr>
        <p:spPr>
          <a:xfrm>
            <a:off x="518864" y="357504"/>
            <a:ext cx="8229600" cy="857250"/>
          </a:xfrm>
        </p:spPr>
        <p:txBody>
          <a:bodyPr anchor="ctr">
            <a:normAutofit/>
          </a:bodyPr>
          <a:lstStyle/>
          <a:p>
            <a:r>
              <a:rPr lang="en-US"/>
              <a:t>Background to Plan Change 8</a:t>
            </a:r>
          </a:p>
        </p:txBody>
      </p:sp>
      <p:sp>
        <p:nvSpPr>
          <p:cNvPr id="5" name="Slide Number Placeholder 4" hidden="1">
            <a:extLst>
              <a:ext uri="{FF2B5EF4-FFF2-40B4-BE49-F238E27FC236}">
                <a16:creationId xmlns:a16="http://schemas.microsoft.com/office/drawing/2014/main" id="{2AABEBD7-27D4-8947-A7BE-A9957FD8B3F4}"/>
              </a:ext>
            </a:extLst>
          </p:cNvPr>
          <p:cNvSpPr>
            <a:spLocks noGrp="1"/>
          </p:cNvSpPr>
          <p:nvPr>
            <p:ph type="sldNum" sz="quarter" idx="4294967295"/>
          </p:nvPr>
        </p:nvSpPr>
        <p:spPr>
          <a:xfrm>
            <a:off x="6845538" y="4768200"/>
            <a:ext cx="2057400" cy="273844"/>
          </a:xfrm>
        </p:spPr>
        <p:txBody>
          <a:bodyPr/>
          <a:lstStyle/>
          <a:p>
            <a:pPr>
              <a:spcAft>
                <a:spcPts val="600"/>
              </a:spcAft>
            </a:pPr>
            <a:fld id="{9445717F-2858-4043-A9CA-B2273EB60975}" type="slidenum">
              <a:rPr lang="en-US" smtClean="0"/>
              <a:pPr>
                <a:spcAft>
                  <a:spcPts val="600"/>
                </a:spcAft>
              </a:pPr>
              <a:t>4</a:t>
            </a:fld>
            <a:endParaRPr lang="en-US"/>
          </a:p>
        </p:txBody>
      </p:sp>
      <p:graphicFrame>
        <p:nvGraphicFramePr>
          <p:cNvPr id="7" name="Text Placeholder 3">
            <a:extLst>
              <a:ext uri="{FF2B5EF4-FFF2-40B4-BE49-F238E27FC236}">
                <a16:creationId xmlns:a16="http://schemas.microsoft.com/office/drawing/2014/main" id="{6BB5E891-63D8-06A8-E189-9DAA56FE077F}"/>
              </a:ext>
            </a:extLst>
          </p:cNvPr>
          <p:cNvGraphicFramePr/>
          <p:nvPr>
            <p:extLst>
              <p:ext uri="{D42A27DB-BD31-4B8C-83A1-F6EECF244321}">
                <p14:modId xmlns:p14="http://schemas.microsoft.com/office/powerpoint/2010/main" val="765694908"/>
              </p:ext>
            </p:extLst>
          </p:nvPr>
        </p:nvGraphicFramePr>
        <p:xfrm>
          <a:off x="4648200" y="1200151"/>
          <a:ext cx="40386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251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DD0A4F5C-4BD0-2A25-77E5-85BCF1DD208A}"/>
              </a:ext>
            </a:extLst>
          </p:cNvPr>
          <p:cNvSpPr>
            <a:spLocks noGrp="1"/>
          </p:cNvSpPr>
          <p:nvPr>
            <p:ph type="sldNum" sz="quarter" idx="4"/>
          </p:nvPr>
        </p:nvSpPr>
        <p:spPr>
          <a:xfrm>
            <a:off x="6845538" y="4768200"/>
            <a:ext cx="2057400" cy="273844"/>
          </a:xfrm>
        </p:spPr>
        <p:txBody>
          <a:bodyPr/>
          <a:lstStyle/>
          <a:p>
            <a:pPr>
              <a:spcAft>
                <a:spcPts val="600"/>
              </a:spcAft>
            </a:pPr>
            <a:fld id="{9445717F-2858-4043-A9CA-B2273EB60975}" type="slidenum">
              <a:rPr lang="en-US" smtClean="0"/>
              <a:pPr>
                <a:spcAft>
                  <a:spcPts val="600"/>
                </a:spcAft>
              </a:pPr>
              <a:t>5</a:t>
            </a:fld>
            <a:endParaRPr lang="en-US"/>
          </a:p>
        </p:txBody>
      </p:sp>
      <p:sp>
        <p:nvSpPr>
          <p:cNvPr id="3" name="Content Placeholder 2">
            <a:extLst>
              <a:ext uri="{FF2B5EF4-FFF2-40B4-BE49-F238E27FC236}">
                <a16:creationId xmlns:a16="http://schemas.microsoft.com/office/drawing/2014/main" id="{CC670314-C45D-4E41-B95A-97743D936F50}"/>
              </a:ext>
            </a:extLst>
          </p:cNvPr>
          <p:cNvSpPr>
            <a:spLocks noGrp="1"/>
          </p:cNvSpPr>
          <p:nvPr>
            <p:ph type="body" sz="quarter" idx="21"/>
          </p:nvPr>
        </p:nvSpPr>
        <p:spPr>
          <a:xfrm>
            <a:off x="542925" y="1509196"/>
            <a:ext cx="7972425" cy="3024909"/>
          </a:xfrm>
        </p:spPr>
        <p:txBody>
          <a:bodyPr vert="horz" lIns="91440" tIns="45720" rIns="91440" bIns="45720" numCol="1" spcCol="180000" rtlCol="0" anchor="t">
            <a:normAutofit/>
          </a:bodyPr>
          <a:lstStyle/>
          <a:p>
            <a:r>
              <a:rPr lang="en-NZ">
                <a:latin typeface="Source Sans Pro Semibold"/>
                <a:ea typeface="Source Sans Pro Semibold"/>
                <a:cs typeface="Arial"/>
              </a:rPr>
              <a:t>Land use consent for storage</a:t>
            </a:r>
          </a:p>
          <a:p>
            <a:pPr marL="285750" indent="-285750">
              <a:buFont typeface="Arial" panose="020B0604020202020204" pitchFamily="34" charset="0"/>
              <a:buChar char="•"/>
            </a:pPr>
            <a:r>
              <a:rPr lang="en-NZ">
                <a:latin typeface="Source Sans Pro Semibold"/>
                <a:ea typeface="Source Sans Pro Semibold"/>
                <a:cs typeface="Arial"/>
              </a:rPr>
              <a:t>Current storage:</a:t>
            </a:r>
          </a:p>
          <a:p>
            <a:pPr marL="430530" lvl="1" indent="-285750"/>
            <a:r>
              <a:rPr lang="en-NZ">
                <a:latin typeface="Source Sans Pro"/>
                <a:ea typeface="Source Sans Pro"/>
                <a:cs typeface="Arial"/>
              </a:rPr>
              <a:t>may be permitted  OR</a:t>
            </a:r>
          </a:p>
          <a:p>
            <a:pPr marL="430530" lvl="1" indent="-285750"/>
            <a:r>
              <a:rPr lang="en-NZ">
                <a:latin typeface="Source Sans Pro"/>
                <a:ea typeface="Source Sans Pro"/>
                <a:cs typeface="Arial"/>
              </a:rPr>
              <a:t>temporarily permitted</a:t>
            </a:r>
          </a:p>
          <a:p>
            <a:pPr marL="285750" indent="-285750">
              <a:buFont typeface="Arial" panose="020B0604020202020204" pitchFamily="34" charset="0"/>
              <a:buChar char="•"/>
            </a:pPr>
            <a:r>
              <a:rPr lang="en-NZ">
                <a:latin typeface="Source Sans Pro Semibold"/>
                <a:ea typeface="Source Sans Pro Semibold"/>
                <a:cs typeface="Arial"/>
              </a:rPr>
              <a:t>New storage</a:t>
            </a:r>
          </a:p>
          <a:p>
            <a:endParaRPr lang="en-NZ"/>
          </a:p>
          <a:p>
            <a:r>
              <a:rPr lang="en-NZ">
                <a:latin typeface="Source Sans Pro Semibold"/>
                <a:ea typeface="Source Sans Pro Semibold"/>
                <a:cs typeface="Arial"/>
              </a:rPr>
              <a:t>Discharge permit</a:t>
            </a:r>
            <a:endParaRPr lang="en-NZ">
              <a:ea typeface="Source Sans Pro Semibold"/>
            </a:endParaRPr>
          </a:p>
          <a:p>
            <a:pPr marL="285750" indent="-285750">
              <a:buFont typeface="Arial" panose="020B0604020202020204" pitchFamily="34" charset="0"/>
              <a:buChar char="•"/>
            </a:pPr>
            <a:r>
              <a:rPr lang="en-NZ">
                <a:latin typeface="Source Sans Pro Semibold"/>
                <a:ea typeface="Source Sans Pro Semibold"/>
                <a:cs typeface="Arial"/>
              </a:rPr>
              <a:t>Land</a:t>
            </a:r>
            <a:endParaRPr lang="en-NZ">
              <a:ea typeface="Source Sans Pro Semibold"/>
            </a:endParaRPr>
          </a:p>
          <a:p>
            <a:pPr marL="285750" indent="-285750">
              <a:buFont typeface="Arial" panose="020B0604020202020204" pitchFamily="34" charset="0"/>
              <a:buChar char="•"/>
            </a:pPr>
            <a:r>
              <a:rPr lang="en-NZ">
                <a:latin typeface="Source Sans Pro Semibold"/>
                <a:ea typeface="Source Sans Pro Semibold"/>
                <a:cs typeface="Arial"/>
              </a:rPr>
              <a:t>Air (in certain circumstances)</a:t>
            </a:r>
            <a:endParaRPr lang="en-NZ">
              <a:ea typeface="Source Sans Pro Semibold"/>
            </a:endParaRPr>
          </a:p>
          <a:p>
            <a:pPr marL="144780" lvl="1" indent="-143510" fontAlgn="base"/>
            <a:endParaRPr lang="en-NZ">
              <a:ea typeface="Source Sans Pro" panose="020B0503030403020204" pitchFamily="34" charset="0"/>
            </a:endParaRPr>
          </a:p>
          <a:p>
            <a:pPr marL="342900" lvl="1" indent="0" fontAlgn="base">
              <a:buNone/>
            </a:pPr>
            <a:endParaRPr lang="en-NZ" sz="1700">
              <a:ea typeface="Source Sans Pro" panose="020B0503030403020204" pitchFamily="34" charset="0"/>
            </a:endParaRPr>
          </a:p>
        </p:txBody>
      </p:sp>
      <p:pic>
        <p:nvPicPr>
          <p:cNvPr id="4" name="Picture 4" descr="A picture containing outdoor, outdoor object, shore&#10;&#10;Description automatically generated">
            <a:extLst>
              <a:ext uri="{FF2B5EF4-FFF2-40B4-BE49-F238E27FC236}">
                <a16:creationId xmlns:a16="http://schemas.microsoft.com/office/drawing/2014/main" id="{C757B8FB-049B-1363-4F25-53224E63606F}"/>
              </a:ext>
            </a:extLst>
          </p:cNvPr>
          <p:cNvPicPr>
            <a:picLocks noChangeAspect="1"/>
          </p:cNvPicPr>
          <p:nvPr/>
        </p:nvPicPr>
        <p:blipFill>
          <a:blip r:embed="rId3"/>
          <a:stretch>
            <a:fillRect/>
          </a:stretch>
        </p:blipFill>
        <p:spPr>
          <a:xfrm>
            <a:off x="5860474" y="691021"/>
            <a:ext cx="2660072" cy="2406188"/>
          </a:xfrm>
          <a:prstGeom prst="rect">
            <a:avLst/>
          </a:prstGeom>
        </p:spPr>
      </p:pic>
      <p:pic>
        <p:nvPicPr>
          <p:cNvPr id="5" name="Picture 5" descr="A picture containing outdoor&#10;&#10;Description automatically generated">
            <a:extLst>
              <a:ext uri="{FF2B5EF4-FFF2-40B4-BE49-F238E27FC236}">
                <a16:creationId xmlns:a16="http://schemas.microsoft.com/office/drawing/2014/main" id="{28C1EA79-7E6F-DA1C-C3B9-0E5050E09245}"/>
              </a:ext>
            </a:extLst>
          </p:cNvPr>
          <p:cNvPicPr>
            <a:picLocks noChangeAspect="1"/>
          </p:cNvPicPr>
          <p:nvPr/>
        </p:nvPicPr>
        <p:blipFill>
          <a:blip r:embed="rId4"/>
          <a:stretch>
            <a:fillRect/>
          </a:stretch>
        </p:blipFill>
        <p:spPr>
          <a:xfrm>
            <a:off x="4762006" y="3269197"/>
            <a:ext cx="3758540" cy="1352761"/>
          </a:xfrm>
          <a:prstGeom prst="rect">
            <a:avLst/>
          </a:prstGeom>
        </p:spPr>
      </p:pic>
      <p:sp>
        <p:nvSpPr>
          <p:cNvPr id="8" name="Title 7">
            <a:extLst>
              <a:ext uri="{FF2B5EF4-FFF2-40B4-BE49-F238E27FC236}">
                <a16:creationId xmlns:a16="http://schemas.microsoft.com/office/drawing/2014/main" id="{59E82AB8-C255-237F-F202-3FBE7338BA95}"/>
              </a:ext>
            </a:extLst>
          </p:cNvPr>
          <p:cNvSpPr>
            <a:spLocks noGrp="1"/>
          </p:cNvSpPr>
          <p:nvPr>
            <p:ph type="title"/>
          </p:nvPr>
        </p:nvSpPr>
        <p:spPr/>
        <p:txBody>
          <a:bodyPr/>
          <a:lstStyle/>
          <a:p>
            <a:r>
              <a:rPr lang="en-NZ"/>
              <a:t>What consents you will need</a:t>
            </a:r>
          </a:p>
        </p:txBody>
      </p:sp>
    </p:spTree>
    <p:extLst>
      <p:ext uri="{BB962C8B-B14F-4D97-AF65-F5344CB8AC3E}">
        <p14:creationId xmlns:p14="http://schemas.microsoft.com/office/powerpoint/2010/main" val="1517972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7498-08D7-80C2-BEDF-6AF4C3BAA01A}"/>
              </a:ext>
            </a:extLst>
          </p:cNvPr>
          <p:cNvSpPr>
            <a:spLocks noGrp="1"/>
          </p:cNvSpPr>
          <p:nvPr>
            <p:ph type="title"/>
          </p:nvPr>
        </p:nvSpPr>
        <p:spPr>
          <a:xfrm>
            <a:off x="518864" y="357504"/>
            <a:ext cx="8229600" cy="857250"/>
          </a:xfrm>
        </p:spPr>
        <p:txBody>
          <a:bodyPr anchor="ctr">
            <a:normAutofit/>
          </a:bodyPr>
          <a:lstStyle/>
          <a:p>
            <a:r>
              <a:rPr lang="en-US" sz="2800">
                <a:latin typeface="Arial"/>
                <a:ea typeface="Source Sans Pro Semibold"/>
                <a:cs typeface="Arial"/>
              </a:rPr>
              <a:t>Existing structures </a:t>
            </a:r>
          </a:p>
        </p:txBody>
      </p:sp>
      <p:sp>
        <p:nvSpPr>
          <p:cNvPr id="3" name="Content Placeholder 2">
            <a:extLst>
              <a:ext uri="{FF2B5EF4-FFF2-40B4-BE49-F238E27FC236}">
                <a16:creationId xmlns:a16="http://schemas.microsoft.com/office/drawing/2014/main" id="{70C45CAC-33CE-0039-5AD6-42215C98D64E}"/>
              </a:ext>
            </a:extLst>
          </p:cNvPr>
          <p:cNvSpPr>
            <a:spLocks noGrp="1"/>
          </p:cNvSpPr>
          <p:nvPr>
            <p:ph sz="half" idx="1"/>
          </p:nvPr>
        </p:nvSpPr>
        <p:spPr>
          <a:xfrm>
            <a:off x="519545" y="1791844"/>
            <a:ext cx="4038600" cy="2553397"/>
          </a:xfrm>
        </p:spPr>
        <p:txBody>
          <a:bodyPr vert="horz" lIns="68580" tIns="34290" rIns="68580" bIns="34290" rtlCol="0" anchor="t">
            <a:normAutofit fontScale="92500"/>
          </a:bodyPr>
          <a:lstStyle/>
          <a:p>
            <a:r>
              <a:rPr lang="en-US">
                <a:latin typeface="Source Sans Pro Semibold"/>
                <a:ea typeface="Source Sans Pro Semibold"/>
                <a:cs typeface="Arial"/>
              </a:rPr>
              <a:t>Constructed  </a:t>
            </a:r>
            <a:r>
              <a:rPr lang="en-US" b="1">
                <a:latin typeface="Source Sans Pro Semibold"/>
                <a:ea typeface="Source Sans Pro Semibold"/>
                <a:cs typeface="Arial"/>
              </a:rPr>
              <a:t>before </a:t>
            </a:r>
            <a:r>
              <a:rPr lang="en-US">
                <a:latin typeface="Source Sans Pro Semibold"/>
                <a:ea typeface="Source Sans Pro Semibold"/>
                <a:cs typeface="Arial"/>
              </a:rPr>
              <a:t>25 March 2020 then you </a:t>
            </a:r>
            <a:r>
              <a:rPr lang="en-US" b="1">
                <a:latin typeface="Source Sans Pro Semibold"/>
                <a:ea typeface="Source Sans Pro Semibold"/>
                <a:cs typeface="Arial"/>
              </a:rPr>
              <a:t>MAY NOT</a:t>
            </a:r>
            <a:r>
              <a:rPr lang="en-US">
                <a:latin typeface="Source Sans Pro Semibold"/>
                <a:ea typeface="Source Sans Pro Semibold"/>
                <a:cs typeface="Arial"/>
              </a:rPr>
              <a:t> need consent, but you need to meet all the criteria. </a:t>
            </a:r>
            <a:endParaRPr lang="en-US"/>
          </a:p>
          <a:p>
            <a:endParaRPr lang="en-NZ">
              <a:latin typeface="Source Sans Pro Semibold"/>
              <a:ea typeface="Source Sans Pro Semibold"/>
              <a:cs typeface="Arial"/>
            </a:endParaRPr>
          </a:p>
          <a:p>
            <a:r>
              <a:rPr lang="en-NZ" b="0" i="0">
                <a:effectLst/>
                <a:latin typeface="Source Sans Pro Semibold"/>
                <a:ea typeface="Source Sans Pro Semibold"/>
                <a:cs typeface="Arial"/>
              </a:rPr>
              <a:t>If you do not meet this, then you are temporarily permitted</a:t>
            </a:r>
          </a:p>
          <a:p>
            <a:endParaRPr lang="en-NZ">
              <a:latin typeface="Source Sans Pro Semibold"/>
              <a:ea typeface="Source Sans Pro Semibold"/>
              <a:cs typeface="Arial"/>
            </a:endParaRPr>
          </a:p>
          <a:p>
            <a:r>
              <a:rPr lang="en-NZ">
                <a:latin typeface="Source Sans Pro Semibold"/>
                <a:ea typeface="Source Sans Pro Semibold"/>
                <a:cs typeface="Arial"/>
              </a:rPr>
              <a:t>Upgrading pond = new structure</a:t>
            </a:r>
          </a:p>
        </p:txBody>
      </p:sp>
      <p:graphicFrame>
        <p:nvGraphicFramePr>
          <p:cNvPr id="8" name="Content Placeholder 7">
            <a:extLst>
              <a:ext uri="{FF2B5EF4-FFF2-40B4-BE49-F238E27FC236}">
                <a16:creationId xmlns:a16="http://schemas.microsoft.com/office/drawing/2014/main" id="{B4D1ECDF-0473-4F0A-853E-76BBBC49F7EB}"/>
              </a:ext>
            </a:extLst>
          </p:cNvPr>
          <p:cNvGraphicFramePr>
            <a:graphicFrameLocks noGrp="1"/>
          </p:cNvGraphicFramePr>
          <p:nvPr>
            <p:ph sz="half" idx="2"/>
            <p:extLst>
              <p:ext uri="{D42A27DB-BD31-4B8C-83A1-F6EECF244321}">
                <p14:modId xmlns:p14="http://schemas.microsoft.com/office/powerpoint/2010/main" val="3684598139"/>
              </p:ext>
            </p:extLst>
          </p:nvPr>
        </p:nvGraphicFramePr>
        <p:xfrm>
          <a:off x="4984321" y="1200151"/>
          <a:ext cx="3366360" cy="3394475"/>
        </p:xfrm>
        <a:graphic>
          <a:graphicData uri="http://schemas.openxmlformats.org/drawingml/2006/table">
            <a:tbl>
              <a:tblPr firstRow="1" bandRow="1">
                <a:tableStyleId>{3B4B98B0-60AC-42C2-AFA5-B58CD77FA1E5}</a:tableStyleId>
              </a:tblPr>
              <a:tblGrid>
                <a:gridCol w="2881293">
                  <a:extLst>
                    <a:ext uri="{9D8B030D-6E8A-4147-A177-3AD203B41FA5}">
                      <a16:colId xmlns:a16="http://schemas.microsoft.com/office/drawing/2014/main" val="96971538"/>
                    </a:ext>
                  </a:extLst>
                </a:gridCol>
                <a:gridCol w="485067">
                  <a:extLst>
                    <a:ext uri="{9D8B030D-6E8A-4147-A177-3AD203B41FA5}">
                      <a16:colId xmlns:a16="http://schemas.microsoft.com/office/drawing/2014/main" val="1832236386"/>
                    </a:ext>
                  </a:extLst>
                </a:gridCol>
              </a:tblGrid>
              <a:tr h="701911">
                <a:tc>
                  <a:txBody>
                    <a:bodyPr/>
                    <a:lstStyle/>
                    <a:p>
                      <a:pPr lvl="0">
                        <a:buNone/>
                      </a:pPr>
                      <a:r>
                        <a:rPr lang="en-US" sz="1900" b="0" u="none" strike="noStrike" noProof="0">
                          <a:solidFill>
                            <a:schemeClr val="tx2"/>
                          </a:solidFill>
                        </a:rPr>
                        <a:t>It is sized at the 90% volume of the DESC</a:t>
                      </a:r>
                      <a:endParaRPr lang="en-US" sz="1900">
                        <a:solidFill>
                          <a:schemeClr val="tx2"/>
                        </a:solidFill>
                        <a:latin typeface="Arial"/>
                      </a:endParaRPr>
                    </a:p>
                  </a:txBody>
                  <a:tcPr marL="75958" marR="75958" marT="37979" marB="37979"/>
                </a:tc>
                <a:tc>
                  <a:txBody>
                    <a:bodyPr/>
                    <a:lstStyle/>
                    <a:p>
                      <a:pPr algn="ctr"/>
                      <a:r>
                        <a:rPr lang="en-US" sz="2600">
                          <a:solidFill>
                            <a:schemeClr val="tx2"/>
                          </a:solidFill>
                        </a:rPr>
                        <a:t>√</a:t>
                      </a:r>
                    </a:p>
                  </a:txBody>
                  <a:tcPr marL="75958" marR="75958" marT="37979" marB="37979"/>
                </a:tc>
                <a:extLst>
                  <a:ext uri="{0D108BD9-81ED-4DB2-BD59-A6C34878D82A}">
                    <a16:rowId xmlns:a16="http://schemas.microsoft.com/office/drawing/2014/main" val="2467912437"/>
                  </a:ext>
                </a:extLst>
              </a:tr>
              <a:tr h="1288742">
                <a:tc>
                  <a:txBody>
                    <a:bodyPr/>
                    <a:lstStyle/>
                    <a:p>
                      <a:pPr lvl="0">
                        <a:buNone/>
                      </a:pPr>
                      <a:r>
                        <a:rPr lang="en-US" sz="1900" b="0" u="none" strike="noStrike" noProof="0">
                          <a:solidFill>
                            <a:schemeClr val="tx2"/>
                          </a:solidFill>
                        </a:rPr>
                        <a:t>In the last five years a SQP has certified it as having no visible holes, cracks or defects</a:t>
                      </a:r>
                      <a:endParaRPr lang="en-US" sz="1900">
                        <a:solidFill>
                          <a:schemeClr val="tx2"/>
                        </a:solidFill>
                        <a:latin typeface="Arial"/>
                      </a:endParaRPr>
                    </a:p>
                  </a:txBody>
                  <a:tcPr marL="75958" marR="75958" marT="37979" marB="3797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u="none" strike="noStrike" kern="1200" cap="none" spc="0" normalizeH="0" baseline="0" noProof="0">
                          <a:ln>
                            <a:noFill/>
                          </a:ln>
                          <a:solidFill>
                            <a:schemeClr val="tx2"/>
                          </a:solidFill>
                          <a:effectLst/>
                          <a:uLnTx/>
                          <a:uFillTx/>
                        </a:rPr>
                        <a:t>√</a:t>
                      </a:r>
                      <a:endParaRPr kumimoji="0" lang="en-US" sz="2600" b="0" i="0" u="none" strike="noStrike" kern="1200" cap="none" spc="0" normalizeH="0" baseline="0" noProof="0">
                        <a:ln>
                          <a:noFill/>
                        </a:ln>
                        <a:solidFill>
                          <a:schemeClr val="tx2"/>
                        </a:solidFill>
                        <a:effectLst/>
                        <a:uLnTx/>
                        <a:uFillTx/>
                        <a:latin typeface="Calibri"/>
                        <a:ea typeface="+mn-ea"/>
                        <a:cs typeface="+mn-cs"/>
                      </a:endParaRPr>
                    </a:p>
                  </a:txBody>
                  <a:tcPr marL="75958" marR="75958" marT="37979" marB="37979"/>
                </a:tc>
                <a:extLst>
                  <a:ext uri="{0D108BD9-81ED-4DB2-BD59-A6C34878D82A}">
                    <a16:rowId xmlns:a16="http://schemas.microsoft.com/office/drawing/2014/main" val="3336315238"/>
                  </a:ext>
                </a:extLst>
              </a:tr>
              <a:tr h="701911">
                <a:tc>
                  <a:txBody>
                    <a:bodyPr/>
                    <a:lstStyle/>
                    <a:p>
                      <a:r>
                        <a:rPr lang="en-US" sz="1900">
                          <a:solidFill>
                            <a:schemeClr val="tx2"/>
                          </a:solidFill>
                        </a:rPr>
                        <a:t>Meets the pond drop test criteria</a:t>
                      </a:r>
                      <a:endParaRPr lang="en-US" sz="1900">
                        <a:solidFill>
                          <a:schemeClr val="tx2"/>
                        </a:solidFill>
                        <a:latin typeface="Arial"/>
                      </a:endParaRPr>
                    </a:p>
                  </a:txBody>
                  <a:tcPr marL="75958" marR="75958" marT="37979" marB="3797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u="none" strike="noStrike" kern="1200" cap="none" spc="0" normalizeH="0" baseline="0" noProof="0">
                          <a:ln>
                            <a:noFill/>
                          </a:ln>
                          <a:solidFill>
                            <a:schemeClr val="tx2"/>
                          </a:solidFill>
                          <a:effectLst/>
                          <a:uLnTx/>
                          <a:uFillTx/>
                        </a:rPr>
                        <a:t>√</a:t>
                      </a:r>
                      <a:endParaRPr kumimoji="0" lang="en-US" sz="2600" b="0" i="0" u="none" strike="noStrike" kern="1200" cap="none" spc="0" normalizeH="0" baseline="0" noProof="0">
                        <a:ln>
                          <a:noFill/>
                        </a:ln>
                        <a:solidFill>
                          <a:schemeClr val="tx2"/>
                        </a:solidFill>
                        <a:effectLst/>
                        <a:uLnTx/>
                        <a:uFillTx/>
                        <a:latin typeface="Calibri"/>
                        <a:ea typeface="+mn-ea"/>
                        <a:cs typeface="+mn-cs"/>
                      </a:endParaRPr>
                    </a:p>
                  </a:txBody>
                  <a:tcPr marL="75958" marR="75958" marT="37979" marB="37979"/>
                </a:tc>
                <a:extLst>
                  <a:ext uri="{0D108BD9-81ED-4DB2-BD59-A6C34878D82A}">
                    <a16:rowId xmlns:a16="http://schemas.microsoft.com/office/drawing/2014/main" val="1702066057"/>
                  </a:ext>
                </a:extLst>
              </a:tr>
              <a:tr h="701911">
                <a:tc>
                  <a:txBody>
                    <a:bodyPr/>
                    <a:lstStyle/>
                    <a:p>
                      <a:pPr lvl="0">
                        <a:buNone/>
                      </a:pPr>
                      <a:r>
                        <a:rPr lang="en-US" sz="1900">
                          <a:solidFill>
                            <a:schemeClr val="tx2"/>
                          </a:solidFill>
                        </a:rPr>
                        <a:t>Management plan (schedule 21)</a:t>
                      </a:r>
                      <a:endParaRPr lang="en-US" sz="1900">
                        <a:solidFill>
                          <a:schemeClr val="tx2"/>
                        </a:solidFill>
                        <a:latin typeface="Arial"/>
                      </a:endParaRPr>
                    </a:p>
                  </a:txBody>
                  <a:tcPr marL="75958" marR="75958" marT="37979" marB="3797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u="none" strike="noStrike" kern="1200" cap="none" spc="0" normalizeH="0" baseline="0" noProof="0">
                          <a:ln>
                            <a:noFill/>
                          </a:ln>
                          <a:solidFill>
                            <a:schemeClr val="tx2"/>
                          </a:solidFill>
                          <a:effectLst/>
                          <a:uLnTx/>
                          <a:uFillTx/>
                        </a:rPr>
                        <a:t>√</a:t>
                      </a:r>
                      <a:endParaRPr kumimoji="0" lang="en-US" sz="2600" b="0" i="0" u="none" strike="noStrike" kern="1200" cap="none" spc="0" normalizeH="0" baseline="0" noProof="0">
                        <a:ln>
                          <a:noFill/>
                        </a:ln>
                        <a:solidFill>
                          <a:schemeClr val="tx2"/>
                        </a:solidFill>
                        <a:effectLst/>
                        <a:uLnTx/>
                        <a:uFillTx/>
                        <a:latin typeface="Calibri"/>
                        <a:ea typeface="+mn-ea"/>
                        <a:cs typeface="+mn-cs"/>
                      </a:endParaRPr>
                    </a:p>
                  </a:txBody>
                  <a:tcPr marL="75958" marR="75958" marT="37979" marB="37979"/>
                </a:tc>
                <a:extLst>
                  <a:ext uri="{0D108BD9-81ED-4DB2-BD59-A6C34878D82A}">
                    <a16:rowId xmlns:a16="http://schemas.microsoft.com/office/drawing/2014/main" val="586500222"/>
                  </a:ext>
                </a:extLst>
              </a:tr>
            </a:tbl>
          </a:graphicData>
        </a:graphic>
      </p:graphicFrame>
    </p:spTree>
    <p:extLst>
      <p:ext uri="{BB962C8B-B14F-4D97-AF65-F5344CB8AC3E}">
        <p14:creationId xmlns:p14="http://schemas.microsoft.com/office/powerpoint/2010/main" val="126281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AAD02-6853-437F-9456-A97F92E5406F}"/>
              </a:ext>
            </a:extLst>
          </p:cNvPr>
          <p:cNvSpPr>
            <a:spLocks noGrp="1"/>
          </p:cNvSpPr>
          <p:nvPr>
            <p:ph type="title"/>
          </p:nvPr>
        </p:nvSpPr>
        <p:spPr>
          <a:xfrm>
            <a:off x="443063" y="422202"/>
            <a:ext cx="6172200" cy="857250"/>
          </a:xfrm>
        </p:spPr>
        <p:txBody>
          <a:bodyPr anchor="ctr">
            <a:normAutofit/>
          </a:bodyPr>
          <a:lstStyle/>
          <a:p>
            <a:r>
              <a:rPr lang="en-NZ">
                <a:latin typeface="Arial"/>
                <a:cs typeface="Arial"/>
              </a:rPr>
              <a:t>Temporarily permitted structures - when do I need to apply?</a:t>
            </a:r>
          </a:p>
        </p:txBody>
      </p:sp>
      <p:sp>
        <p:nvSpPr>
          <p:cNvPr id="3" name="Content Placeholder 2">
            <a:extLst>
              <a:ext uri="{FF2B5EF4-FFF2-40B4-BE49-F238E27FC236}">
                <a16:creationId xmlns:a16="http://schemas.microsoft.com/office/drawing/2014/main" id="{B2D30CBD-0348-4B18-8D09-4C98C2FCF567}"/>
              </a:ext>
            </a:extLst>
          </p:cNvPr>
          <p:cNvSpPr>
            <a:spLocks noGrp="1"/>
          </p:cNvSpPr>
          <p:nvPr>
            <p:ph sz="half" idx="1"/>
          </p:nvPr>
        </p:nvSpPr>
        <p:spPr>
          <a:xfrm>
            <a:off x="826035" y="1537225"/>
            <a:ext cx="3155124" cy="3317170"/>
          </a:xfrm>
        </p:spPr>
        <p:txBody>
          <a:bodyPr vert="horz" lIns="68580" tIns="34290" rIns="68580" bIns="34290" rtlCol="0" anchor="t">
            <a:normAutofit/>
          </a:bodyPr>
          <a:lstStyle/>
          <a:p>
            <a:pPr>
              <a:lnSpc>
                <a:spcPct val="90000"/>
              </a:lnSpc>
            </a:pPr>
            <a:r>
              <a:rPr lang="en-NZ">
                <a:latin typeface="Arial"/>
                <a:cs typeface="Arial"/>
              </a:rPr>
              <a:t>Using the storage calculation method in the plan work out how many days storage you have</a:t>
            </a:r>
          </a:p>
          <a:p>
            <a:pPr>
              <a:lnSpc>
                <a:spcPct val="90000"/>
              </a:lnSpc>
            </a:pPr>
            <a:endParaRPr lang="en-NZ">
              <a:latin typeface="Arial"/>
              <a:cs typeface="Arial"/>
            </a:endParaRPr>
          </a:p>
          <a:p>
            <a:pPr>
              <a:lnSpc>
                <a:spcPct val="90000"/>
              </a:lnSpc>
            </a:pPr>
            <a:r>
              <a:rPr lang="en-NZ">
                <a:latin typeface="Arial"/>
                <a:cs typeface="Arial"/>
              </a:rPr>
              <a:t>How many days you have using the method in the plan relates to when you need to </a:t>
            </a:r>
            <a:r>
              <a:rPr lang="en-NZ" b="1">
                <a:latin typeface="Arial"/>
                <a:cs typeface="Arial"/>
              </a:rPr>
              <a:t>apply for consent</a:t>
            </a:r>
            <a:endParaRPr lang="en-NZ" b="1" err="1"/>
          </a:p>
        </p:txBody>
      </p:sp>
      <p:graphicFrame>
        <p:nvGraphicFramePr>
          <p:cNvPr id="5" name="Table 4">
            <a:extLst>
              <a:ext uri="{FF2B5EF4-FFF2-40B4-BE49-F238E27FC236}">
                <a16:creationId xmlns:a16="http://schemas.microsoft.com/office/drawing/2014/main" id="{320755EC-AE5E-2B99-6965-32067F405F93}"/>
              </a:ext>
            </a:extLst>
          </p:cNvPr>
          <p:cNvGraphicFramePr>
            <a:graphicFrameLocks noGrp="1"/>
          </p:cNvGraphicFramePr>
          <p:nvPr>
            <p:extLst>
              <p:ext uri="{D42A27DB-BD31-4B8C-83A1-F6EECF244321}">
                <p14:modId xmlns:p14="http://schemas.microsoft.com/office/powerpoint/2010/main" val="202945675"/>
              </p:ext>
            </p:extLst>
          </p:nvPr>
        </p:nvGraphicFramePr>
        <p:xfrm>
          <a:off x="4631376" y="1467330"/>
          <a:ext cx="3142514" cy="3173846"/>
        </p:xfrm>
        <a:graphic>
          <a:graphicData uri="http://schemas.openxmlformats.org/drawingml/2006/table">
            <a:tbl>
              <a:tblPr firstRow="1" bandRow="1">
                <a:tableStyleId>{5C22544A-7EE6-4342-B048-85BDC9FD1C3A}</a:tableStyleId>
              </a:tblPr>
              <a:tblGrid>
                <a:gridCol w="1135896">
                  <a:extLst>
                    <a:ext uri="{9D8B030D-6E8A-4147-A177-3AD203B41FA5}">
                      <a16:colId xmlns:a16="http://schemas.microsoft.com/office/drawing/2014/main" val="1403226412"/>
                    </a:ext>
                  </a:extLst>
                </a:gridCol>
                <a:gridCol w="2006618">
                  <a:extLst>
                    <a:ext uri="{9D8B030D-6E8A-4147-A177-3AD203B41FA5}">
                      <a16:colId xmlns:a16="http://schemas.microsoft.com/office/drawing/2014/main" val="3420565841"/>
                    </a:ext>
                  </a:extLst>
                </a:gridCol>
              </a:tblGrid>
              <a:tr h="791157">
                <a:tc>
                  <a:txBody>
                    <a:bodyPr/>
                    <a:lstStyle/>
                    <a:p>
                      <a:pPr algn="l" rtl="0" fontAlgn="base"/>
                      <a:r>
                        <a:rPr lang="en-NZ" sz="1400" u="sng">
                          <a:effectLst/>
                        </a:rPr>
                        <a:t>Days of storage </a:t>
                      </a:r>
                      <a:r>
                        <a:rPr lang="en-NZ" sz="1400">
                          <a:effectLst/>
                        </a:rPr>
                        <a:t> ​</a:t>
                      </a:r>
                      <a:endParaRPr lang="en-NZ" sz="1400" b="0" i="0">
                        <a:solidFill>
                          <a:srgbClr val="000000"/>
                        </a:solidFill>
                        <a:effectLst/>
                      </a:endParaRPr>
                    </a:p>
                  </a:txBody>
                  <a:tcPr marL="68666" marR="68666" marT="34334" marB="34334"/>
                </a:tc>
                <a:tc>
                  <a:txBody>
                    <a:bodyPr/>
                    <a:lstStyle/>
                    <a:p>
                      <a:pPr algn="l" rtl="0" fontAlgn="base"/>
                      <a:r>
                        <a:rPr lang="en-NZ" sz="1400" u="sng">
                          <a:effectLst/>
                        </a:rPr>
                        <a:t>Date that consent needs to be applied by</a:t>
                      </a:r>
                      <a:r>
                        <a:rPr lang="en-NZ" sz="1400">
                          <a:effectLst/>
                        </a:rPr>
                        <a:t> based on existing use rights </a:t>
                      </a:r>
                      <a:endParaRPr lang="en-NZ" sz="1400" b="0" i="0">
                        <a:solidFill>
                          <a:srgbClr val="000000"/>
                        </a:solidFill>
                        <a:effectLst/>
                      </a:endParaRPr>
                    </a:p>
                  </a:txBody>
                  <a:tcPr marL="68666" marR="68666" marT="34334" marB="34334"/>
                </a:tc>
                <a:extLst>
                  <a:ext uri="{0D108BD9-81ED-4DB2-BD59-A6C34878D82A}">
                    <a16:rowId xmlns:a16="http://schemas.microsoft.com/office/drawing/2014/main" val="1965077177"/>
                  </a:ext>
                </a:extLst>
              </a:tr>
              <a:tr h="799226">
                <a:tc>
                  <a:txBody>
                    <a:bodyPr/>
                    <a:lstStyle/>
                    <a:p>
                      <a:pPr algn="l" rtl="0" fontAlgn="base"/>
                      <a:r>
                        <a:rPr lang="en-NZ" sz="1400" u="sng">
                          <a:effectLst/>
                        </a:rPr>
                        <a:t>0 – 10</a:t>
                      </a:r>
                      <a:r>
                        <a:rPr lang="en-NZ" sz="1400">
                          <a:effectLst/>
                        </a:rPr>
                        <a:t> ​</a:t>
                      </a:r>
                      <a:endParaRPr lang="en-NZ" sz="1400" b="0" i="0">
                        <a:solidFill>
                          <a:srgbClr val="000000"/>
                        </a:solidFill>
                        <a:effectLst/>
                      </a:endParaRPr>
                    </a:p>
                  </a:txBody>
                  <a:tcPr marL="68666" marR="68666" marT="34334" marB="34334"/>
                </a:tc>
                <a:tc>
                  <a:txBody>
                    <a:bodyPr/>
                    <a:lstStyle/>
                    <a:p>
                      <a:pPr algn="l" rtl="0" fontAlgn="base"/>
                      <a:r>
                        <a:rPr lang="en-NZ" sz="1400" u="sng">
                          <a:effectLst/>
                        </a:rPr>
                        <a:t>4 June 2023 </a:t>
                      </a:r>
                    </a:p>
                  </a:txBody>
                  <a:tcPr marL="68666" marR="68666" marT="34334" marB="34334"/>
                </a:tc>
                <a:extLst>
                  <a:ext uri="{0D108BD9-81ED-4DB2-BD59-A6C34878D82A}">
                    <a16:rowId xmlns:a16="http://schemas.microsoft.com/office/drawing/2014/main" val="3684523661"/>
                  </a:ext>
                </a:extLst>
              </a:tr>
              <a:tr h="792306">
                <a:tc>
                  <a:txBody>
                    <a:bodyPr/>
                    <a:lstStyle/>
                    <a:p>
                      <a:pPr algn="l" rtl="0" fontAlgn="base"/>
                      <a:r>
                        <a:rPr lang="en-NZ" sz="1400" u="sng">
                          <a:effectLst/>
                        </a:rPr>
                        <a:t>11 – 40</a:t>
                      </a:r>
                      <a:r>
                        <a:rPr lang="en-NZ" sz="1400">
                          <a:effectLst/>
                        </a:rPr>
                        <a:t> ​</a:t>
                      </a:r>
                      <a:endParaRPr lang="en-NZ" sz="1400" b="0" i="0">
                        <a:solidFill>
                          <a:srgbClr val="000000"/>
                        </a:solidFill>
                        <a:effectLst/>
                      </a:endParaRPr>
                    </a:p>
                  </a:txBody>
                  <a:tcPr marL="68666" marR="68666" marT="34334" marB="34334"/>
                </a:tc>
                <a:tc>
                  <a:txBody>
                    <a:bodyPr/>
                    <a:lstStyle/>
                    <a:p>
                      <a:pPr lvl="0" algn="l">
                        <a:buNone/>
                      </a:pPr>
                      <a:r>
                        <a:rPr lang="en-NZ" sz="1400" b="0" i="0" u="sng" strike="noStrike" noProof="0">
                          <a:solidFill>
                            <a:srgbClr val="000000"/>
                          </a:solidFill>
                          <a:effectLst/>
                          <a:latin typeface="Franklin Gothic Book"/>
                        </a:rPr>
                        <a:t>4 December 2024</a:t>
                      </a:r>
                    </a:p>
                  </a:txBody>
                  <a:tcPr marL="68666" marR="68666" marT="34334" marB="34334"/>
                </a:tc>
                <a:extLst>
                  <a:ext uri="{0D108BD9-81ED-4DB2-BD59-A6C34878D82A}">
                    <a16:rowId xmlns:a16="http://schemas.microsoft.com/office/drawing/2014/main" val="2656631460"/>
                  </a:ext>
                </a:extLst>
              </a:tr>
              <a:tr h="791157">
                <a:tc>
                  <a:txBody>
                    <a:bodyPr/>
                    <a:lstStyle/>
                    <a:p>
                      <a:pPr algn="l" rtl="0" fontAlgn="base"/>
                      <a:r>
                        <a:rPr lang="en-NZ" sz="1400" u="sng">
                          <a:effectLst/>
                        </a:rPr>
                        <a:t>41+</a:t>
                      </a:r>
                      <a:r>
                        <a:rPr lang="en-NZ" sz="1400">
                          <a:effectLst/>
                        </a:rPr>
                        <a:t> ​</a:t>
                      </a:r>
                      <a:endParaRPr lang="en-NZ" sz="1400" b="0" i="0">
                        <a:solidFill>
                          <a:srgbClr val="000000"/>
                        </a:solidFill>
                        <a:effectLst/>
                      </a:endParaRPr>
                    </a:p>
                  </a:txBody>
                  <a:tcPr marL="68666" marR="68666" marT="34334" marB="34334"/>
                </a:tc>
                <a:tc>
                  <a:txBody>
                    <a:bodyPr/>
                    <a:lstStyle/>
                    <a:p>
                      <a:pPr lvl="0" algn="l">
                        <a:buNone/>
                      </a:pPr>
                      <a:r>
                        <a:rPr lang="en-NZ" sz="1400" b="0" i="0" u="sng" strike="noStrike" noProof="0">
                          <a:solidFill>
                            <a:srgbClr val="000000"/>
                          </a:solidFill>
                          <a:effectLst/>
                          <a:latin typeface="Franklin Gothic Book"/>
                        </a:rPr>
                        <a:t>4 December 2025</a:t>
                      </a:r>
                      <a:endParaRPr lang="en-NZ" sz="1400" u="sng">
                        <a:effectLst/>
                      </a:endParaRPr>
                    </a:p>
                  </a:txBody>
                  <a:tcPr marL="68666" marR="68666" marT="34334" marB="34334"/>
                </a:tc>
                <a:extLst>
                  <a:ext uri="{0D108BD9-81ED-4DB2-BD59-A6C34878D82A}">
                    <a16:rowId xmlns:a16="http://schemas.microsoft.com/office/drawing/2014/main" val="119966483"/>
                  </a:ext>
                </a:extLst>
              </a:tr>
            </a:tbl>
          </a:graphicData>
        </a:graphic>
      </p:graphicFrame>
    </p:spTree>
    <p:extLst>
      <p:ext uri="{BB962C8B-B14F-4D97-AF65-F5344CB8AC3E}">
        <p14:creationId xmlns:p14="http://schemas.microsoft.com/office/powerpoint/2010/main" val="4110121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72CD2-C1BE-BBD3-46D8-6EE678C1DC23}"/>
              </a:ext>
            </a:extLst>
          </p:cNvPr>
          <p:cNvSpPr>
            <a:spLocks noGrp="1"/>
          </p:cNvSpPr>
          <p:nvPr>
            <p:ph type="title"/>
          </p:nvPr>
        </p:nvSpPr>
        <p:spPr>
          <a:xfrm>
            <a:off x="518864" y="357504"/>
            <a:ext cx="8229600" cy="857250"/>
          </a:xfrm>
        </p:spPr>
        <p:txBody>
          <a:bodyPr anchor="ctr">
            <a:normAutofit/>
          </a:bodyPr>
          <a:lstStyle/>
          <a:p>
            <a:r>
              <a:rPr lang="en-US" sz="2800">
                <a:latin typeface="Arial"/>
                <a:ea typeface="Source Sans Pro Semibold"/>
                <a:cs typeface="Arial"/>
              </a:rPr>
              <a:t>New Structures</a:t>
            </a:r>
          </a:p>
        </p:txBody>
      </p:sp>
      <p:sp>
        <p:nvSpPr>
          <p:cNvPr id="3" name="Content Placeholder 2">
            <a:extLst>
              <a:ext uri="{FF2B5EF4-FFF2-40B4-BE49-F238E27FC236}">
                <a16:creationId xmlns:a16="http://schemas.microsoft.com/office/drawing/2014/main" id="{EC401A43-C8D7-7830-9A5E-B9CA210D5E83}"/>
              </a:ext>
            </a:extLst>
          </p:cNvPr>
          <p:cNvSpPr>
            <a:spLocks noGrp="1"/>
          </p:cNvSpPr>
          <p:nvPr>
            <p:ph sz="half" idx="1"/>
          </p:nvPr>
        </p:nvSpPr>
        <p:spPr>
          <a:xfrm>
            <a:off x="457200" y="1663977"/>
            <a:ext cx="4038600" cy="2930646"/>
          </a:xfrm>
        </p:spPr>
        <p:txBody>
          <a:bodyPr vert="horz" lIns="91440" tIns="45720" rIns="91440" bIns="45720" rtlCol="0" anchor="t">
            <a:normAutofit/>
          </a:bodyPr>
          <a:lstStyle/>
          <a:p>
            <a:pPr marL="342900" indent="-342900">
              <a:buFont typeface="Wingdings" panose="020B0604020202020204" pitchFamily="34" charset="0"/>
              <a:buChar char="§"/>
            </a:pPr>
            <a:r>
              <a:rPr lang="en-US" sz="1800">
                <a:latin typeface="Source Sans Pro Semibold"/>
                <a:ea typeface="Source Sans Pro Semibold"/>
                <a:cs typeface="Arial"/>
              </a:rPr>
              <a:t>Using land for the construction, use and maintenance of a new structure needs consent </a:t>
            </a:r>
          </a:p>
          <a:p>
            <a:pPr marL="342900" indent="-342900">
              <a:buFont typeface="Wingdings" panose="020B0604020202020204" pitchFamily="34" charset="0"/>
              <a:buChar char="§"/>
            </a:pPr>
            <a:r>
              <a:rPr lang="en-US" sz="1800">
                <a:latin typeface="Source Sans Pro Semibold"/>
                <a:ea typeface="Source Sans Pro Semibold"/>
                <a:cs typeface="Arial"/>
              </a:rPr>
              <a:t>Focusing on location, management plan, design of pond to ensure pond will avoid adverse effects on the environment</a:t>
            </a:r>
          </a:p>
          <a:p>
            <a:pPr marL="342900" indent="-342900">
              <a:buFont typeface="Wingdings" panose="020B0604020202020204" pitchFamily="34" charset="0"/>
              <a:buChar char="§"/>
            </a:pPr>
            <a:r>
              <a:rPr lang="en-US" sz="1800">
                <a:latin typeface="Source Sans Pro Semibold"/>
                <a:ea typeface="Source Sans Pro Semibold"/>
                <a:cs typeface="Arial"/>
              </a:rPr>
              <a:t>Apply for discharge permit at the same time </a:t>
            </a:r>
          </a:p>
        </p:txBody>
      </p:sp>
      <p:pic>
        <p:nvPicPr>
          <p:cNvPr id="5" name="Picture 5" descr="A picture containing grass, outdoor, plant, sky&#10;&#10;Description automatically generated">
            <a:extLst>
              <a:ext uri="{FF2B5EF4-FFF2-40B4-BE49-F238E27FC236}">
                <a16:creationId xmlns:a16="http://schemas.microsoft.com/office/drawing/2014/main" id="{B71C4015-AF22-E65C-71E3-E90B6304A7CF}"/>
              </a:ext>
            </a:extLst>
          </p:cNvPr>
          <p:cNvPicPr>
            <a:picLocks noChangeAspect="1"/>
          </p:cNvPicPr>
          <p:nvPr/>
        </p:nvPicPr>
        <p:blipFill>
          <a:blip r:embed="rId3"/>
          <a:stretch>
            <a:fillRect/>
          </a:stretch>
        </p:blipFill>
        <p:spPr>
          <a:xfrm>
            <a:off x="4648200" y="1665614"/>
            <a:ext cx="4038600" cy="2463546"/>
          </a:xfrm>
          <a:prstGeom prst="rect">
            <a:avLst/>
          </a:prstGeom>
          <a:noFill/>
        </p:spPr>
      </p:pic>
    </p:spTree>
    <p:extLst>
      <p:ext uri="{BB962C8B-B14F-4D97-AF65-F5344CB8AC3E}">
        <p14:creationId xmlns:p14="http://schemas.microsoft.com/office/powerpoint/2010/main" val="3423749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ED2-283D-4D77-8582-37BE66A9DF74}"/>
              </a:ext>
            </a:extLst>
          </p:cNvPr>
          <p:cNvSpPr>
            <a:spLocks noGrp="1"/>
          </p:cNvSpPr>
          <p:nvPr>
            <p:ph type="title"/>
          </p:nvPr>
        </p:nvSpPr>
        <p:spPr>
          <a:xfrm>
            <a:off x="543923" y="694533"/>
            <a:ext cx="7971766" cy="379161"/>
          </a:xfrm>
        </p:spPr>
        <p:txBody>
          <a:bodyPr vert="horz" lIns="91440" tIns="45720" rIns="91440" bIns="45720" rtlCol="0" anchor="ctr">
            <a:noAutofit/>
          </a:bodyPr>
          <a:lstStyle/>
          <a:p>
            <a:r>
              <a:rPr lang="en-NZ" sz="2800" b="1">
                <a:ea typeface="Source Sans Pro Semibold"/>
                <a:cs typeface="Arial"/>
              </a:rPr>
              <a:t>Components of an animal effluent system</a:t>
            </a:r>
          </a:p>
        </p:txBody>
      </p:sp>
      <p:sp>
        <p:nvSpPr>
          <p:cNvPr id="10" name="Slide Number Placeholder 3">
            <a:extLst>
              <a:ext uri="{FF2B5EF4-FFF2-40B4-BE49-F238E27FC236}">
                <a16:creationId xmlns:a16="http://schemas.microsoft.com/office/drawing/2014/main" id="{DD0A4F5C-4BD0-2A25-77E5-85BCF1DD208A}"/>
              </a:ext>
            </a:extLst>
          </p:cNvPr>
          <p:cNvSpPr>
            <a:spLocks noGrp="1"/>
          </p:cNvSpPr>
          <p:nvPr>
            <p:ph type="sldNum" sz="quarter" idx="4"/>
          </p:nvPr>
        </p:nvSpPr>
        <p:spPr>
          <a:xfrm>
            <a:off x="6845538" y="4768200"/>
            <a:ext cx="2057400" cy="273844"/>
          </a:xfrm>
        </p:spPr>
        <p:txBody>
          <a:bodyPr/>
          <a:lstStyle/>
          <a:p>
            <a:pPr>
              <a:spcAft>
                <a:spcPts val="600"/>
              </a:spcAft>
            </a:pPr>
            <a:fld id="{9445717F-2858-4043-A9CA-B2273EB60975}" type="slidenum">
              <a:rPr lang="en-US" smtClean="0"/>
              <a:pPr>
                <a:spcAft>
                  <a:spcPts val="600"/>
                </a:spcAft>
              </a:pPr>
              <a:t>9</a:t>
            </a:fld>
            <a:endParaRPr lang="en-US"/>
          </a:p>
        </p:txBody>
      </p:sp>
      <p:sp>
        <p:nvSpPr>
          <p:cNvPr id="3" name="Content Placeholder 2">
            <a:extLst>
              <a:ext uri="{FF2B5EF4-FFF2-40B4-BE49-F238E27FC236}">
                <a16:creationId xmlns:a16="http://schemas.microsoft.com/office/drawing/2014/main" id="{CC670314-C45D-4E41-B95A-97743D936F50}"/>
              </a:ext>
            </a:extLst>
          </p:cNvPr>
          <p:cNvSpPr>
            <a:spLocks noGrp="1"/>
          </p:cNvSpPr>
          <p:nvPr>
            <p:ph type="body" sz="quarter" idx="21"/>
          </p:nvPr>
        </p:nvSpPr>
        <p:spPr>
          <a:xfrm>
            <a:off x="542925" y="1332551"/>
            <a:ext cx="7972425" cy="3024909"/>
          </a:xfrm>
        </p:spPr>
        <p:txBody>
          <a:bodyPr vert="horz" lIns="91440" tIns="45720" rIns="91440" bIns="45720" numCol="1" spcCol="180000" rtlCol="0" anchor="t">
            <a:normAutofit/>
          </a:bodyPr>
          <a:lstStyle/>
          <a:p>
            <a:r>
              <a:rPr lang="en-NZ"/>
              <a:t>This is your sludge bed, weeping wall or sump etc</a:t>
            </a:r>
          </a:p>
          <a:p>
            <a:endParaRPr lang="en-NZ"/>
          </a:p>
          <a:p>
            <a:r>
              <a:rPr lang="en-NZ"/>
              <a:t>It will be permitted if:</a:t>
            </a:r>
          </a:p>
          <a:p>
            <a:pPr marL="144780" lvl="1" indent="-143510"/>
            <a:r>
              <a:rPr lang="en-NZ" sz="1700" b="0" i="0">
                <a:effectLst/>
              </a:rPr>
              <a:t>the volume is </a:t>
            </a:r>
            <a:r>
              <a:rPr lang="en-NZ" sz="1700" b="1" i="0">
                <a:effectLst/>
              </a:rPr>
              <a:t>less than</a:t>
            </a:r>
            <a:r>
              <a:rPr lang="en-NZ" sz="1700" b="0" i="0">
                <a:effectLst/>
              </a:rPr>
              <a:t> 35,000 litres; </a:t>
            </a:r>
            <a:r>
              <a:rPr lang="en-NZ" sz="1700" b="1" i="0">
                <a:effectLst/>
              </a:rPr>
              <a:t>AND</a:t>
            </a:r>
            <a:r>
              <a:rPr lang="en-NZ" sz="1700" b="0" i="0">
                <a:effectLst/>
              </a:rPr>
              <a:t> </a:t>
            </a:r>
            <a:endParaRPr lang="en-NZ" sz="1700" b="0" i="0">
              <a:effectLst/>
              <a:ea typeface="Source Sans Pro" panose="020B0503030403020204" pitchFamily="34" charset="0"/>
            </a:endParaRPr>
          </a:p>
          <a:p>
            <a:pPr marL="144780" lvl="1" indent="-143510" fontAlgn="base"/>
            <a:r>
              <a:rPr lang="en-NZ" sz="1700">
                <a:latin typeface="Source Sans Pro"/>
                <a:ea typeface="Source Sans Pro"/>
                <a:cs typeface="Arial"/>
              </a:rPr>
              <a:t>It has no holes, visible cracks or defects;</a:t>
            </a:r>
            <a:r>
              <a:rPr lang="en-NZ" sz="1700" b="1">
                <a:latin typeface="Source Sans Pro"/>
                <a:ea typeface="Source Sans Pro"/>
                <a:cs typeface="Arial"/>
              </a:rPr>
              <a:t> AND</a:t>
            </a:r>
            <a:r>
              <a:rPr lang="en-NZ" sz="1700">
                <a:latin typeface="Source Sans Pro"/>
                <a:ea typeface="Source Sans Pro"/>
                <a:cs typeface="Arial"/>
              </a:rPr>
              <a:t> </a:t>
            </a:r>
          </a:p>
          <a:p>
            <a:pPr marL="144780" lvl="1" indent="-143510" fontAlgn="base"/>
            <a:r>
              <a:rPr lang="en-NZ" sz="1700"/>
              <a:t>It is not located within 20m of specific features.</a:t>
            </a:r>
            <a:endParaRPr lang="en-NZ" sz="1700">
              <a:ea typeface="Source Sans Pro" panose="020B0503030403020204" pitchFamily="34" charset="0"/>
            </a:endParaRPr>
          </a:p>
          <a:p>
            <a:pPr marL="342900" indent="-342900" fontAlgn="base">
              <a:buChar char="•"/>
            </a:pPr>
            <a:r>
              <a:rPr lang="en-NZ">
                <a:latin typeface="Source Sans Pro Semibold"/>
                <a:ea typeface="Source Sans Pro Semibold"/>
                <a:cs typeface="Arial"/>
              </a:rPr>
              <a:t>If volume is</a:t>
            </a:r>
            <a:r>
              <a:rPr lang="en-NZ" b="1">
                <a:latin typeface="Source Sans Pro Semibold"/>
                <a:ea typeface="Source Sans Pro Semibold"/>
                <a:cs typeface="Arial"/>
              </a:rPr>
              <a:t> over </a:t>
            </a:r>
            <a:r>
              <a:rPr lang="en-NZ">
                <a:latin typeface="Source Sans Pro Semibold"/>
                <a:ea typeface="Source Sans Pro Semibold"/>
                <a:cs typeface="Arial"/>
              </a:rPr>
              <a:t>35,000 litres may still be permitted but needs to be certified by SQEP in last 5 years. </a:t>
            </a:r>
            <a:endParaRPr lang="en-NZ" b="0" i="0">
              <a:effectLst/>
              <a:latin typeface="Source Sans Pro Semibold"/>
              <a:ea typeface="Source Sans Pro Semibold"/>
              <a:cs typeface="Arial"/>
            </a:endParaRPr>
          </a:p>
          <a:p>
            <a:pPr marL="144780" lvl="1" indent="-143510" fontAlgn="base">
              <a:buFont typeface="Arial" panose="020B0604020202020204" pitchFamily="34" charset="0"/>
              <a:buChar char="•"/>
            </a:pPr>
            <a:endParaRPr lang="en-NZ" sz="1700">
              <a:ea typeface="Source Sans Pro" panose="020B0503030403020204" pitchFamily="34" charset="0"/>
            </a:endParaRPr>
          </a:p>
          <a:p>
            <a:pPr marL="342900" lvl="1" indent="0" fontAlgn="base">
              <a:buNone/>
            </a:pPr>
            <a:endParaRPr lang="en-NZ" sz="1700"/>
          </a:p>
        </p:txBody>
      </p:sp>
      <p:pic>
        <p:nvPicPr>
          <p:cNvPr id="5" name="Picture 5" descr="A picture containing outdoor&#10;&#10;Description automatically generated">
            <a:extLst>
              <a:ext uri="{FF2B5EF4-FFF2-40B4-BE49-F238E27FC236}">
                <a16:creationId xmlns:a16="http://schemas.microsoft.com/office/drawing/2014/main" id="{BB822651-2D7A-355A-8045-48E83820B24F}"/>
              </a:ext>
            </a:extLst>
          </p:cNvPr>
          <p:cNvPicPr>
            <a:picLocks noChangeAspect="1"/>
          </p:cNvPicPr>
          <p:nvPr/>
        </p:nvPicPr>
        <p:blipFill>
          <a:blip r:embed="rId3"/>
          <a:stretch>
            <a:fillRect/>
          </a:stretch>
        </p:blipFill>
        <p:spPr>
          <a:xfrm>
            <a:off x="5260768" y="3622489"/>
            <a:ext cx="3176650" cy="1144943"/>
          </a:xfrm>
          <a:prstGeom prst="rect">
            <a:avLst/>
          </a:prstGeom>
        </p:spPr>
      </p:pic>
    </p:spTree>
    <p:extLst>
      <p:ext uri="{BB962C8B-B14F-4D97-AF65-F5344CB8AC3E}">
        <p14:creationId xmlns:p14="http://schemas.microsoft.com/office/powerpoint/2010/main" val="17274473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AE889C91-CB39-3B49-A807-521534682636}" vid="{371C15DE-A4B0-9A44-A998-B4C834F919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otago745054_Graduates - Copy</Template>
  <TotalTime>0</TotalTime>
  <Words>1652</Words>
  <Application>Microsoft Office PowerPoint</Application>
  <PresentationFormat>On-screen Show (16:9)</PresentationFormat>
  <Paragraphs>231</Paragraphs>
  <Slides>22</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Calibri</vt:lpstr>
      <vt:lpstr>Arial</vt:lpstr>
      <vt:lpstr>Arial Narrow</vt:lpstr>
      <vt:lpstr>Source Sans Pro</vt:lpstr>
      <vt:lpstr>Arial,Sans-Serif</vt:lpstr>
      <vt:lpstr> Source Sans Pro Semibold</vt:lpstr>
      <vt:lpstr>Source Sans Pro Semibold</vt:lpstr>
      <vt:lpstr>Source Sans Pro Bold</vt:lpstr>
      <vt:lpstr>Arial Black</vt:lpstr>
      <vt:lpstr>Wingdings</vt:lpstr>
      <vt:lpstr>Franklin Gothic Book</vt:lpstr>
      <vt:lpstr>Office Theme</vt:lpstr>
      <vt:lpstr>PowerPoint Presentation</vt:lpstr>
      <vt:lpstr>What we will cover</vt:lpstr>
      <vt:lpstr>Why?</vt:lpstr>
      <vt:lpstr>Background to Plan Change 8</vt:lpstr>
      <vt:lpstr>What consents you will need</vt:lpstr>
      <vt:lpstr>Existing structures </vt:lpstr>
      <vt:lpstr>Temporarily permitted structures - when do I need to apply?</vt:lpstr>
      <vt:lpstr>New Structures</vt:lpstr>
      <vt:lpstr>Components of an animal effluent system</vt:lpstr>
      <vt:lpstr>Rule of thumb - do I need consent?</vt:lpstr>
      <vt:lpstr>Discharge of effluent to land</vt:lpstr>
      <vt:lpstr>Suitably Qualified Person </vt:lpstr>
      <vt:lpstr>Management Plans</vt:lpstr>
      <vt:lpstr>Scenario time </vt:lpstr>
      <vt:lpstr>What information goes in my application?</vt:lpstr>
      <vt:lpstr>Consent conditions – land use</vt:lpstr>
      <vt:lpstr>Consent conditions – discharge</vt:lpstr>
      <vt:lpstr>What should I be doing now?</vt:lpstr>
      <vt:lpstr>PowerPoint Presentation</vt:lpstr>
      <vt:lpstr>Dairy monitoring programme </vt:lpstr>
      <vt:lpstr>How we will help</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Jason Anson</dc:creator>
  <cp:keywords/>
  <dc:description/>
  <cp:lastModifiedBy>Max Cameron</cp:lastModifiedBy>
  <cp:revision>29</cp:revision>
  <dcterms:created xsi:type="dcterms:W3CDTF">2023-04-19T04:20:53Z</dcterms:created>
  <dcterms:modified xsi:type="dcterms:W3CDTF">2023-07-10T03:49:17Z</dcterms:modified>
  <cp:category/>
</cp:coreProperties>
</file>