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5"/>
  </p:sldMasterIdLst>
  <p:notesMasterIdLst>
    <p:notesMasterId r:id="rId21"/>
  </p:notesMasterIdLst>
  <p:sldIdLst>
    <p:sldId id="286" r:id="rId6"/>
    <p:sldId id="287" r:id="rId7"/>
    <p:sldId id="392" r:id="rId8"/>
    <p:sldId id="384" r:id="rId9"/>
    <p:sldId id="390" r:id="rId10"/>
    <p:sldId id="399" r:id="rId11"/>
    <p:sldId id="391" r:id="rId12"/>
    <p:sldId id="387" r:id="rId13"/>
    <p:sldId id="369" r:id="rId14"/>
    <p:sldId id="408" r:id="rId15"/>
    <p:sldId id="368" r:id="rId16"/>
    <p:sldId id="407" r:id="rId17"/>
    <p:sldId id="382" r:id="rId18"/>
    <p:sldId id="405" r:id="rId19"/>
    <p:sldId id="343" r:id="rId20"/>
  </p:sldIdLst>
  <p:sldSz cx="9144000" cy="5143500" type="screen16x9"/>
  <p:notesSz cx="6858000" cy="9144000"/>
  <p:embeddedFontLst>
    <p:embeddedFont>
      <p:font typeface="Source Sans Pro" panose="020B0503030403020204" pitchFamily="34" charset="0"/>
      <p:regular r:id="rId22"/>
      <p:bold r:id="rId23"/>
      <p:italic r:id="rId24"/>
      <p:boldItalic r:id="rId25"/>
    </p:embeddedFont>
    <p:embeddedFont>
      <p:font typeface="Source Sans Pro Bold" panose="020B0703030403020204" pitchFamily="34" charset="0"/>
      <p:bold r:id="rId26"/>
    </p:embeddedFont>
    <p:embeddedFont>
      <p:font typeface="Source Sans Pro Semibold" panose="020B0603030403020204" pitchFamily="34" charset="0"/>
      <p:bold r:id="rId27"/>
      <p:boldItalic r:id="rId28"/>
    </p:embeddedFont>
  </p:embeddedFontLst>
  <p:defaultTextStyle>
    <a:defPPr>
      <a:defRPr lang="en-US"/>
    </a:defPPr>
    <a:lvl1pPr marL="0" algn="l" defTabSz="389626" rtl="0" eaLnBrk="1" latinLnBrk="0" hangingPunct="1">
      <a:defRPr sz="1534" kern="1200">
        <a:solidFill>
          <a:schemeClr val="tx1"/>
        </a:solidFill>
        <a:latin typeface="+mn-lt"/>
        <a:ea typeface="+mn-ea"/>
        <a:cs typeface="+mn-cs"/>
      </a:defRPr>
    </a:lvl1pPr>
    <a:lvl2pPr marL="389626" algn="l" defTabSz="389626" rtl="0" eaLnBrk="1" latinLnBrk="0" hangingPunct="1">
      <a:defRPr sz="1534" kern="1200">
        <a:solidFill>
          <a:schemeClr val="tx1"/>
        </a:solidFill>
        <a:latin typeface="+mn-lt"/>
        <a:ea typeface="+mn-ea"/>
        <a:cs typeface="+mn-cs"/>
      </a:defRPr>
    </a:lvl2pPr>
    <a:lvl3pPr marL="779252" algn="l" defTabSz="389626" rtl="0" eaLnBrk="1" latinLnBrk="0" hangingPunct="1">
      <a:defRPr sz="1534" kern="1200">
        <a:solidFill>
          <a:schemeClr val="tx1"/>
        </a:solidFill>
        <a:latin typeface="+mn-lt"/>
        <a:ea typeface="+mn-ea"/>
        <a:cs typeface="+mn-cs"/>
      </a:defRPr>
    </a:lvl3pPr>
    <a:lvl4pPr marL="1168878" algn="l" defTabSz="389626" rtl="0" eaLnBrk="1" latinLnBrk="0" hangingPunct="1">
      <a:defRPr sz="1534" kern="1200">
        <a:solidFill>
          <a:schemeClr val="tx1"/>
        </a:solidFill>
        <a:latin typeface="+mn-lt"/>
        <a:ea typeface="+mn-ea"/>
        <a:cs typeface="+mn-cs"/>
      </a:defRPr>
    </a:lvl4pPr>
    <a:lvl5pPr marL="1558503" algn="l" defTabSz="389626" rtl="0" eaLnBrk="1" latinLnBrk="0" hangingPunct="1">
      <a:defRPr sz="1534" kern="1200">
        <a:solidFill>
          <a:schemeClr val="tx1"/>
        </a:solidFill>
        <a:latin typeface="+mn-lt"/>
        <a:ea typeface="+mn-ea"/>
        <a:cs typeface="+mn-cs"/>
      </a:defRPr>
    </a:lvl5pPr>
    <a:lvl6pPr marL="1948129" algn="l" defTabSz="389626" rtl="0" eaLnBrk="1" latinLnBrk="0" hangingPunct="1">
      <a:defRPr sz="1534" kern="1200">
        <a:solidFill>
          <a:schemeClr val="tx1"/>
        </a:solidFill>
        <a:latin typeface="+mn-lt"/>
        <a:ea typeface="+mn-ea"/>
        <a:cs typeface="+mn-cs"/>
      </a:defRPr>
    </a:lvl6pPr>
    <a:lvl7pPr marL="2337755" algn="l" defTabSz="389626" rtl="0" eaLnBrk="1" latinLnBrk="0" hangingPunct="1">
      <a:defRPr sz="1534" kern="1200">
        <a:solidFill>
          <a:schemeClr val="tx1"/>
        </a:solidFill>
        <a:latin typeface="+mn-lt"/>
        <a:ea typeface="+mn-ea"/>
        <a:cs typeface="+mn-cs"/>
      </a:defRPr>
    </a:lvl7pPr>
    <a:lvl8pPr marL="2727381" algn="l" defTabSz="389626" rtl="0" eaLnBrk="1" latinLnBrk="0" hangingPunct="1">
      <a:defRPr sz="1534" kern="1200">
        <a:solidFill>
          <a:schemeClr val="tx1"/>
        </a:solidFill>
        <a:latin typeface="+mn-lt"/>
        <a:ea typeface="+mn-ea"/>
        <a:cs typeface="+mn-cs"/>
      </a:defRPr>
    </a:lvl8pPr>
    <a:lvl9pPr marL="3117007" algn="l" defTabSz="389626" rtl="0" eaLnBrk="1" latinLnBrk="0" hangingPunct="1">
      <a:defRPr sz="153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ED3BB2F-DD55-76ED-5D83-08D05D0DFA3E}" name="Tom Albert" initials="TA" userId="S::tom.albert@orc.govt.nz::d42f12e6-6d8e-4ccb-97d5-568fad5fb1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95B"/>
    <a:srgbClr val="0073A0"/>
    <a:srgbClr val="EAECED"/>
    <a:srgbClr val="FFE000"/>
    <a:srgbClr val="F9C000"/>
    <a:srgbClr val="0096FF"/>
    <a:srgbClr val="003E60"/>
    <a:srgbClr val="00508F"/>
    <a:srgbClr val="03508F"/>
    <a:srgbClr val="0052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 Id="rId8" Type="http://schemas.openxmlformats.org/officeDocument/2006/relationships/slide" Target="slides/slide3.xml"/></Relationships>
</file>

<file path=ppt/diagrams/_rels/data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B2380C-56EB-474A-88AB-6A8E4D764421}"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87FC130D-5DE0-4473-907F-3C5B5CAA96E1}">
      <dgm:prSet/>
      <dgm:spPr/>
      <dgm:t>
        <a:bodyPr/>
        <a:lstStyle/>
        <a:p>
          <a:pPr>
            <a:defRPr cap="all"/>
          </a:pPr>
          <a:r>
            <a:rPr lang="en-US"/>
            <a:t>Plans for your storage</a:t>
          </a:r>
        </a:p>
      </dgm:t>
    </dgm:pt>
    <dgm:pt modelId="{9B8D0350-4292-4BAB-8CE3-57584BD2CAD5}" type="parTrans" cxnId="{BFB2099E-4B09-4732-856A-EFD27F69E4B5}">
      <dgm:prSet/>
      <dgm:spPr/>
      <dgm:t>
        <a:bodyPr/>
        <a:lstStyle/>
        <a:p>
          <a:endParaRPr lang="en-US"/>
        </a:p>
      </dgm:t>
    </dgm:pt>
    <dgm:pt modelId="{B7075081-537F-41E6-98F7-FF5C0AC21D98}" type="sibTrans" cxnId="{BFB2099E-4B09-4732-856A-EFD27F69E4B5}">
      <dgm:prSet/>
      <dgm:spPr/>
      <dgm:t>
        <a:bodyPr/>
        <a:lstStyle/>
        <a:p>
          <a:endParaRPr lang="en-US"/>
        </a:p>
      </dgm:t>
    </dgm:pt>
    <dgm:pt modelId="{02E89BC6-E13F-430C-9AC0-7BAFF1777D0B}">
      <dgm:prSet/>
      <dgm:spPr/>
      <dgm:t>
        <a:bodyPr/>
        <a:lstStyle/>
        <a:p>
          <a:pPr>
            <a:defRPr cap="all"/>
          </a:pPr>
          <a:r>
            <a:rPr lang="en-US"/>
            <a:t>Dairy Effluent Storage Calculation using the DESC</a:t>
          </a:r>
        </a:p>
      </dgm:t>
    </dgm:pt>
    <dgm:pt modelId="{107E3008-DF37-439B-BFC9-CED1E1E43070}" type="parTrans" cxnId="{288AA5C3-ABF8-45F1-B1A4-8A1EBDC578E5}">
      <dgm:prSet/>
      <dgm:spPr/>
      <dgm:t>
        <a:bodyPr/>
        <a:lstStyle/>
        <a:p>
          <a:endParaRPr lang="en-US"/>
        </a:p>
      </dgm:t>
    </dgm:pt>
    <dgm:pt modelId="{9F9D30C3-D7FB-4C45-9658-58416B7B3162}" type="sibTrans" cxnId="{288AA5C3-ABF8-45F1-B1A4-8A1EBDC578E5}">
      <dgm:prSet/>
      <dgm:spPr/>
      <dgm:t>
        <a:bodyPr/>
        <a:lstStyle/>
        <a:p>
          <a:endParaRPr lang="en-US"/>
        </a:p>
      </dgm:t>
    </dgm:pt>
    <dgm:pt modelId="{4AE901B3-DFD5-4385-8E23-F3F9B395EF18}">
      <dgm:prSet/>
      <dgm:spPr/>
      <dgm:t>
        <a:bodyPr/>
        <a:lstStyle/>
        <a:p>
          <a:pPr rtl="0">
            <a:defRPr cap="all"/>
          </a:pPr>
          <a:r>
            <a:rPr lang="en-US">
              <a:latin typeface="Calibri"/>
            </a:rPr>
            <a:t>Policy and effects assessment</a:t>
          </a:r>
          <a:endParaRPr lang="en-US"/>
        </a:p>
      </dgm:t>
    </dgm:pt>
    <dgm:pt modelId="{0091B5C4-8D6E-4532-8772-3FAFD8C2D904}" type="parTrans" cxnId="{74DE176F-CFE8-4653-AAC6-1A1C271E62D9}">
      <dgm:prSet/>
      <dgm:spPr/>
      <dgm:t>
        <a:bodyPr/>
        <a:lstStyle/>
        <a:p>
          <a:endParaRPr lang="en-US"/>
        </a:p>
      </dgm:t>
    </dgm:pt>
    <dgm:pt modelId="{605FBC35-D230-4DB2-AEC1-22898BF0EA94}" type="sibTrans" cxnId="{74DE176F-CFE8-4653-AAC6-1A1C271E62D9}">
      <dgm:prSet/>
      <dgm:spPr/>
      <dgm:t>
        <a:bodyPr/>
        <a:lstStyle/>
        <a:p>
          <a:endParaRPr lang="en-US"/>
        </a:p>
      </dgm:t>
    </dgm:pt>
    <dgm:pt modelId="{BA946FE7-71F8-4E2C-8AE0-BD895F0E648D}">
      <dgm:prSet/>
      <dgm:spPr/>
      <dgm:t>
        <a:bodyPr/>
        <a:lstStyle/>
        <a:p>
          <a:pPr>
            <a:defRPr cap="all"/>
          </a:pPr>
          <a:r>
            <a:rPr lang="en-US"/>
            <a:t>Management Plan </a:t>
          </a:r>
        </a:p>
      </dgm:t>
    </dgm:pt>
    <dgm:pt modelId="{FDFA6498-9AB9-45FE-8C1A-32852999EB9C}" type="parTrans" cxnId="{7AE4B8B6-7951-4C15-855B-1E3D6F892B5E}">
      <dgm:prSet/>
      <dgm:spPr/>
      <dgm:t>
        <a:bodyPr/>
        <a:lstStyle/>
        <a:p>
          <a:endParaRPr lang="en-US"/>
        </a:p>
      </dgm:t>
    </dgm:pt>
    <dgm:pt modelId="{B121B89F-50AF-4D07-B153-89FA23CD7916}" type="sibTrans" cxnId="{7AE4B8B6-7951-4C15-855B-1E3D6F892B5E}">
      <dgm:prSet/>
      <dgm:spPr/>
      <dgm:t>
        <a:bodyPr/>
        <a:lstStyle/>
        <a:p>
          <a:endParaRPr lang="en-US"/>
        </a:p>
      </dgm:t>
    </dgm:pt>
    <dgm:pt modelId="{1317F550-59E8-4D5B-B43D-0A91536941E1}" type="pres">
      <dgm:prSet presAssocID="{62B2380C-56EB-474A-88AB-6A8E4D764421}" presName="root" presStyleCnt="0">
        <dgm:presLayoutVars>
          <dgm:dir/>
          <dgm:resizeHandles val="exact"/>
        </dgm:presLayoutVars>
      </dgm:prSet>
      <dgm:spPr/>
    </dgm:pt>
    <dgm:pt modelId="{4F399001-BF37-4325-BE8E-6872B9648C6A}" type="pres">
      <dgm:prSet presAssocID="{87FC130D-5DE0-4473-907F-3C5B5CAA96E1}" presName="compNode" presStyleCnt="0"/>
      <dgm:spPr/>
    </dgm:pt>
    <dgm:pt modelId="{D4187D4C-EFCC-4D02-8487-558F9B22591D}" type="pres">
      <dgm:prSet presAssocID="{87FC130D-5DE0-4473-907F-3C5B5CAA96E1}" presName="iconBgRect" presStyleLbl="bgShp" presStyleIdx="0" presStyleCnt="4"/>
      <dgm:spPr/>
    </dgm:pt>
    <dgm:pt modelId="{A84547A3-7B48-4E00-8165-B5EBF2A59F08}" type="pres">
      <dgm:prSet presAssocID="{87FC130D-5DE0-4473-907F-3C5B5CAA96E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93097384-9D7B-4663-A70F-B2B5D491A94D}" type="pres">
      <dgm:prSet presAssocID="{87FC130D-5DE0-4473-907F-3C5B5CAA96E1}" presName="spaceRect" presStyleCnt="0"/>
      <dgm:spPr/>
    </dgm:pt>
    <dgm:pt modelId="{A795B91C-8374-4A94-B780-DF3395080624}" type="pres">
      <dgm:prSet presAssocID="{87FC130D-5DE0-4473-907F-3C5B5CAA96E1}" presName="textRect" presStyleLbl="revTx" presStyleIdx="0" presStyleCnt="4">
        <dgm:presLayoutVars>
          <dgm:chMax val="1"/>
          <dgm:chPref val="1"/>
        </dgm:presLayoutVars>
      </dgm:prSet>
      <dgm:spPr/>
    </dgm:pt>
    <dgm:pt modelId="{BE8A39BD-83F5-4A1D-A220-F47018E198D6}" type="pres">
      <dgm:prSet presAssocID="{B7075081-537F-41E6-98F7-FF5C0AC21D98}" presName="sibTrans" presStyleCnt="0"/>
      <dgm:spPr/>
    </dgm:pt>
    <dgm:pt modelId="{B6C1BC0F-7590-4EA0-B7BC-8CBDEA022F98}" type="pres">
      <dgm:prSet presAssocID="{02E89BC6-E13F-430C-9AC0-7BAFF1777D0B}" presName="compNode" presStyleCnt="0"/>
      <dgm:spPr/>
    </dgm:pt>
    <dgm:pt modelId="{0785F453-0CC4-4119-9907-A8DBA594C851}" type="pres">
      <dgm:prSet presAssocID="{02E89BC6-E13F-430C-9AC0-7BAFF1777D0B}" presName="iconBgRect" presStyleLbl="bgShp" presStyleIdx="1" presStyleCnt="4"/>
      <dgm:spPr/>
    </dgm:pt>
    <dgm:pt modelId="{17DCECCA-CC28-4557-9D76-5197BFD45A2E}" type="pres">
      <dgm:prSet presAssocID="{02E89BC6-E13F-430C-9AC0-7BAFF1777D0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culator"/>
        </a:ext>
      </dgm:extLst>
    </dgm:pt>
    <dgm:pt modelId="{2EB6140D-6110-4C27-88C4-52BD012DE1A1}" type="pres">
      <dgm:prSet presAssocID="{02E89BC6-E13F-430C-9AC0-7BAFF1777D0B}" presName="spaceRect" presStyleCnt="0"/>
      <dgm:spPr/>
    </dgm:pt>
    <dgm:pt modelId="{C4C67D9C-64F8-4C6E-BE1B-1DD2BF45403C}" type="pres">
      <dgm:prSet presAssocID="{02E89BC6-E13F-430C-9AC0-7BAFF1777D0B}" presName="textRect" presStyleLbl="revTx" presStyleIdx="1" presStyleCnt="4">
        <dgm:presLayoutVars>
          <dgm:chMax val="1"/>
          <dgm:chPref val="1"/>
        </dgm:presLayoutVars>
      </dgm:prSet>
      <dgm:spPr/>
    </dgm:pt>
    <dgm:pt modelId="{4536152C-BB44-481B-90B8-82F3F7E0A729}" type="pres">
      <dgm:prSet presAssocID="{9F9D30C3-D7FB-4C45-9658-58416B7B3162}" presName="sibTrans" presStyleCnt="0"/>
      <dgm:spPr/>
    </dgm:pt>
    <dgm:pt modelId="{562A8D77-0A9C-4242-9C40-1F92ED03558F}" type="pres">
      <dgm:prSet presAssocID="{4AE901B3-DFD5-4385-8E23-F3F9B395EF18}" presName="compNode" presStyleCnt="0"/>
      <dgm:spPr/>
    </dgm:pt>
    <dgm:pt modelId="{0959A00E-E6FC-4A9F-832D-D067A32A34B2}" type="pres">
      <dgm:prSet presAssocID="{4AE901B3-DFD5-4385-8E23-F3F9B395EF18}" presName="iconBgRect" presStyleLbl="bgShp" presStyleIdx="2" presStyleCnt="4"/>
      <dgm:spPr/>
    </dgm:pt>
    <dgm:pt modelId="{12C25A15-532B-470D-A96C-741C8D9721BF}" type="pres">
      <dgm:prSet presAssocID="{4AE901B3-DFD5-4385-8E23-F3F9B395EF1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FCFE76C9-7729-4049-BA57-1C934804CBC0}" type="pres">
      <dgm:prSet presAssocID="{4AE901B3-DFD5-4385-8E23-F3F9B395EF18}" presName="spaceRect" presStyleCnt="0"/>
      <dgm:spPr/>
    </dgm:pt>
    <dgm:pt modelId="{1B893664-D957-4595-B389-5F0921B8C459}" type="pres">
      <dgm:prSet presAssocID="{4AE901B3-DFD5-4385-8E23-F3F9B395EF18}" presName="textRect" presStyleLbl="revTx" presStyleIdx="2" presStyleCnt="4">
        <dgm:presLayoutVars>
          <dgm:chMax val="1"/>
          <dgm:chPref val="1"/>
        </dgm:presLayoutVars>
      </dgm:prSet>
      <dgm:spPr/>
    </dgm:pt>
    <dgm:pt modelId="{AB6050ED-0925-4FE5-9A51-3F723BCF1FDF}" type="pres">
      <dgm:prSet presAssocID="{605FBC35-D230-4DB2-AEC1-22898BF0EA94}" presName="sibTrans" presStyleCnt="0"/>
      <dgm:spPr/>
    </dgm:pt>
    <dgm:pt modelId="{4EC57EE5-D1E3-470A-B9DC-76F6FDF66EF3}" type="pres">
      <dgm:prSet presAssocID="{BA946FE7-71F8-4E2C-8AE0-BD895F0E648D}" presName="compNode" presStyleCnt="0"/>
      <dgm:spPr/>
    </dgm:pt>
    <dgm:pt modelId="{4439BB90-CB54-45EC-A988-E00913F79819}" type="pres">
      <dgm:prSet presAssocID="{BA946FE7-71F8-4E2C-8AE0-BD895F0E648D}" presName="iconBgRect" presStyleLbl="bgShp" presStyleIdx="3" presStyleCnt="4"/>
      <dgm:spPr/>
    </dgm:pt>
    <dgm:pt modelId="{69D4766C-2C85-4050-A149-BF7E0B0AE18E}" type="pres">
      <dgm:prSet presAssocID="{BA946FE7-71F8-4E2C-8AE0-BD895F0E648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66AABA07-1F6F-4855-9C2B-FFD1EF43668B}" type="pres">
      <dgm:prSet presAssocID="{BA946FE7-71F8-4E2C-8AE0-BD895F0E648D}" presName="spaceRect" presStyleCnt="0"/>
      <dgm:spPr/>
    </dgm:pt>
    <dgm:pt modelId="{8340C06F-DC2A-48E8-886A-58E0D1F5FCBF}" type="pres">
      <dgm:prSet presAssocID="{BA946FE7-71F8-4E2C-8AE0-BD895F0E648D}" presName="textRect" presStyleLbl="revTx" presStyleIdx="3" presStyleCnt="4">
        <dgm:presLayoutVars>
          <dgm:chMax val="1"/>
          <dgm:chPref val="1"/>
        </dgm:presLayoutVars>
      </dgm:prSet>
      <dgm:spPr/>
    </dgm:pt>
  </dgm:ptLst>
  <dgm:cxnLst>
    <dgm:cxn modelId="{18A05262-161F-4F2C-9CCB-364F06BB4035}" type="presOf" srcId="{4AE901B3-DFD5-4385-8E23-F3F9B395EF18}" destId="{1B893664-D957-4595-B389-5F0921B8C459}" srcOrd="0" destOrd="0" presId="urn:microsoft.com/office/officeart/2018/5/layout/IconCircleLabelList"/>
    <dgm:cxn modelId="{74DE176F-CFE8-4653-AAC6-1A1C271E62D9}" srcId="{62B2380C-56EB-474A-88AB-6A8E4D764421}" destId="{4AE901B3-DFD5-4385-8E23-F3F9B395EF18}" srcOrd="2" destOrd="0" parTransId="{0091B5C4-8D6E-4532-8772-3FAFD8C2D904}" sibTransId="{605FBC35-D230-4DB2-AEC1-22898BF0EA94}"/>
    <dgm:cxn modelId="{D3FDEA57-81CE-429E-8094-D4ECF3B984A6}" type="presOf" srcId="{BA946FE7-71F8-4E2C-8AE0-BD895F0E648D}" destId="{8340C06F-DC2A-48E8-886A-58E0D1F5FCBF}" srcOrd="0" destOrd="0" presId="urn:microsoft.com/office/officeart/2018/5/layout/IconCircleLabelList"/>
    <dgm:cxn modelId="{C0054D9D-7247-4672-92BC-A3A79A18000C}" type="presOf" srcId="{62B2380C-56EB-474A-88AB-6A8E4D764421}" destId="{1317F550-59E8-4D5B-B43D-0A91536941E1}" srcOrd="0" destOrd="0" presId="urn:microsoft.com/office/officeart/2018/5/layout/IconCircleLabelList"/>
    <dgm:cxn modelId="{BFB2099E-4B09-4732-856A-EFD27F69E4B5}" srcId="{62B2380C-56EB-474A-88AB-6A8E4D764421}" destId="{87FC130D-5DE0-4473-907F-3C5B5CAA96E1}" srcOrd="0" destOrd="0" parTransId="{9B8D0350-4292-4BAB-8CE3-57584BD2CAD5}" sibTransId="{B7075081-537F-41E6-98F7-FF5C0AC21D98}"/>
    <dgm:cxn modelId="{01F054AB-D48D-4AFC-AE87-079F3076AD54}" type="presOf" srcId="{87FC130D-5DE0-4473-907F-3C5B5CAA96E1}" destId="{A795B91C-8374-4A94-B780-DF3395080624}" srcOrd="0" destOrd="0" presId="urn:microsoft.com/office/officeart/2018/5/layout/IconCircleLabelList"/>
    <dgm:cxn modelId="{7AE4B8B6-7951-4C15-855B-1E3D6F892B5E}" srcId="{62B2380C-56EB-474A-88AB-6A8E4D764421}" destId="{BA946FE7-71F8-4E2C-8AE0-BD895F0E648D}" srcOrd="3" destOrd="0" parTransId="{FDFA6498-9AB9-45FE-8C1A-32852999EB9C}" sibTransId="{B121B89F-50AF-4D07-B153-89FA23CD7916}"/>
    <dgm:cxn modelId="{288AA5C3-ABF8-45F1-B1A4-8A1EBDC578E5}" srcId="{62B2380C-56EB-474A-88AB-6A8E4D764421}" destId="{02E89BC6-E13F-430C-9AC0-7BAFF1777D0B}" srcOrd="1" destOrd="0" parTransId="{107E3008-DF37-439B-BFC9-CED1E1E43070}" sibTransId="{9F9D30C3-D7FB-4C45-9658-58416B7B3162}"/>
    <dgm:cxn modelId="{3D319FCF-A3F5-4F44-9BB9-1423D4967930}" type="presOf" srcId="{02E89BC6-E13F-430C-9AC0-7BAFF1777D0B}" destId="{C4C67D9C-64F8-4C6E-BE1B-1DD2BF45403C}" srcOrd="0" destOrd="0" presId="urn:microsoft.com/office/officeart/2018/5/layout/IconCircleLabelList"/>
    <dgm:cxn modelId="{D6255DF0-59B4-4404-B58A-5B9911D5C145}" type="presParOf" srcId="{1317F550-59E8-4D5B-B43D-0A91536941E1}" destId="{4F399001-BF37-4325-BE8E-6872B9648C6A}" srcOrd="0" destOrd="0" presId="urn:microsoft.com/office/officeart/2018/5/layout/IconCircleLabelList"/>
    <dgm:cxn modelId="{9D81B5A6-5504-4F52-A9DC-B21EC356DBC5}" type="presParOf" srcId="{4F399001-BF37-4325-BE8E-6872B9648C6A}" destId="{D4187D4C-EFCC-4D02-8487-558F9B22591D}" srcOrd="0" destOrd="0" presId="urn:microsoft.com/office/officeart/2018/5/layout/IconCircleLabelList"/>
    <dgm:cxn modelId="{84B6E31D-ECEB-4BC3-8ADA-7EFC0D5137FF}" type="presParOf" srcId="{4F399001-BF37-4325-BE8E-6872B9648C6A}" destId="{A84547A3-7B48-4E00-8165-B5EBF2A59F08}" srcOrd="1" destOrd="0" presId="urn:microsoft.com/office/officeart/2018/5/layout/IconCircleLabelList"/>
    <dgm:cxn modelId="{8BF6AEFF-6B54-4A76-8705-A76579867B4F}" type="presParOf" srcId="{4F399001-BF37-4325-BE8E-6872B9648C6A}" destId="{93097384-9D7B-4663-A70F-B2B5D491A94D}" srcOrd="2" destOrd="0" presId="urn:microsoft.com/office/officeart/2018/5/layout/IconCircleLabelList"/>
    <dgm:cxn modelId="{24F12C12-5869-4F3D-AF31-E1C1F24C3C0B}" type="presParOf" srcId="{4F399001-BF37-4325-BE8E-6872B9648C6A}" destId="{A795B91C-8374-4A94-B780-DF3395080624}" srcOrd="3" destOrd="0" presId="urn:microsoft.com/office/officeart/2018/5/layout/IconCircleLabelList"/>
    <dgm:cxn modelId="{0F8AAA9D-76DD-49E9-B3E8-F759A44B492B}" type="presParOf" srcId="{1317F550-59E8-4D5B-B43D-0A91536941E1}" destId="{BE8A39BD-83F5-4A1D-A220-F47018E198D6}" srcOrd="1" destOrd="0" presId="urn:microsoft.com/office/officeart/2018/5/layout/IconCircleLabelList"/>
    <dgm:cxn modelId="{77643D9A-C6B4-4468-B00E-3DD911851117}" type="presParOf" srcId="{1317F550-59E8-4D5B-B43D-0A91536941E1}" destId="{B6C1BC0F-7590-4EA0-B7BC-8CBDEA022F98}" srcOrd="2" destOrd="0" presId="urn:microsoft.com/office/officeart/2018/5/layout/IconCircleLabelList"/>
    <dgm:cxn modelId="{26E909F3-3BA7-44E2-91B5-19DE3634B583}" type="presParOf" srcId="{B6C1BC0F-7590-4EA0-B7BC-8CBDEA022F98}" destId="{0785F453-0CC4-4119-9907-A8DBA594C851}" srcOrd="0" destOrd="0" presId="urn:microsoft.com/office/officeart/2018/5/layout/IconCircleLabelList"/>
    <dgm:cxn modelId="{D2C4965C-6949-4F1B-AC63-9A04860FDCD5}" type="presParOf" srcId="{B6C1BC0F-7590-4EA0-B7BC-8CBDEA022F98}" destId="{17DCECCA-CC28-4557-9D76-5197BFD45A2E}" srcOrd="1" destOrd="0" presId="urn:microsoft.com/office/officeart/2018/5/layout/IconCircleLabelList"/>
    <dgm:cxn modelId="{6E7504FD-CA66-4C6F-816B-2FB20783B5F1}" type="presParOf" srcId="{B6C1BC0F-7590-4EA0-B7BC-8CBDEA022F98}" destId="{2EB6140D-6110-4C27-88C4-52BD012DE1A1}" srcOrd="2" destOrd="0" presId="urn:microsoft.com/office/officeart/2018/5/layout/IconCircleLabelList"/>
    <dgm:cxn modelId="{32DC8F87-6D9E-4C92-9CB9-415DBA4B3339}" type="presParOf" srcId="{B6C1BC0F-7590-4EA0-B7BC-8CBDEA022F98}" destId="{C4C67D9C-64F8-4C6E-BE1B-1DD2BF45403C}" srcOrd="3" destOrd="0" presId="urn:microsoft.com/office/officeart/2018/5/layout/IconCircleLabelList"/>
    <dgm:cxn modelId="{A6F6A296-7367-4B33-B875-775A64294843}" type="presParOf" srcId="{1317F550-59E8-4D5B-B43D-0A91536941E1}" destId="{4536152C-BB44-481B-90B8-82F3F7E0A729}" srcOrd="3" destOrd="0" presId="urn:microsoft.com/office/officeart/2018/5/layout/IconCircleLabelList"/>
    <dgm:cxn modelId="{42C7F16E-735A-42C8-8FA4-DFFC2DB45292}" type="presParOf" srcId="{1317F550-59E8-4D5B-B43D-0A91536941E1}" destId="{562A8D77-0A9C-4242-9C40-1F92ED03558F}" srcOrd="4" destOrd="0" presId="urn:microsoft.com/office/officeart/2018/5/layout/IconCircleLabelList"/>
    <dgm:cxn modelId="{71802FA9-D30F-4A56-BA08-27700BB74D12}" type="presParOf" srcId="{562A8D77-0A9C-4242-9C40-1F92ED03558F}" destId="{0959A00E-E6FC-4A9F-832D-D067A32A34B2}" srcOrd="0" destOrd="0" presId="urn:microsoft.com/office/officeart/2018/5/layout/IconCircleLabelList"/>
    <dgm:cxn modelId="{D05272AE-CD38-4ACD-9104-4F2E387CA895}" type="presParOf" srcId="{562A8D77-0A9C-4242-9C40-1F92ED03558F}" destId="{12C25A15-532B-470D-A96C-741C8D9721BF}" srcOrd="1" destOrd="0" presId="urn:microsoft.com/office/officeart/2018/5/layout/IconCircleLabelList"/>
    <dgm:cxn modelId="{7BDA876B-6522-48BC-93F1-B8D481690CBA}" type="presParOf" srcId="{562A8D77-0A9C-4242-9C40-1F92ED03558F}" destId="{FCFE76C9-7729-4049-BA57-1C934804CBC0}" srcOrd="2" destOrd="0" presId="urn:microsoft.com/office/officeart/2018/5/layout/IconCircleLabelList"/>
    <dgm:cxn modelId="{6EAEEDA6-65E5-487C-AD2B-E86242F7AC5F}" type="presParOf" srcId="{562A8D77-0A9C-4242-9C40-1F92ED03558F}" destId="{1B893664-D957-4595-B389-5F0921B8C459}" srcOrd="3" destOrd="0" presId="urn:microsoft.com/office/officeart/2018/5/layout/IconCircleLabelList"/>
    <dgm:cxn modelId="{2A52B8A9-D2A8-4377-90D5-4BE43DCBAC3F}" type="presParOf" srcId="{1317F550-59E8-4D5B-B43D-0A91536941E1}" destId="{AB6050ED-0925-4FE5-9A51-3F723BCF1FDF}" srcOrd="5" destOrd="0" presId="urn:microsoft.com/office/officeart/2018/5/layout/IconCircleLabelList"/>
    <dgm:cxn modelId="{AA53356A-714B-4F4B-81D5-DF46ACDD5B77}" type="presParOf" srcId="{1317F550-59E8-4D5B-B43D-0A91536941E1}" destId="{4EC57EE5-D1E3-470A-B9DC-76F6FDF66EF3}" srcOrd="6" destOrd="0" presId="urn:microsoft.com/office/officeart/2018/5/layout/IconCircleLabelList"/>
    <dgm:cxn modelId="{239A1E11-D38A-4237-A98E-83487162C80F}" type="presParOf" srcId="{4EC57EE5-D1E3-470A-B9DC-76F6FDF66EF3}" destId="{4439BB90-CB54-45EC-A988-E00913F79819}" srcOrd="0" destOrd="0" presId="urn:microsoft.com/office/officeart/2018/5/layout/IconCircleLabelList"/>
    <dgm:cxn modelId="{3A855EDB-9C53-481C-83D1-620124FE3B0D}" type="presParOf" srcId="{4EC57EE5-D1E3-470A-B9DC-76F6FDF66EF3}" destId="{69D4766C-2C85-4050-A149-BF7E0B0AE18E}" srcOrd="1" destOrd="0" presId="urn:microsoft.com/office/officeart/2018/5/layout/IconCircleLabelList"/>
    <dgm:cxn modelId="{918C468E-1416-4CB9-A06E-5B1AACA7AFD2}" type="presParOf" srcId="{4EC57EE5-D1E3-470A-B9DC-76F6FDF66EF3}" destId="{66AABA07-1F6F-4855-9C2B-FFD1EF43668B}" srcOrd="2" destOrd="0" presId="urn:microsoft.com/office/officeart/2018/5/layout/IconCircleLabelList"/>
    <dgm:cxn modelId="{45DAB2E1-37E7-4ED7-9801-791D914490C4}" type="presParOf" srcId="{4EC57EE5-D1E3-470A-B9DC-76F6FDF66EF3}" destId="{8340C06F-DC2A-48E8-886A-58E0D1F5FCBF}" srcOrd="3" destOrd="0" presId="urn:microsoft.com/office/officeart/2018/5/layout/IconCircle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C371BF-78FE-4639-9430-9CEEF32315E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C29B22B-9E14-4F5C-8414-15323CFDCEAB}">
      <dgm:prSet/>
      <dgm:spPr/>
      <dgm:t>
        <a:bodyPr/>
        <a:lstStyle/>
        <a:p>
          <a:pPr>
            <a:lnSpc>
              <a:spcPct val="100000"/>
            </a:lnSpc>
          </a:pPr>
          <a:r>
            <a:rPr lang="en-NZ" b="0" i="0" baseline="0" dirty="0"/>
            <a:t>Schedule 21 of the Water Plan sets out what you need</a:t>
          </a:r>
          <a:endParaRPr lang="en-US" dirty="0"/>
        </a:p>
      </dgm:t>
    </dgm:pt>
    <dgm:pt modelId="{D5F2A35D-EC53-41EF-86C5-799786BDC18C}" type="parTrans" cxnId="{A5EBAABC-2F90-4662-8477-7740C42ECC97}">
      <dgm:prSet/>
      <dgm:spPr/>
      <dgm:t>
        <a:bodyPr/>
        <a:lstStyle/>
        <a:p>
          <a:endParaRPr lang="en-US"/>
        </a:p>
      </dgm:t>
    </dgm:pt>
    <dgm:pt modelId="{963A1466-D81F-4E74-9FF1-5549B78F74B5}" type="sibTrans" cxnId="{A5EBAABC-2F90-4662-8477-7740C42ECC97}">
      <dgm:prSet/>
      <dgm:spPr/>
      <dgm:t>
        <a:bodyPr/>
        <a:lstStyle/>
        <a:p>
          <a:endParaRPr lang="en-US"/>
        </a:p>
      </dgm:t>
    </dgm:pt>
    <dgm:pt modelId="{794EAABF-5620-4F17-91CB-E546A0014BBD}">
      <dgm:prSet/>
      <dgm:spPr/>
      <dgm:t>
        <a:bodyPr/>
        <a:lstStyle/>
        <a:p>
          <a:pPr>
            <a:lnSpc>
              <a:spcPct val="100000"/>
            </a:lnSpc>
          </a:pPr>
          <a:r>
            <a:rPr lang="en-NZ" b="0" i="0" baseline="0"/>
            <a:t>Need this for your discharge and land use</a:t>
          </a:r>
          <a:endParaRPr lang="en-US"/>
        </a:p>
      </dgm:t>
    </dgm:pt>
    <dgm:pt modelId="{52E7AE89-6060-4A6A-8C65-C13904F247F6}" type="parTrans" cxnId="{3E12F0D2-639D-42AF-81B3-C818C6E1DAE4}">
      <dgm:prSet/>
      <dgm:spPr/>
      <dgm:t>
        <a:bodyPr/>
        <a:lstStyle/>
        <a:p>
          <a:endParaRPr lang="en-US"/>
        </a:p>
      </dgm:t>
    </dgm:pt>
    <dgm:pt modelId="{7008600A-3B10-4352-AC87-C1E22AF2921F}" type="sibTrans" cxnId="{3E12F0D2-639D-42AF-81B3-C818C6E1DAE4}">
      <dgm:prSet/>
      <dgm:spPr/>
      <dgm:t>
        <a:bodyPr/>
        <a:lstStyle/>
        <a:p>
          <a:endParaRPr lang="en-US"/>
        </a:p>
      </dgm:t>
    </dgm:pt>
    <dgm:pt modelId="{631AD4A5-B160-4828-A14F-7F5F07E9DAE2}">
      <dgm:prSet/>
      <dgm:spPr/>
      <dgm:t>
        <a:bodyPr/>
        <a:lstStyle/>
        <a:p>
          <a:pPr>
            <a:lnSpc>
              <a:spcPct val="100000"/>
            </a:lnSpc>
          </a:pPr>
          <a:r>
            <a:rPr lang="en-NZ" b="0" i="0" baseline="0"/>
            <a:t>Key questions:</a:t>
          </a:r>
          <a:endParaRPr lang="en-US"/>
        </a:p>
      </dgm:t>
    </dgm:pt>
    <dgm:pt modelId="{37030F80-8490-470E-BE73-277378160D8C}" type="parTrans" cxnId="{F1967CFD-0FB0-47BB-9A2B-8A485B52C137}">
      <dgm:prSet/>
      <dgm:spPr/>
      <dgm:t>
        <a:bodyPr/>
        <a:lstStyle/>
        <a:p>
          <a:endParaRPr lang="en-US"/>
        </a:p>
      </dgm:t>
    </dgm:pt>
    <dgm:pt modelId="{33EB3BE7-762B-4A4B-B7E2-05D45DF2B350}" type="sibTrans" cxnId="{F1967CFD-0FB0-47BB-9A2B-8A485B52C137}">
      <dgm:prSet/>
      <dgm:spPr/>
      <dgm:t>
        <a:bodyPr/>
        <a:lstStyle/>
        <a:p>
          <a:endParaRPr lang="en-US"/>
        </a:p>
      </dgm:t>
    </dgm:pt>
    <dgm:pt modelId="{4DE27A72-74DC-47E4-9F26-08E5BF042564}">
      <dgm:prSet/>
      <dgm:spPr/>
      <dgm:t>
        <a:bodyPr/>
        <a:lstStyle/>
        <a:p>
          <a:pPr>
            <a:lnSpc>
              <a:spcPct val="100000"/>
            </a:lnSpc>
          </a:pPr>
          <a:r>
            <a:rPr lang="en-NZ" b="0" i="0" baseline="0" dirty="0"/>
            <a:t>What if I already have a management plan?</a:t>
          </a:r>
        </a:p>
        <a:p>
          <a:pPr>
            <a:lnSpc>
              <a:spcPct val="100000"/>
            </a:lnSpc>
          </a:pPr>
          <a:r>
            <a:rPr lang="en-US" dirty="0"/>
            <a:t>Can I provide a management plan as a condition of consent?</a:t>
          </a:r>
        </a:p>
      </dgm:t>
    </dgm:pt>
    <dgm:pt modelId="{0CF74DBA-E9B9-4B87-BC3B-AB45C7D8A099}" type="parTrans" cxnId="{4DE6F1B1-A27C-44DA-9AAA-CEAD3181C6AE}">
      <dgm:prSet/>
      <dgm:spPr/>
      <dgm:t>
        <a:bodyPr/>
        <a:lstStyle/>
        <a:p>
          <a:endParaRPr lang="en-US"/>
        </a:p>
      </dgm:t>
    </dgm:pt>
    <dgm:pt modelId="{BC7A7697-F933-4F1A-B25A-71690972F929}" type="sibTrans" cxnId="{4DE6F1B1-A27C-44DA-9AAA-CEAD3181C6AE}">
      <dgm:prSet/>
      <dgm:spPr/>
      <dgm:t>
        <a:bodyPr/>
        <a:lstStyle/>
        <a:p>
          <a:endParaRPr lang="en-US"/>
        </a:p>
      </dgm:t>
    </dgm:pt>
    <dgm:pt modelId="{17A3312F-29D9-4B80-952D-57B490BC8B03}" type="pres">
      <dgm:prSet presAssocID="{BCC371BF-78FE-4639-9430-9CEEF32315EE}" presName="root" presStyleCnt="0">
        <dgm:presLayoutVars>
          <dgm:dir/>
          <dgm:resizeHandles val="exact"/>
        </dgm:presLayoutVars>
      </dgm:prSet>
      <dgm:spPr/>
    </dgm:pt>
    <dgm:pt modelId="{0CFA4B3F-F475-4A59-B704-093D45674DB4}" type="pres">
      <dgm:prSet presAssocID="{FC29B22B-9E14-4F5C-8414-15323CFDCEAB}" presName="compNode" presStyleCnt="0"/>
      <dgm:spPr/>
    </dgm:pt>
    <dgm:pt modelId="{9B158600-A5A6-4306-BD41-5B94BAB583D7}" type="pres">
      <dgm:prSet presAssocID="{FC29B22B-9E14-4F5C-8414-15323CFDCEAB}" presName="bgRect" presStyleLbl="bgShp" presStyleIdx="0" presStyleCnt="3"/>
      <dgm:spPr/>
    </dgm:pt>
    <dgm:pt modelId="{C7625ADF-CE4D-436F-BC29-4F283CEA7536}" type="pres">
      <dgm:prSet presAssocID="{FC29B22B-9E14-4F5C-8414-15323CFDCEA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8C14260E-AB04-4617-AB22-D0733565DB83}" type="pres">
      <dgm:prSet presAssocID="{FC29B22B-9E14-4F5C-8414-15323CFDCEAB}" presName="spaceRect" presStyleCnt="0"/>
      <dgm:spPr/>
    </dgm:pt>
    <dgm:pt modelId="{D3588CDA-D820-4396-BC81-96388FE3C2C1}" type="pres">
      <dgm:prSet presAssocID="{FC29B22B-9E14-4F5C-8414-15323CFDCEAB}" presName="parTx" presStyleLbl="revTx" presStyleIdx="0" presStyleCnt="4">
        <dgm:presLayoutVars>
          <dgm:chMax val="0"/>
          <dgm:chPref val="0"/>
        </dgm:presLayoutVars>
      </dgm:prSet>
      <dgm:spPr/>
    </dgm:pt>
    <dgm:pt modelId="{4AF8E53A-D433-46E5-AE88-B9271EEF6B27}" type="pres">
      <dgm:prSet presAssocID="{963A1466-D81F-4E74-9FF1-5549B78F74B5}" presName="sibTrans" presStyleCnt="0"/>
      <dgm:spPr/>
    </dgm:pt>
    <dgm:pt modelId="{DE4F3C10-F94B-4551-BE62-EE0DCE172D8C}" type="pres">
      <dgm:prSet presAssocID="{794EAABF-5620-4F17-91CB-E546A0014BBD}" presName="compNode" presStyleCnt="0"/>
      <dgm:spPr/>
    </dgm:pt>
    <dgm:pt modelId="{44101EBF-C130-457A-89F7-DFC4660A95E3}" type="pres">
      <dgm:prSet presAssocID="{794EAABF-5620-4F17-91CB-E546A0014BBD}" presName="bgRect" presStyleLbl="bgShp" presStyleIdx="1" presStyleCnt="3"/>
      <dgm:spPr/>
    </dgm:pt>
    <dgm:pt modelId="{2AA6E664-532E-4E2E-AFC6-461972BDDB81}" type="pres">
      <dgm:prSet presAssocID="{794EAABF-5620-4F17-91CB-E546A0014BB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use"/>
        </a:ext>
      </dgm:extLst>
    </dgm:pt>
    <dgm:pt modelId="{CEE45BDD-65AA-4DD6-949C-70585ED37E1E}" type="pres">
      <dgm:prSet presAssocID="{794EAABF-5620-4F17-91CB-E546A0014BBD}" presName="spaceRect" presStyleCnt="0"/>
      <dgm:spPr/>
    </dgm:pt>
    <dgm:pt modelId="{5FB328DB-A301-4DB7-B41A-4E73DC7CD9A2}" type="pres">
      <dgm:prSet presAssocID="{794EAABF-5620-4F17-91CB-E546A0014BBD}" presName="parTx" presStyleLbl="revTx" presStyleIdx="1" presStyleCnt="4">
        <dgm:presLayoutVars>
          <dgm:chMax val="0"/>
          <dgm:chPref val="0"/>
        </dgm:presLayoutVars>
      </dgm:prSet>
      <dgm:spPr/>
    </dgm:pt>
    <dgm:pt modelId="{A4E67876-DE17-4BF7-8A1E-5024C2B54B6D}" type="pres">
      <dgm:prSet presAssocID="{7008600A-3B10-4352-AC87-C1E22AF2921F}" presName="sibTrans" presStyleCnt="0"/>
      <dgm:spPr/>
    </dgm:pt>
    <dgm:pt modelId="{BCC080E1-EE90-4E1B-81C0-053E0C7CE2F0}" type="pres">
      <dgm:prSet presAssocID="{631AD4A5-B160-4828-A14F-7F5F07E9DAE2}" presName="compNode" presStyleCnt="0"/>
      <dgm:spPr/>
    </dgm:pt>
    <dgm:pt modelId="{FFEA76B7-7410-430A-833C-42F3127A01FE}" type="pres">
      <dgm:prSet presAssocID="{631AD4A5-B160-4828-A14F-7F5F07E9DAE2}" presName="bgRect" presStyleLbl="bgShp" presStyleIdx="2" presStyleCnt="3" custLinFactNeighborX="107"/>
      <dgm:spPr/>
    </dgm:pt>
    <dgm:pt modelId="{27E3D0C4-C95E-413D-81C6-D3D6A1298AEB}" type="pres">
      <dgm:prSet presAssocID="{631AD4A5-B160-4828-A14F-7F5F07E9DAE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A3B77504-3EBA-4B7B-99EB-121869C2A6F9}" type="pres">
      <dgm:prSet presAssocID="{631AD4A5-B160-4828-A14F-7F5F07E9DAE2}" presName="spaceRect" presStyleCnt="0"/>
      <dgm:spPr/>
    </dgm:pt>
    <dgm:pt modelId="{2E76F233-BBEA-4D66-9C1C-7C6934251D07}" type="pres">
      <dgm:prSet presAssocID="{631AD4A5-B160-4828-A14F-7F5F07E9DAE2}" presName="parTx" presStyleLbl="revTx" presStyleIdx="2" presStyleCnt="4">
        <dgm:presLayoutVars>
          <dgm:chMax val="0"/>
          <dgm:chPref val="0"/>
        </dgm:presLayoutVars>
      </dgm:prSet>
      <dgm:spPr/>
    </dgm:pt>
    <dgm:pt modelId="{B10EBD9C-990D-4734-B3B5-856F380DF4EB}" type="pres">
      <dgm:prSet presAssocID="{631AD4A5-B160-4828-A14F-7F5F07E9DAE2}" presName="desTx" presStyleLbl="revTx" presStyleIdx="3" presStyleCnt="4">
        <dgm:presLayoutVars/>
      </dgm:prSet>
      <dgm:spPr/>
    </dgm:pt>
  </dgm:ptLst>
  <dgm:cxnLst>
    <dgm:cxn modelId="{65834711-BDED-4858-A927-22CE0333DDBA}" type="presOf" srcId="{FC29B22B-9E14-4F5C-8414-15323CFDCEAB}" destId="{D3588CDA-D820-4396-BC81-96388FE3C2C1}" srcOrd="0" destOrd="0" presId="urn:microsoft.com/office/officeart/2018/2/layout/IconVerticalSolidList"/>
    <dgm:cxn modelId="{1C02C935-1E5C-4392-9A25-BD7E8A720E68}" type="presOf" srcId="{BCC371BF-78FE-4639-9430-9CEEF32315EE}" destId="{17A3312F-29D9-4B80-952D-57B490BC8B03}" srcOrd="0" destOrd="0" presId="urn:microsoft.com/office/officeart/2018/2/layout/IconVerticalSolidList"/>
    <dgm:cxn modelId="{7C799273-E621-4DAF-B5EF-88EAD1D2C96A}" type="presOf" srcId="{794EAABF-5620-4F17-91CB-E546A0014BBD}" destId="{5FB328DB-A301-4DB7-B41A-4E73DC7CD9A2}" srcOrd="0" destOrd="0" presId="urn:microsoft.com/office/officeart/2018/2/layout/IconVerticalSolidList"/>
    <dgm:cxn modelId="{8BAC5681-FBB2-4FED-9137-AC1398603156}" type="presOf" srcId="{631AD4A5-B160-4828-A14F-7F5F07E9DAE2}" destId="{2E76F233-BBEA-4D66-9C1C-7C6934251D07}" srcOrd="0" destOrd="0" presId="urn:microsoft.com/office/officeart/2018/2/layout/IconVerticalSolidList"/>
    <dgm:cxn modelId="{4DE6F1B1-A27C-44DA-9AAA-CEAD3181C6AE}" srcId="{631AD4A5-B160-4828-A14F-7F5F07E9DAE2}" destId="{4DE27A72-74DC-47E4-9F26-08E5BF042564}" srcOrd="0" destOrd="0" parTransId="{0CF74DBA-E9B9-4B87-BC3B-AB45C7D8A099}" sibTransId="{BC7A7697-F933-4F1A-B25A-71690972F929}"/>
    <dgm:cxn modelId="{F2905EBB-CD7A-47F3-8340-335DDE13F41E}" type="presOf" srcId="{4DE27A72-74DC-47E4-9F26-08E5BF042564}" destId="{B10EBD9C-990D-4734-B3B5-856F380DF4EB}" srcOrd="0" destOrd="0" presId="urn:microsoft.com/office/officeart/2018/2/layout/IconVerticalSolidList"/>
    <dgm:cxn modelId="{A5EBAABC-2F90-4662-8477-7740C42ECC97}" srcId="{BCC371BF-78FE-4639-9430-9CEEF32315EE}" destId="{FC29B22B-9E14-4F5C-8414-15323CFDCEAB}" srcOrd="0" destOrd="0" parTransId="{D5F2A35D-EC53-41EF-86C5-799786BDC18C}" sibTransId="{963A1466-D81F-4E74-9FF1-5549B78F74B5}"/>
    <dgm:cxn modelId="{3E12F0D2-639D-42AF-81B3-C818C6E1DAE4}" srcId="{BCC371BF-78FE-4639-9430-9CEEF32315EE}" destId="{794EAABF-5620-4F17-91CB-E546A0014BBD}" srcOrd="1" destOrd="0" parTransId="{52E7AE89-6060-4A6A-8C65-C13904F247F6}" sibTransId="{7008600A-3B10-4352-AC87-C1E22AF2921F}"/>
    <dgm:cxn modelId="{F1967CFD-0FB0-47BB-9A2B-8A485B52C137}" srcId="{BCC371BF-78FE-4639-9430-9CEEF32315EE}" destId="{631AD4A5-B160-4828-A14F-7F5F07E9DAE2}" srcOrd="2" destOrd="0" parTransId="{37030F80-8490-470E-BE73-277378160D8C}" sibTransId="{33EB3BE7-762B-4A4B-B7E2-05D45DF2B350}"/>
    <dgm:cxn modelId="{C4AE1638-5002-45AD-8C13-ED5D26BA09F0}" type="presParOf" srcId="{17A3312F-29D9-4B80-952D-57B490BC8B03}" destId="{0CFA4B3F-F475-4A59-B704-093D45674DB4}" srcOrd="0" destOrd="0" presId="urn:microsoft.com/office/officeart/2018/2/layout/IconVerticalSolidList"/>
    <dgm:cxn modelId="{5B5E133D-319F-4743-AA85-E3F8201AC525}" type="presParOf" srcId="{0CFA4B3F-F475-4A59-B704-093D45674DB4}" destId="{9B158600-A5A6-4306-BD41-5B94BAB583D7}" srcOrd="0" destOrd="0" presId="urn:microsoft.com/office/officeart/2018/2/layout/IconVerticalSolidList"/>
    <dgm:cxn modelId="{1565CA06-7E7B-4848-9946-882BFC6BD2AE}" type="presParOf" srcId="{0CFA4B3F-F475-4A59-B704-093D45674DB4}" destId="{C7625ADF-CE4D-436F-BC29-4F283CEA7536}" srcOrd="1" destOrd="0" presId="urn:microsoft.com/office/officeart/2018/2/layout/IconVerticalSolidList"/>
    <dgm:cxn modelId="{CE599D7D-D6A2-4D3D-9359-E36533120A4F}" type="presParOf" srcId="{0CFA4B3F-F475-4A59-B704-093D45674DB4}" destId="{8C14260E-AB04-4617-AB22-D0733565DB83}" srcOrd="2" destOrd="0" presId="urn:microsoft.com/office/officeart/2018/2/layout/IconVerticalSolidList"/>
    <dgm:cxn modelId="{2266BDA9-0EFF-4D01-9A66-97C23DE73287}" type="presParOf" srcId="{0CFA4B3F-F475-4A59-B704-093D45674DB4}" destId="{D3588CDA-D820-4396-BC81-96388FE3C2C1}" srcOrd="3" destOrd="0" presId="urn:microsoft.com/office/officeart/2018/2/layout/IconVerticalSolidList"/>
    <dgm:cxn modelId="{C408B51D-43CD-45F1-9443-9A531069B835}" type="presParOf" srcId="{17A3312F-29D9-4B80-952D-57B490BC8B03}" destId="{4AF8E53A-D433-46E5-AE88-B9271EEF6B27}" srcOrd="1" destOrd="0" presId="urn:microsoft.com/office/officeart/2018/2/layout/IconVerticalSolidList"/>
    <dgm:cxn modelId="{488E671F-F316-4EED-AE88-A0CED83942BD}" type="presParOf" srcId="{17A3312F-29D9-4B80-952D-57B490BC8B03}" destId="{DE4F3C10-F94B-4551-BE62-EE0DCE172D8C}" srcOrd="2" destOrd="0" presId="urn:microsoft.com/office/officeart/2018/2/layout/IconVerticalSolidList"/>
    <dgm:cxn modelId="{BE3E721F-AB5D-4436-AF53-AC55615D73FA}" type="presParOf" srcId="{DE4F3C10-F94B-4551-BE62-EE0DCE172D8C}" destId="{44101EBF-C130-457A-89F7-DFC4660A95E3}" srcOrd="0" destOrd="0" presId="urn:microsoft.com/office/officeart/2018/2/layout/IconVerticalSolidList"/>
    <dgm:cxn modelId="{02AD0A42-7C85-4EB0-A10B-BD29F2CB8E43}" type="presParOf" srcId="{DE4F3C10-F94B-4551-BE62-EE0DCE172D8C}" destId="{2AA6E664-532E-4E2E-AFC6-461972BDDB81}" srcOrd="1" destOrd="0" presId="urn:microsoft.com/office/officeart/2018/2/layout/IconVerticalSolidList"/>
    <dgm:cxn modelId="{62DD5AC8-0B33-43E5-892F-1C98DCAEB9AA}" type="presParOf" srcId="{DE4F3C10-F94B-4551-BE62-EE0DCE172D8C}" destId="{CEE45BDD-65AA-4DD6-949C-70585ED37E1E}" srcOrd="2" destOrd="0" presId="urn:microsoft.com/office/officeart/2018/2/layout/IconVerticalSolidList"/>
    <dgm:cxn modelId="{E835466A-D3F4-4C74-8AB1-23B17FE4F19D}" type="presParOf" srcId="{DE4F3C10-F94B-4551-BE62-EE0DCE172D8C}" destId="{5FB328DB-A301-4DB7-B41A-4E73DC7CD9A2}" srcOrd="3" destOrd="0" presId="urn:microsoft.com/office/officeart/2018/2/layout/IconVerticalSolidList"/>
    <dgm:cxn modelId="{755DF40B-E866-4C82-BA31-0D7B8E5AE5BC}" type="presParOf" srcId="{17A3312F-29D9-4B80-952D-57B490BC8B03}" destId="{A4E67876-DE17-4BF7-8A1E-5024C2B54B6D}" srcOrd="3" destOrd="0" presId="urn:microsoft.com/office/officeart/2018/2/layout/IconVerticalSolidList"/>
    <dgm:cxn modelId="{FCB96149-7375-46EE-B59A-40A5D56C7468}" type="presParOf" srcId="{17A3312F-29D9-4B80-952D-57B490BC8B03}" destId="{BCC080E1-EE90-4E1B-81C0-053E0C7CE2F0}" srcOrd="4" destOrd="0" presId="urn:microsoft.com/office/officeart/2018/2/layout/IconVerticalSolidList"/>
    <dgm:cxn modelId="{EF4C24DD-9FF3-439E-9729-87DF532CDE34}" type="presParOf" srcId="{BCC080E1-EE90-4E1B-81C0-053E0C7CE2F0}" destId="{FFEA76B7-7410-430A-833C-42F3127A01FE}" srcOrd="0" destOrd="0" presId="urn:microsoft.com/office/officeart/2018/2/layout/IconVerticalSolidList"/>
    <dgm:cxn modelId="{F1827A9E-CF90-4DC9-87DB-811DBB23D00F}" type="presParOf" srcId="{BCC080E1-EE90-4E1B-81C0-053E0C7CE2F0}" destId="{27E3D0C4-C95E-413D-81C6-D3D6A1298AEB}" srcOrd="1" destOrd="0" presId="urn:microsoft.com/office/officeart/2018/2/layout/IconVerticalSolidList"/>
    <dgm:cxn modelId="{F513446D-084B-47FC-B11E-AF5C9A18DB04}" type="presParOf" srcId="{BCC080E1-EE90-4E1B-81C0-053E0C7CE2F0}" destId="{A3B77504-3EBA-4B7B-99EB-121869C2A6F9}" srcOrd="2" destOrd="0" presId="urn:microsoft.com/office/officeart/2018/2/layout/IconVerticalSolidList"/>
    <dgm:cxn modelId="{E4166800-FFB1-4F03-8DDE-B9A6B5D44903}" type="presParOf" srcId="{BCC080E1-EE90-4E1B-81C0-053E0C7CE2F0}" destId="{2E76F233-BBEA-4D66-9C1C-7C6934251D07}" srcOrd="3" destOrd="0" presId="urn:microsoft.com/office/officeart/2018/2/layout/IconVerticalSolidList"/>
    <dgm:cxn modelId="{790F02EA-E398-41D0-879F-19E4A3C2DAA9}" type="presParOf" srcId="{BCC080E1-EE90-4E1B-81C0-053E0C7CE2F0}" destId="{B10EBD9C-990D-4734-B3B5-856F380DF4EB}"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187D4C-EFCC-4D02-8487-558F9B22591D}">
      <dsp:nvSpPr>
        <dsp:cNvPr id="0" name=""/>
        <dsp:cNvSpPr/>
      </dsp:nvSpPr>
      <dsp:spPr>
        <a:xfrm>
          <a:off x="372353" y="1650"/>
          <a:ext cx="780609" cy="78060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4547A3-7B48-4E00-8165-B5EBF2A59F08}">
      <dsp:nvSpPr>
        <dsp:cNvPr id="0" name=""/>
        <dsp:cNvSpPr/>
      </dsp:nvSpPr>
      <dsp:spPr>
        <a:xfrm>
          <a:off x="538713" y="168009"/>
          <a:ext cx="447890" cy="4478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795B91C-8374-4A94-B780-DF3395080624}">
      <dsp:nvSpPr>
        <dsp:cNvPr id="0" name=""/>
        <dsp:cNvSpPr/>
      </dsp:nvSpPr>
      <dsp:spPr>
        <a:xfrm>
          <a:off x="122814" y="1025400"/>
          <a:ext cx="1279687" cy="51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Plans for your storage</a:t>
          </a:r>
        </a:p>
      </dsp:txBody>
      <dsp:txXfrm>
        <a:off x="122814" y="1025400"/>
        <a:ext cx="1279687" cy="511875"/>
      </dsp:txXfrm>
    </dsp:sp>
    <dsp:sp modelId="{0785F453-0CC4-4119-9907-A8DBA594C851}">
      <dsp:nvSpPr>
        <dsp:cNvPr id="0" name=""/>
        <dsp:cNvSpPr/>
      </dsp:nvSpPr>
      <dsp:spPr>
        <a:xfrm>
          <a:off x="1875986" y="1650"/>
          <a:ext cx="780609" cy="78060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DCECCA-CC28-4557-9D76-5197BFD45A2E}">
      <dsp:nvSpPr>
        <dsp:cNvPr id="0" name=""/>
        <dsp:cNvSpPr/>
      </dsp:nvSpPr>
      <dsp:spPr>
        <a:xfrm>
          <a:off x="2042346" y="168009"/>
          <a:ext cx="447890" cy="4478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C67D9C-64F8-4C6E-BE1B-1DD2BF45403C}">
      <dsp:nvSpPr>
        <dsp:cNvPr id="0" name=""/>
        <dsp:cNvSpPr/>
      </dsp:nvSpPr>
      <dsp:spPr>
        <a:xfrm>
          <a:off x="1626447" y="1025400"/>
          <a:ext cx="1279687" cy="51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Dairy Effluent Storage Calculation using the DESC</a:t>
          </a:r>
        </a:p>
      </dsp:txBody>
      <dsp:txXfrm>
        <a:off x="1626447" y="1025400"/>
        <a:ext cx="1279687" cy="511875"/>
      </dsp:txXfrm>
    </dsp:sp>
    <dsp:sp modelId="{0959A00E-E6FC-4A9F-832D-D067A32A34B2}">
      <dsp:nvSpPr>
        <dsp:cNvPr id="0" name=""/>
        <dsp:cNvSpPr/>
      </dsp:nvSpPr>
      <dsp:spPr>
        <a:xfrm>
          <a:off x="372353" y="1857196"/>
          <a:ext cx="780609" cy="78060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C25A15-532B-470D-A96C-741C8D9721BF}">
      <dsp:nvSpPr>
        <dsp:cNvPr id="0" name=""/>
        <dsp:cNvSpPr/>
      </dsp:nvSpPr>
      <dsp:spPr>
        <a:xfrm>
          <a:off x="538713" y="2023556"/>
          <a:ext cx="447890" cy="4478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893664-D957-4595-B389-5F0921B8C459}">
      <dsp:nvSpPr>
        <dsp:cNvPr id="0" name=""/>
        <dsp:cNvSpPr/>
      </dsp:nvSpPr>
      <dsp:spPr>
        <a:xfrm>
          <a:off x="122814" y="2880946"/>
          <a:ext cx="1279687" cy="51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rtl="0">
            <a:lnSpc>
              <a:spcPct val="90000"/>
            </a:lnSpc>
            <a:spcBef>
              <a:spcPct val="0"/>
            </a:spcBef>
            <a:spcAft>
              <a:spcPct val="35000"/>
            </a:spcAft>
            <a:buNone/>
            <a:defRPr cap="all"/>
          </a:pPr>
          <a:r>
            <a:rPr lang="en-US" sz="1100" kern="1200">
              <a:latin typeface="Calibri"/>
            </a:rPr>
            <a:t>Policy and effects assessment</a:t>
          </a:r>
          <a:endParaRPr lang="en-US" sz="1100" kern="1200"/>
        </a:p>
      </dsp:txBody>
      <dsp:txXfrm>
        <a:off x="122814" y="2880946"/>
        <a:ext cx="1279687" cy="511875"/>
      </dsp:txXfrm>
    </dsp:sp>
    <dsp:sp modelId="{4439BB90-CB54-45EC-A988-E00913F79819}">
      <dsp:nvSpPr>
        <dsp:cNvPr id="0" name=""/>
        <dsp:cNvSpPr/>
      </dsp:nvSpPr>
      <dsp:spPr>
        <a:xfrm>
          <a:off x="1875986" y="1857196"/>
          <a:ext cx="780609" cy="78060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D4766C-2C85-4050-A149-BF7E0B0AE18E}">
      <dsp:nvSpPr>
        <dsp:cNvPr id="0" name=""/>
        <dsp:cNvSpPr/>
      </dsp:nvSpPr>
      <dsp:spPr>
        <a:xfrm>
          <a:off x="2042346" y="2023556"/>
          <a:ext cx="447890" cy="4478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40C06F-DC2A-48E8-886A-58E0D1F5FCBF}">
      <dsp:nvSpPr>
        <dsp:cNvPr id="0" name=""/>
        <dsp:cNvSpPr/>
      </dsp:nvSpPr>
      <dsp:spPr>
        <a:xfrm>
          <a:off x="1626447" y="2880946"/>
          <a:ext cx="1279687" cy="511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Management Plan </a:t>
          </a:r>
        </a:p>
      </dsp:txBody>
      <dsp:txXfrm>
        <a:off x="1626447" y="2880946"/>
        <a:ext cx="1279687" cy="511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58600-A5A6-4306-BD41-5B94BAB583D7}">
      <dsp:nvSpPr>
        <dsp:cNvPr id="0" name=""/>
        <dsp:cNvSpPr/>
      </dsp:nvSpPr>
      <dsp:spPr>
        <a:xfrm>
          <a:off x="0" y="327"/>
          <a:ext cx="6691223" cy="76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625ADF-CE4D-436F-BC29-4F283CEA7536}">
      <dsp:nvSpPr>
        <dsp:cNvPr id="0" name=""/>
        <dsp:cNvSpPr/>
      </dsp:nvSpPr>
      <dsp:spPr>
        <a:xfrm>
          <a:off x="231813" y="172750"/>
          <a:ext cx="421478" cy="4214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3588CDA-D820-4396-BC81-96388FE3C2C1}">
      <dsp:nvSpPr>
        <dsp:cNvPr id="0" name=""/>
        <dsp:cNvSpPr/>
      </dsp:nvSpPr>
      <dsp:spPr>
        <a:xfrm>
          <a:off x="885105" y="327"/>
          <a:ext cx="5806117" cy="7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03" tIns="81103" rIns="81103" bIns="81103" numCol="1" spcCol="1270" anchor="ctr" anchorCtr="0">
          <a:noAutofit/>
        </a:bodyPr>
        <a:lstStyle/>
        <a:p>
          <a:pPr marL="0" lvl="0" indent="0" algn="l" defTabSz="889000">
            <a:lnSpc>
              <a:spcPct val="100000"/>
            </a:lnSpc>
            <a:spcBef>
              <a:spcPct val="0"/>
            </a:spcBef>
            <a:spcAft>
              <a:spcPct val="35000"/>
            </a:spcAft>
            <a:buNone/>
          </a:pPr>
          <a:r>
            <a:rPr lang="en-NZ" sz="2000" b="0" i="0" kern="1200" baseline="0" dirty="0"/>
            <a:t>Schedule 21 of the Water Plan sets out what you need</a:t>
          </a:r>
          <a:endParaRPr lang="en-US" sz="2000" kern="1200" dirty="0"/>
        </a:p>
      </dsp:txBody>
      <dsp:txXfrm>
        <a:off x="885105" y="327"/>
        <a:ext cx="5806117" cy="766325"/>
      </dsp:txXfrm>
    </dsp:sp>
    <dsp:sp modelId="{44101EBF-C130-457A-89F7-DFC4660A95E3}">
      <dsp:nvSpPr>
        <dsp:cNvPr id="0" name=""/>
        <dsp:cNvSpPr/>
      </dsp:nvSpPr>
      <dsp:spPr>
        <a:xfrm>
          <a:off x="0" y="958233"/>
          <a:ext cx="6691223" cy="76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A6E664-532E-4E2E-AFC6-461972BDDB81}">
      <dsp:nvSpPr>
        <dsp:cNvPr id="0" name=""/>
        <dsp:cNvSpPr/>
      </dsp:nvSpPr>
      <dsp:spPr>
        <a:xfrm>
          <a:off x="231813" y="1130657"/>
          <a:ext cx="421478" cy="4214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328DB-A301-4DB7-B41A-4E73DC7CD9A2}">
      <dsp:nvSpPr>
        <dsp:cNvPr id="0" name=""/>
        <dsp:cNvSpPr/>
      </dsp:nvSpPr>
      <dsp:spPr>
        <a:xfrm>
          <a:off x="885105" y="958233"/>
          <a:ext cx="5806117" cy="7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03" tIns="81103" rIns="81103" bIns="81103" numCol="1" spcCol="1270" anchor="ctr" anchorCtr="0">
          <a:noAutofit/>
        </a:bodyPr>
        <a:lstStyle/>
        <a:p>
          <a:pPr marL="0" lvl="0" indent="0" algn="l" defTabSz="889000">
            <a:lnSpc>
              <a:spcPct val="100000"/>
            </a:lnSpc>
            <a:spcBef>
              <a:spcPct val="0"/>
            </a:spcBef>
            <a:spcAft>
              <a:spcPct val="35000"/>
            </a:spcAft>
            <a:buNone/>
          </a:pPr>
          <a:r>
            <a:rPr lang="en-NZ" sz="2000" b="0" i="0" kern="1200" baseline="0"/>
            <a:t>Need this for your discharge and land use</a:t>
          </a:r>
          <a:endParaRPr lang="en-US" sz="2000" kern="1200"/>
        </a:p>
      </dsp:txBody>
      <dsp:txXfrm>
        <a:off x="885105" y="958233"/>
        <a:ext cx="5806117" cy="766325"/>
      </dsp:txXfrm>
    </dsp:sp>
    <dsp:sp modelId="{FFEA76B7-7410-430A-833C-42F3127A01FE}">
      <dsp:nvSpPr>
        <dsp:cNvPr id="0" name=""/>
        <dsp:cNvSpPr/>
      </dsp:nvSpPr>
      <dsp:spPr>
        <a:xfrm>
          <a:off x="0" y="1916140"/>
          <a:ext cx="6691223" cy="76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3D0C4-C95E-413D-81C6-D3D6A1298AEB}">
      <dsp:nvSpPr>
        <dsp:cNvPr id="0" name=""/>
        <dsp:cNvSpPr/>
      </dsp:nvSpPr>
      <dsp:spPr>
        <a:xfrm>
          <a:off x="231813" y="2088563"/>
          <a:ext cx="421478" cy="4214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76F233-BBEA-4D66-9C1C-7C6934251D07}">
      <dsp:nvSpPr>
        <dsp:cNvPr id="0" name=""/>
        <dsp:cNvSpPr/>
      </dsp:nvSpPr>
      <dsp:spPr>
        <a:xfrm>
          <a:off x="885105" y="1916140"/>
          <a:ext cx="3011050" cy="7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03" tIns="81103" rIns="81103" bIns="81103" numCol="1" spcCol="1270" anchor="ctr" anchorCtr="0">
          <a:noAutofit/>
        </a:bodyPr>
        <a:lstStyle/>
        <a:p>
          <a:pPr marL="0" lvl="0" indent="0" algn="l" defTabSz="889000">
            <a:lnSpc>
              <a:spcPct val="100000"/>
            </a:lnSpc>
            <a:spcBef>
              <a:spcPct val="0"/>
            </a:spcBef>
            <a:spcAft>
              <a:spcPct val="35000"/>
            </a:spcAft>
            <a:buNone/>
          </a:pPr>
          <a:r>
            <a:rPr lang="en-NZ" sz="2000" b="0" i="0" kern="1200" baseline="0"/>
            <a:t>Key questions:</a:t>
          </a:r>
          <a:endParaRPr lang="en-US" sz="2000" kern="1200"/>
        </a:p>
      </dsp:txBody>
      <dsp:txXfrm>
        <a:off x="885105" y="1916140"/>
        <a:ext cx="3011050" cy="766325"/>
      </dsp:txXfrm>
    </dsp:sp>
    <dsp:sp modelId="{B10EBD9C-990D-4734-B3B5-856F380DF4EB}">
      <dsp:nvSpPr>
        <dsp:cNvPr id="0" name=""/>
        <dsp:cNvSpPr/>
      </dsp:nvSpPr>
      <dsp:spPr>
        <a:xfrm>
          <a:off x="3896155" y="1916140"/>
          <a:ext cx="2795067" cy="76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103" tIns="81103" rIns="81103" bIns="81103" numCol="1" spcCol="1270" anchor="ctr" anchorCtr="0">
          <a:noAutofit/>
        </a:bodyPr>
        <a:lstStyle/>
        <a:p>
          <a:pPr marL="0" lvl="0" indent="0" algn="l" defTabSz="488950">
            <a:lnSpc>
              <a:spcPct val="100000"/>
            </a:lnSpc>
            <a:spcBef>
              <a:spcPct val="0"/>
            </a:spcBef>
            <a:spcAft>
              <a:spcPct val="35000"/>
            </a:spcAft>
            <a:buNone/>
          </a:pPr>
          <a:r>
            <a:rPr lang="en-NZ" sz="1100" b="0" i="0" kern="1200" baseline="0" dirty="0"/>
            <a:t>What if I already have a management plan?</a:t>
          </a:r>
        </a:p>
        <a:p>
          <a:pPr marL="0" lvl="0" indent="0" algn="l" defTabSz="488950">
            <a:lnSpc>
              <a:spcPct val="100000"/>
            </a:lnSpc>
            <a:spcBef>
              <a:spcPct val="0"/>
            </a:spcBef>
            <a:spcAft>
              <a:spcPct val="35000"/>
            </a:spcAft>
            <a:buNone/>
          </a:pPr>
          <a:r>
            <a:rPr lang="en-US" sz="1100" kern="1200" dirty="0"/>
            <a:t>Can I provide a management plan as a condition of consent?</a:t>
          </a:r>
        </a:p>
      </dsp:txBody>
      <dsp:txXfrm>
        <a:off x="3896155" y="1916140"/>
        <a:ext cx="2795067" cy="76632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D8F26FC-F9BF-1B4B-B836-197584C6C25D}" type="datetimeFigureOut">
              <a:rPr lang="en-US" smtClean="0"/>
              <a:pPr/>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3088BDF5-082B-2A40-957B-1A1489EEBDA3}" type="slidenum">
              <a:rPr lang="en-US" smtClean="0"/>
              <a:pPr/>
              <a:t>‹#›</a:t>
            </a:fld>
            <a:endParaRPr lang="en-US"/>
          </a:p>
        </p:txBody>
      </p:sp>
    </p:spTree>
    <p:extLst>
      <p:ext uri="{BB962C8B-B14F-4D97-AF65-F5344CB8AC3E}">
        <p14:creationId xmlns:p14="http://schemas.microsoft.com/office/powerpoint/2010/main" val="676041628"/>
      </p:ext>
    </p:extLst>
  </p:cSld>
  <p:clrMap bg1="lt1" tx1="dk1" bg2="lt2" tx2="dk2" accent1="accent1" accent2="accent2" accent3="accent3" accent4="accent4" accent5="accent5" accent6="accent6" hlink="hlink" folHlink="folHlink"/>
  <p:notesStyle>
    <a:lvl1pPr marL="0" algn="l" defTabSz="779252" rtl="0" eaLnBrk="1" latinLnBrk="0" hangingPunct="1">
      <a:defRPr sz="1023" b="0" i="0" kern="1200">
        <a:solidFill>
          <a:schemeClr val="tx1"/>
        </a:solidFill>
        <a:latin typeface="Arial" panose="020B0604020202020204" pitchFamily="34" charset="0"/>
        <a:ea typeface="+mn-ea"/>
        <a:cs typeface="+mn-cs"/>
      </a:defRPr>
    </a:lvl1pPr>
    <a:lvl2pPr marL="389626" algn="l" defTabSz="779252" rtl="0" eaLnBrk="1" latinLnBrk="0" hangingPunct="1">
      <a:defRPr sz="1023" b="0" i="0" kern="1200">
        <a:solidFill>
          <a:schemeClr val="tx1"/>
        </a:solidFill>
        <a:latin typeface="Arial" panose="020B0604020202020204" pitchFamily="34" charset="0"/>
        <a:ea typeface="+mn-ea"/>
        <a:cs typeface="+mn-cs"/>
      </a:defRPr>
    </a:lvl2pPr>
    <a:lvl3pPr marL="779252" algn="l" defTabSz="779252" rtl="0" eaLnBrk="1" latinLnBrk="0" hangingPunct="1">
      <a:defRPr sz="1023" b="0" i="0" kern="1200">
        <a:solidFill>
          <a:schemeClr val="tx1"/>
        </a:solidFill>
        <a:latin typeface="Arial" panose="020B0604020202020204" pitchFamily="34" charset="0"/>
        <a:ea typeface="+mn-ea"/>
        <a:cs typeface="+mn-cs"/>
      </a:defRPr>
    </a:lvl3pPr>
    <a:lvl4pPr marL="1168878" algn="l" defTabSz="779252" rtl="0" eaLnBrk="1" latinLnBrk="0" hangingPunct="1">
      <a:defRPr sz="1023" b="0" i="0" kern="1200">
        <a:solidFill>
          <a:schemeClr val="tx1"/>
        </a:solidFill>
        <a:latin typeface="Arial" panose="020B0604020202020204" pitchFamily="34" charset="0"/>
        <a:ea typeface="+mn-ea"/>
        <a:cs typeface="+mn-cs"/>
      </a:defRPr>
    </a:lvl4pPr>
    <a:lvl5pPr marL="1558503" algn="l" defTabSz="779252" rtl="0" eaLnBrk="1" latinLnBrk="0" hangingPunct="1">
      <a:defRPr sz="1023" b="0" i="0" kern="1200">
        <a:solidFill>
          <a:schemeClr val="tx1"/>
        </a:solidFill>
        <a:latin typeface="Arial" panose="020B0604020202020204" pitchFamily="34" charset="0"/>
        <a:ea typeface="+mn-ea"/>
        <a:cs typeface="+mn-cs"/>
      </a:defRPr>
    </a:lvl5pPr>
    <a:lvl6pPr marL="1948129" algn="l" defTabSz="779252" rtl="0" eaLnBrk="1" latinLnBrk="0" hangingPunct="1">
      <a:defRPr sz="1023" kern="1200">
        <a:solidFill>
          <a:schemeClr val="tx1"/>
        </a:solidFill>
        <a:latin typeface="+mn-lt"/>
        <a:ea typeface="+mn-ea"/>
        <a:cs typeface="+mn-cs"/>
      </a:defRPr>
    </a:lvl6pPr>
    <a:lvl7pPr marL="2337755" algn="l" defTabSz="779252" rtl="0" eaLnBrk="1" latinLnBrk="0" hangingPunct="1">
      <a:defRPr sz="1023" kern="1200">
        <a:solidFill>
          <a:schemeClr val="tx1"/>
        </a:solidFill>
        <a:latin typeface="+mn-lt"/>
        <a:ea typeface="+mn-ea"/>
        <a:cs typeface="+mn-cs"/>
      </a:defRPr>
    </a:lvl7pPr>
    <a:lvl8pPr marL="2727381" algn="l" defTabSz="779252" rtl="0" eaLnBrk="1" latinLnBrk="0" hangingPunct="1">
      <a:defRPr sz="1023" kern="1200">
        <a:solidFill>
          <a:schemeClr val="tx1"/>
        </a:solidFill>
        <a:latin typeface="+mn-lt"/>
        <a:ea typeface="+mn-ea"/>
        <a:cs typeface="+mn-cs"/>
      </a:defRPr>
    </a:lvl8pPr>
    <a:lvl9pPr marL="3117007" algn="l" defTabSz="779252" rtl="0" eaLnBrk="1" latinLnBrk="0" hangingPunct="1">
      <a:defRPr sz="102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dirty="0">
                <a:latin typeface="Arial"/>
                <a:cs typeface="Arial"/>
              </a:rPr>
              <a:t>Intro staff.</a:t>
            </a:r>
          </a:p>
          <a:p>
            <a:r>
              <a:rPr lang="en-NZ" sz="1000" dirty="0">
                <a:latin typeface="Arial"/>
                <a:cs typeface="Arial"/>
              </a:rPr>
              <a:t>Tom Albert Consents Planner</a:t>
            </a:r>
            <a:endParaRPr lang="en-NZ" dirty="0"/>
          </a:p>
          <a:p>
            <a:r>
              <a:rPr lang="en-NZ" sz="1000" dirty="0">
                <a:latin typeface="Arial"/>
                <a:cs typeface="Arial"/>
              </a:rPr>
              <a:t>Mike Cummings Team Leader Compliance</a:t>
            </a:r>
          </a:p>
          <a:p>
            <a:r>
              <a:rPr lang="en-NZ" sz="1000" dirty="0">
                <a:latin typeface="Arial"/>
                <a:cs typeface="Arial"/>
              </a:rPr>
              <a:t>Jack Mathieson Catchment Adviser</a:t>
            </a:r>
          </a:p>
          <a:p>
            <a:r>
              <a:rPr lang="en-NZ" sz="1000" dirty="0">
                <a:latin typeface="Arial"/>
                <a:cs typeface="Arial"/>
              </a:rPr>
              <a:t>Polly Brownlee Catchment Adviser</a:t>
            </a:r>
          </a:p>
          <a:p>
            <a:r>
              <a:rPr lang="en-NZ" sz="1000" dirty="0">
                <a:latin typeface="Arial"/>
                <a:cs typeface="Arial"/>
              </a:rPr>
              <a:t>Mat Bell - Consents Team Leader.</a:t>
            </a:r>
          </a:p>
          <a:p>
            <a:endParaRPr lang="en-NZ" dirty="0"/>
          </a:p>
        </p:txBody>
      </p:sp>
      <p:sp>
        <p:nvSpPr>
          <p:cNvPr id="4" name="Slide Number Placeholder 3"/>
          <p:cNvSpPr>
            <a:spLocks noGrp="1"/>
          </p:cNvSpPr>
          <p:nvPr>
            <p:ph type="sldNum" sz="quarter" idx="5"/>
          </p:nvPr>
        </p:nvSpPr>
        <p:spPr/>
        <p:txBody>
          <a:bodyPr/>
          <a:lstStyle/>
          <a:p>
            <a:fld id="{3088BDF5-082B-2A40-957B-1A1489EEBDA3}" type="slidenum">
              <a:rPr lang="en-US" smtClean="0"/>
              <a:pPr/>
              <a:t>1</a:t>
            </a:fld>
            <a:endParaRPr lang="en-US"/>
          </a:p>
        </p:txBody>
      </p:sp>
    </p:spTree>
    <p:extLst>
      <p:ext uri="{BB962C8B-B14F-4D97-AF65-F5344CB8AC3E}">
        <p14:creationId xmlns:p14="http://schemas.microsoft.com/office/powerpoint/2010/main" val="3210262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13</a:t>
            </a:fld>
            <a:endParaRPr lang="en-NZ"/>
          </a:p>
        </p:txBody>
      </p:sp>
    </p:spTree>
    <p:extLst>
      <p:ext uri="{BB962C8B-B14F-4D97-AF65-F5344CB8AC3E}">
        <p14:creationId xmlns:p14="http://schemas.microsoft.com/office/powerpoint/2010/main" val="1980594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Arial"/>
                <a:cs typeface="Arial"/>
              </a:rPr>
              <a:t>In relation to PC6AA, regulatory staff have advised that, as traversed at the hearing for PC6AA, provisions such as Policy 7.D.2, and Rules 12.C.1.1(g), 12.C.1.1A and 12.C.1.3 are unenforceable, uncertain and ambiguous. Some challenges include the inability for land users to be able, in practice, to ensure that the discharge contaminant thresholds set out in Schedule 16, are complied with everywhere on their property, at all times, when the flow at the relevant flow sites is below median flows. The intent of PC6AA was for these rules to not take effect, i.e., they would be superseded by enforceable clear rules through the new land and water plan. The notification of the new plan was delayed last year (From March 2024 Council agenda)</a:t>
            </a:r>
          </a:p>
          <a:p>
            <a:endParaRPr lang="en-US" sz="1000">
              <a:latin typeface="Arial"/>
              <a:cs typeface="Arial"/>
            </a:endParaRPr>
          </a:p>
          <a:p>
            <a:r>
              <a:rPr lang="en-US" sz="1000">
                <a:latin typeface="Arial"/>
                <a:cs typeface="Arial"/>
              </a:rPr>
              <a:t>In the background there is currently work being undertaken on this issue, and the ORC has also entered into discussions with the MFE (MFE letter from June 2025 Council meeting)</a:t>
            </a:r>
          </a:p>
        </p:txBody>
      </p:sp>
      <p:sp>
        <p:nvSpPr>
          <p:cNvPr id="4" name="Slide Number Placeholder 3"/>
          <p:cNvSpPr>
            <a:spLocks noGrp="1"/>
          </p:cNvSpPr>
          <p:nvPr>
            <p:ph type="sldNum" sz="quarter" idx="5"/>
          </p:nvPr>
        </p:nvSpPr>
        <p:spPr/>
        <p:txBody>
          <a:bodyPr/>
          <a:lstStyle/>
          <a:p>
            <a:fld id="{3088BDF5-082B-2A40-957B-1A1489EEBDA3}" type="slidenum">
              <a:rPr lang="en-US" smtClean="0"/>
              <a:pPr/>
              <a:t>14</a:t>
            </a:fld>
            <a:endParaRPr lang="en-US"/>
          </a:p>
        </p:txBody>
      </p:sp>
    </p:spTree>
    <p:extLst>
      <p:ext uri="{BB962C8B-B14F-4D97-AF65-F5344CB8AC3E}">
        <p14:creationId xmlns:p14="http://schemas.microsoft.com/office/powerpoint/2010/main" val="2015432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NZ" sz="1200" kern="1200">
              <a:solidFill>
                <a:schemeClr val="tx1"/>
              </a:solidFill>
              <a:effectLst/>
              <a:latin typeface="+mn-lt"/>
              <a:ea typeface="+mn-ea"/>
              <a:cs typeface="+mn-cs"/>
            </a:endParaRPr>
          </a:p>
          <a:p>
            <a:pPr lvl="0"/>
            <a:r>
              <a:rPr lang="en-NZ" sz="1200" kern="1200">
                <a:solidFill>
                  <a:schemeClr val="tx1"/>
                </a:solidFill>
                <a:effectLst/>
                <a:latin typeface="+mn-lt"/>
                <a:ea typeface="+mn-ea"/>
                <a:cs typeface="+mn-cs"/>
              </a:rPr>
              <a:t>Farmers guide on website</a:t>
            </a:r>
          </a:p>
          <a:p>
            <a:pPr lvl="0"/>
            <a:endParaRPr lang="en-NZ" sz="1200" kern="1200">
              <a:solidFill>
                <a:schemeClr val="tx1"/>
              </a:solidFill>
              <a:effectLst/>
              <a:latin typeface="+mn-lt"/>
              <a:ea typeface="+mn-ea"/>
              <a:cs typeface="+mn-cs"/>
            </a:endParaRPr>
          </a:p>
          <a:p>
            <a:pPr lvl="0"/>
            <a:r>
              <a:rPr lang="en-NZ" sz="1200" kern="1200">
                <a:solidFill>
                  <a:schemeClr val="tx1"/>
                </a:solidFill>
                <a:effectLst/>
                <a:latin typeface="+mn-lt"/>
                <a:ea typeface="+mn-ea"/>
                <a:cs typeface="+mn-cs"/>
              </a:rPr>
              <a:t>https://www.orc.govt.nz/environment/land-care/managing-nutrients/effluent-management/</a:t>
            </a:r>
          </a:p>
          <a:p>
            <a:pPr lvl="0"/>
            <a:endParaRPr lang="en-NZ" sz="1200" kern="1200">
              <a:solidFill>
                <a:schemeClr val="tx1"/>
              </a:solidFill>
              <a:effectLst/>
              <a:latin typeface="+mn-lt"/>
              <a:ea typeface="+mn-ea"/>
              <a:cs typeface="+mn-cs"/>
            </a:endParaRPr>
          </a:p>
          <a:p>
            <a:endParaRPr lang="en-NZ"/>
          </a:p>
          <a:p>
            <a:pPr lvl="0"/>
            <a:endParaRPr lang="en-NZ" sz="1200" kern="1200">
              <a:solidFill>
                <a:schemeClr val="tx1"/>
              </a:solidFill>
              <a:effectLst/>
              <a:latin typeface="+mn-lt"/>
              <a:ea typeface="+mn-ea"/>
              <a:cs typeface="+mn-cs"/>
            </a:endParaRPr>
          </a:p>
          <a:p>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15</a:t>
            </a:fld>
            <a:endParaRPr lang="en-NZ"/>
          </a:p>
        </p:txBody>
      </p:sp>
    </p:spTree>
    <p:extLst>
      <p:ext uri="{BB962C8B-B14F-4D97-AF65-F5344CB8AC3E}">
        <p14:creationId xmlns:p14="http://schemas.microsoft.com/office/powerpoint/2010/main" val="197273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latin typeface="Arial"/>
                <a:cs typeface="Arial"/>
              </a:rPr>
              <a:t>New Rules in Chapter 14 of the RPW for land use</a:t>
            </a:r>
          </a:p>
          <a:p>
            <a:r>
              <a:rPr lang="en-US" sz="1000">
                <a:latin typeface="Arial"/>
                <a:cs typeface="Arial"/>
              </a:rPr>
              <a:t>New Rules in Chapter 12 of the RPW for discharges</a:t>
            </a:r>
          </a:p>
          <a:p>
            <a:r>
              <a:rPr lang="en-US" sz="1000">
                <a:latin typeface="Arial"/>
                <a:cs typeface="Arial"/>
              </a:rPr>
              <a:t>New policies in Chapter 7 Water Quality</a:t>
            </a:r>
          </a:p>
          <a:p>
            <a:endParaRPr lang="en-US" sz="1000">
              <a:latin typeface="Arial"/>
              <a:cs typeface="Arial"/>
            </a:endParaRPr>
          </a:p>
          <a:p>
            <a:r>
              <a:rPr lang="en-US" sz="1000">
                <a:latin typeface="Arial"/>
                <a:cs typeface="Arial"/>
              </a:rPr>
              <a:t>You will potentially need a land use consent and a discharge permit associated with your system. </a:t>
            </a:r>
          </a:p>
          <a:p>
            <a:endParaRPr lang="en-US" sz="1000">
              <a:latin typeface="Arial"/>
              <a:cs typeface="Arial"/>
            </a:endParaRPr>
          </a:p>
          <a:p>
            <a:r>
              <a:rPr lang="en-US" sz="1000">
                <a:latin typeface="Arial"/>
                <a:cs typeface="Arial"/>
              </a:rPr>
              <a:t>Land Use consent is required for storage of effluent from your pond, clip tank etc.</a:t>
            </a:r>
          </a:p>
          <a:p>
            <a:endParaRPr lang="en-US" sz="1000">
              <a:latin typeface="Arial"/>
              <a:cs typeface="Arial"/>
            </a:endParaRPr>
          </a:p>
          <a:p>
            <a:r>
              <a:rPr lang="en-US" sz="1000">
                <a:latin typeface="Arial"/>
                <a:cs typeface="Arial"/>
              </a:rPr>
              <a:t>Accessories of ponds are not considered storage in the definition (e.g. stone trap, weeping wall, pump chamber </a:t>
            </a:r>
            <a:r>
              <a:rPr lang="en-US" sz="1000" err="1">
                <a:latin typeface="Arial"/>
                <a:cs typeface="Arial"/>
              </a:rPr>
              <a:t>etc</a:t>
            </a:r>
            <a:r>
              <a:rPr lang="en-US" sz="1000">
                <a:latin typeface="Arial"/>
                <a:cs typeface="Arial"/>
              </a:rPr>
              <a:t>) they are c</a:t>
            </a:r>
          </a:p>
          <a:p>
            <a:endParaRPr lang="en-US" sz="1000">
              <a:latin typeface="Arial"/>
              <a:cs typeface="Arial"/>
            </a:endParaRPr>
          </a:p>
          <a:p>
            <a:r>
              <a:rPr lang="en-US" sz="1000">
                <a:latin typeface="Arial"/>
                <a:cs typeface="Arial"/>
              </a:rPr>
              <a:t>A discharge permit is required to discharge effluent to land in most situations, apart from small scale discharges (less than 35m3 year). The timing of when this consent is needed is dependent on the land use rule that is triggered. </a:t>
            </a:r>
          </a:p>
          <a:p>
            <a:endParaRPr lang="en-US" sz="1000">
              <a:latin typeface="Arial"/>
              <a:cs typeface="Arial"/>
            </a:endParaRPr>
          </a:p>
          <a:p>
            <a:r>
              <a:rPr lang="en-US" sz="1000">
                <a:latin typeface="Arial"/>
                <a:cs typeface="Arial"/>
              </a:rPr>
              <a:t>An air discharge permit may be required for the pond location and spray irrigation depending on distances to other properties, roads etc. With good management this can be avoided.  </a:t>
            </a:r>
            <a:endParaRPr lang="en-US">
              <a:cs typeface="Arial" panose="020B0604020202020204" pitchFamily="34" charset="0"/>
            </a:endParaRPr>
          </a:p>
          <a:p>
            <a:endParaRPr lang="en-US" sz="1000">
              <a:latin typeface="Arial"/>
              <a:cs typeface="Arial"/>
            </a:endParaRPr>
          </a:p>
          <a:p>
            <a:endParaRPr lang="en-US" sz="1200">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3</a:t>
            </a:fld>
            <a:endParaRPr lang="en-NZ"/>
          </a:p>
        </p:txBody>
      </p:sp>
    </p:spTree>
    <p:extLst>
      <p:ext uri="{BB962C8B-B14F-4D97-AF65-F5344CB8AC3E}">
        <p14:creationId xmlns:p14="http://schemas.microsoft.com/office/powerpoint/2010/main" val="387372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9255" lvl="1">
              <a:buClr>
                <a:srgbClr val="95B3D7"/>
              </a:buClr>
            </a:pPr>
            <a:r>
              <a:rPr lang="en-NZ" sz="1000">
                <a:latin typeface="Arial"/>
                <a:cs typeface="Arial"/>
              </a:rPr>
              <a:t>There are triggers if discharging within 20 m of the property boundary </a:t>
            </a:r>
          </a:p>
          <a:p>
            <a:pPr marL="389255" lvl="1"/>
            <a:endParaRPr lang="en-NZ" sz="1000">
              <a:latin typeface="Arial"/>
              <a:cs typeface="Arial"/>
            </a:endParaRPr>
          </a:p>
          <a:p>
            <a:pPr marL="389255" lvl="1"/>
            <a:r>
              <a:rPr lang="en-NZ" sz="1000">
                <a:latin typeface="Arial"/>
                <a:cs typeface="Arial"/>
              </a:rPr>
              <a:t>Less than 35m3 per year</a:t>
            </a:r>
            <a:endParaRPr lang="en-NZ" sz="1000">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4</a:t>
            </a:fld>
            <a:endParaRPr lang="en-NZ"/>
          </a:p>
        </p:txBody>
      </p:sp>
    </p:spTree>
    <p:extLst>
      <p:ext uri="{BB962C8B-B14F-4D97-AF65-F5344CB8AC3E}">
        <p14:creationId xmlns:p14="http://schemas.microsoft.com/office/powerpoint/2010/main" val="4122461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a:latin typeface="Arial"/>
                <a:cs typeface="Arial"/>
              </a:rPr>
              <a:t>Note upgrading pond is a new structure.</a:t>
            </a:r>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5</a:t>
            </a:fld>
            <a:endParaRPr lang="en-NZ"/>
          </a:p>
        </p:txBody>
      </p:sp>
    </p:spTree>
    <p:extLst>
      <p:ext uri="{BB962C8B-B14F-4D97-AF65-F5344CB8AC3E}">
        <p14:creationId xmlns:p14="http://schemas.microsoft.com/office/powerpoint/2010/main" val="1689135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Required under Rule 14.7.2.1 Controlled Activity, or Discretionary Rule 14.7.3.1 of the RPW.</a:t>
            </a:r>
          </a:p>
        </p:txBody>
      </p:sp>
      <p:sp>
        <p:nvSpPr>
          <p:cNvPr id="4" name="Slide Number Placeholder 3"/>
          <p:cNvSpPr>
            <a:spLocks noGrp="1"/>
          </p:cNvSpPr>
          <p:nvPr>
            <p:ph type="sldNum" sz="quarter" idx="5"/>
          </p:nvPr>
        </p:nvSpPr>
        <p:spPr/>
        <p:txBody>
          <a:bodyPr/>
          <a:lstStyle/>
          <a:p>
            <a:fld id="{3088BDF5-082B-2A40-957B-1A1489EEBDA3}" type="slidenum">
              <a:rPr lang="en-US" smtClean="0"/>
              <a:pPr/>
              <a:t>6</a:t>
            </a:fld>
            <a:endParaRPr lang="en-US"/>
          </a:p>
        </p:txBody>
      </p:sp>
    </p:spTree>
    <p:extLst>
      <p:ext uri="{BB962C8B-B14F-4D97-AF65-F5344CB8AC3E}">
        <p14:creationId xmlns:p14="http://schemas.microsoft.com/office/powerpoint/2010/main" val="190823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500" b="0" i="0">
                <a:solidFill>
                  <a:schemeClr val="tx1"/>
                </a:solidFill>
                <a:effectLst/>
                <a:latin typeface="Calibri"/>
                <a:cs typeface="Calibri"/>
              </a:rPr>
              <a:t>A suitably qualified person is defined in Schedule 20 of the RPW.  Has two parts one outlining requirements for assessing Animal Effluent Systems, and the other for using the Dairy Effluent Calculator. </a:t>
            </a:r>
          </a:p>
        </p:txBody>
      </p:sp>
      <p:sp>
        <p:nvSpPr>
          <p:cNvPr id="4" name="Slide Number Placeholder 3"/>
          <p:cNvSpPr>
            <a:spLocks noGrp="1"/>
          </p:cNvSpPr>
          <p:nvPr>
            <p:ph type="sldNum" sz="quarter" idx="5"/>
          </p:nvPr>
        </p:nvSpPr>
        <p:spPr/>
        <p:txBody>
          <a:bodyPr/>
          <a:lstStyle/>
          <a:p>
            <a:fld id="{8FA8C7E9-443D-4EEF-9FB8-12E2262321F4}" type="slidenum">
              <a:rPr lang="en-NZ" smtClean="0"/>
              <a:t>7</a:t>
            </a:fld>
            <a:endParaRPr lang="en-NZ"/>
          </a:p>
        </p:txBody>
      </p:sp>
    </p:spTree>
    <p:extLst>
      <p:ext uri="{BB962C8B-B14F-4D97-AF65-F5344CB8AC3E}">
        <p14:creationId xmlns:p14="http://schemas.microsoft.com/office/powerpoint/2010/main" val="146560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a:latin typeface="Arial"/>
                <a:cs typeface="Arial"/>
              </a:rPr>
              <a:t>We have tried to make the application forms as user friendly as possible like the IWG process – trying to keep things simple. Have done </a:t>
            </a:r>
            <a:r>
              <a:rPr lang="en-NZ" sz="1000" err="1">
                <a:latin typeface="Arial"/>
                <a:cs typeface="Arial"/>
              </a:rPr>
              <a:t>alot</a:t>
            </a:r>
            <a:r>
              <a:rPr lang="en-NZ" sz="1000">
                <a:latin typeface="Arial"/>
                <a:cs typeface="Arial"/>
              </a:rPr>
              <a:t> of the assessment for you so you can tick what applies rather than reading through a plan full of policies to see what applies. </a:t>
            </a:r>
          </a:p>
        </p:txBody>
      </p:sp>
      <p:sp>
        <p:nvSpPr>
          <p:cNvPr id="4" name="Slide Number Placeholder 3"/>
          <p:cNvSpPr>
            <a:spLocks noGrp="1"/>
          </p:cNvSpPr>
          <p:nvPr>
            <p:ph type="sldNum" sz="quarter" idx="5"/>
          </p:nvPr>
        </p:nvSpPr>
        <p:spPr/>
        <p:txBody>
          <a:bodyPr/>
          <a:lstStyle/>
          <a:p>
            <a:fld id="{8FA8C7E9-443D-4EEF-9FB8-12E2262321F4}" type="slidenum">
              <a:rPr lang="en-NZ" smtClean="0"/>
              <a:t>8</a:t>
            </a:fld>
            <a:endParaRPr lang="en-NZ"/>
          </a:p>
        </p:txBody>
      </p:sp>
    </p:spTree>
    <p:extLst>
      <p:ext uri="{BB962C8B-B14F-4D97-AF65-F5344CB8AC3E}">
        <p14:creationId xmlns:p14="http://schemas.microsoft.com/office/powerpoint/2010/main" val="275446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a:latin typeface="Arial"/>
                <a:cs typeface="Arial"/>
              </a:rPr>
              <a:t>(a)Prepared by the owner or their agent; </a:t>
            </a:r>
            <a:endParaRPr lang="en-US"/>
          </a:p>
          <a:p>
            <a:r>
              <a:rPr lang="en-NZ" sz="1000">
                <a:latin typeface="Arial"/>
                <a:cs typeface="Arial"/>
              </a:rPr>
              <a:t>(b)Reviewed at least once every 12 months; and </a:t>
            </a:r>
            <a:endParaRPr lang="en-NZ" sz="1000">
              <a:cs typeface="Arial"/>
            </a:endParaRPr>
          </a:p>
          <a:p>
            <a:r>
              <a:rPr lang="en-NZ" sz="1000">
                <a:latin typeface="Arial"/>
                <a:cs typeface="Arial"/>
              </a:rPr>
              <a:t>(c)Provided to the ORC upon request.</a:t>
            </a:r>
          </a:p>
          <a:p>
            <a:endParaRPr lang="en-NZ" sz="1000">
              <a:cs typeface="Arial"/>
            </a:endParaRPr>
          </a:p>
          <a:p>
            <a:r>
              <a:rPr lang="en-NZ" sz="1000">
                <a:latin typeface="Arial"/>
                <a:cs typeface="Arial"/>
              </a:rPr>
              <a:t>Needs basic info showing key info of farm showing location of pond, where you are discharging, watercourses, bores etc as well as contingency measures if things go wrong</a:t>
            </a:r>
            <a:endParaRPr lang="en-NZ" sz="1000">
              <a:cs typeface="Arial"/>
            </a:endParaRPr>
          </a:p>
        </p:txBody>
      </p:sp>
      <p:sp>
        <p:nvSpPr>
          <p:cNvPr id="4" name="Slide Number Placeholder 3"/>
          <p:cNvSpPr>
            <a:spLocks noGrp="1"/>
          </p:cNvSpPr>
          <p:nvPr>
            <p:ph type="sldNum" sz="quarter" idx="5"/>
          </p:nvPr>
        </p:nvSpPr>
        <p:spPr/>
        <p:txBody>
          <a:bodyPr/>
          <a:lstStyle/>
          <a:p>
            <a:fld id="{8FA8C7E9-443D-4EEF-9FB8-12E2262321F4}" type="slidenum">
              <a:rPr lang="en-NZ" smtClean="0"/>
              <a:t>9</a:t>
            </a:fld>
            <a:endParaRPr lang="en-NZ"/>
          </a:p>
        </p:txBody>
      </p:sp>
    </p:spTree>
    <p:extLst>
      <p:ext uri="{BB962C8B-B14F-4D97-AF65-F5344CB8AC3E}">
        <p14:creationId xmlns:p14="http://schemas.microsoft.com/office/powerpoint/2010/main" val="1921929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00" b="0" i="0">
                <a:solidFill>
                  <a:schemeClr val="tx1"/>
                </a:solidFill>
                <a:effectLst/>
                <a:latin typeface="Calibri"/>
                <a:cs typeface="Calibri"/>
              </a:rPr>
              <a:t>A suitably qualified person is defined in Schedule 20 of the RPW.  Has two parts - one outlining requirements for assessing Animal Effluent Systems, and the other for using the Dairy Effluent Calculator. </a:t>
            </a:r>
          </a:p>
          <a:p>
            <a:endParaRPr lang="en-NZ"/>
          </a:p>
        </p:txBody>
      </p:sp>
      <p:sp>
        <p:nvSpPr>
          <p:cNvPr id="4" name="Slide Number Placeholder 3"/>
          <p:cNvSpPr>
            <a:spLocks noGrp="1"/>
          </p:cNvSpPr>
          <p:nvPr>
            <p:ph type="sldNum" sz="quarter" idx="5"/>
          </p:nvPr>
        </p:nvSpPr>
        <p:spPr/>
        <p:txBody>
          <a:bodyPr/>
          <a:lstStyle/>
          <a:p>
            <a:fld id="{8FA8C7E9-443D-4EEF-9FB8-12E2262321F4}" type="slidenum">
              <a:rPr lang="en-NZ" smtClean="0"/>
              <a:t>11</a:t>
            </a:fld>
            <a:endParaRPr lang="en-NZ"/>
          </a:p>
        </p:txBody>
      </p:sp>
    </p:spTree>
    <p:extLst>
      <p:ext uri="{BB962C8B-B14F-4D97-AF65-F5344CB8AC3E}">
        <p14:creationId xmlns:p14="http://schemas.microsoft.com/office/powerpoint/2010/main" val="669232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bg>
      <p:bgPr>
        <a:solidFill>
          <a:srgbClr val="003E60"/>
        </a:solidFill>
        <a:effectLst/>
      </p:bgPr>
    </p:bg>
    <p:spTree>
      <p:nvGrpSpPr>
        <p:cNvPr id="1" name=""/>
        <p:cNvGrpSpPr/>
        <p:nvPr/>
      </p:nvGrpSpPr>
      <p:grpSpPr>
        <a:xfrm>
          <a:off x="0" y="0"/>
          <a:ext cx="0" cy="0"/>
          <a:chOff x="0" y="0"/>
          <a:chExt cx="0" cy="0"/>
        </a:xfrm>
      </p:grpSpPr>
      <p:sp>
        <p:nvSpPr>
          <p:cNvPr id="28" name="Text Placeholder 4">
            <a:extLst>
              <a:ext uri="{FF2B5EF4-FFF2-40B4-BE49-F238E27FC236}">
                <a16:creationId xmlns:a16="http://schemas.microsoft.com/office/drawing/2014/main" id="{5C50D7ED-159E-FC4B-816C-E630009F9214}"/>
              </a:ext>
            </a:extLst>
          </p:cNvPr>
          <p:cNvSpPr>
            <a:spLocks noGrp="1"/>
          </p:cNvSpPr>
          <p:nvPr>
            <p:ph type="body" sz="quarter" idx="15" hasCustomPrompt="1"/>
          </p:nvPr>
        </p:nvSpPr>
        <p:spPr>
          <a:xfrm>
            <a:off x="1056915" y="4330486"/>
            <a:ext cx="6968558" cy="368896"/>
          </a:xfrm>
          <a:prstGeom prst="rect">
            <a:avLst/>
          </a:prstGeom>
        </p:spPr>
        <p:txBody>
          <a:bodyPr>
            <a:noAutofit/>
          </a:bodyPr>
          <a:lstStyle>
            <a:lvl1pPr marL="0" indent="0" algn="l">
              <a:buNone/>
              <a:defRPr sz="1350" b="0" i="0" baseline="0">
                <a:solidFill>
                  <a:schemeClr val="bg1">
                    <a:lumMod val="65000"/>
                  </a:schemeClr>
                </a:solidFill>
                <a:latin typeface="Source Sans Pro Semibold" panose="020B0603030403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a:prstGeom prst="rect">
            <a:avLst/>
          </a:prstGeom>
        </p:spPr>
        <p:txBody>
          <a:bodyPr>
            <a:normAutofit/>
          </a:bodyPr>
          <a:lstStyle>
            <a:lvl1pPr marL="0" indent="0">
              <a:buNone/>
              <a:defRPr sz="1600" b="0" i="0">
                <a:solidFill>
                  <a:srgbClr val="0096FF"/>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4" name="Text Placeholder 4">
            <a:extLst>
              <a:ext uri="{FF2B5EF4-FFF2-40B4-BE49-F238E27FC236}">
                <a16:creationId xmlns:a16="http://schemas.microsoft.com/office/drawing/2014/main" id="{C738AB99-B129-12F0-A86D-1DC80C7E4EC3}"/>
              </a:ext>
            </a:extLst>
          </p:cNvPr>
          <p:cNvSpPr>
            <a:spLocks noGrp="1"/>
          </p:cNvSpPr>
          <p:nvPr>
            <p:ph type="body" sz="quarter" idx="13" hasCustomPrompt="1"/>
          </p:nvPr>
        </p:nvSpPr>
        <p:spPr>
          <a:xfrm>
            <a:off x="1056915" y="2384145"/>
            <a:ext cx="6968919" cy="1080950"/>
          </a:xfrm>
          <a:prstGeom prst="rect">
            <a:avLst/>
          </a:prstGeom>
        </p:spPr>
        <p:txBody>
          <a:bodyPr>
            <a:noAutofit/>
          </a:bodyPr>
          <a:lstStyle>
            <a:lvl1pPr marL="0" indent="0" algn="l">
              <a:lnSpc>
                <a:spcPts val="4000"/>
              </a:lnSpc>
              <a:buNone/>
              <a:defRPr sz="3750" b="1">
                <a:solidFill>
                  <a:srgbClr val="EAECED"/>
                </a:solidFill>
              </a:defRPr>
            </a:lvl1pPr>
          </a:lstStyle>
          <a:p>
            <a:pPr lvl="0"/>
            <a:r>
              <a:rPr lang="en-US"/>
              <a:t>Click to edit</a:t>
            </a:r>
            <a:br>
              <a:rPr lang="en-US"/>
            </a:br>
            <a:r>
              <a:rPr lang="en-US"/>
              <a:t>Master text styles</a:t>
            </a:r>
          </a:p>
        </p:txBody>
      </p:sp>
      <p:pic>
        <p:nvPicPr>
          <p:cNvPr id="3" name="Picture 2" descr="A picture containing graphical user interface&#10;&#10;Description automatically generated">
            <a:extLst>
              <a:ext uri="{FF2B5EF4-FFF2-40B4-BE49-F238E27FC236}">
                <a16:creationId xmlns:a16="http://schemas.microsoft.com/office/drawing/2014/main" id="{CD2094BF-CF46-8CE4-BF25-1B3AA1A2B444}"/>
              </a:ext>
            </a:extLst>
          </p:cNvPr>
          <p:cNvPicPr>
            <a:picLocks noChangeAspect="1"/>
          </p:cNvPicPr>
          <p:nvPr userDrawn="1"/>
        </p:nvPicPr>
        <p:blipFill>
          <a:blip r:embed="rId2"/>
          <a:stretch>
            <a:fillRect/>
          </a:stretch>
        </p:blipFill>
        <p:spPr>
          <a:xfrm>
            <a:off x="972766" y="434659"/>
            <a:ext cx="1433006" cy="858913"/>
          </a:xfrm>
          <a:prstGeom prst="rect">
            <a:avLst/>
          </a:prstGeom>
        </p:spPr>
      </p:pic>
      <p:sp>
        <p:nvSpPr>
          <p:cNvPr id="6" name="Rectangle 5">
            <a:extLst>
              <a:ext uri="{FF2B5EF4-FFF2-40B4-BE49-F238E27FC236}">
                <a16:creationId xmlns:a16="http://schemas.microsoft.com/office/drawing/2014/main" id="{2F2EA3E9-22F7-98FB-42DB-9F252E5DCE3B}"/>
              </a:ext>
            </a:extLst>
          </p:cNvPr>
          <p:cNvSpPr/>
          <p:nvPr userDrawn="1"/>
        </p:nvSpPr>
        <p:spPr>
          <a:xfrm>
            <a:off x="1132367" y="5087632"/>
            <a:ext cx="8011633"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307289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entred one column">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lgn="ctr">
              <a:defRPr sz="3000" b="0"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lgn="ctr">
              <a:buNone/>
              <a:defRPr b="1"/>
            </a:lvl1pPr>
          </a:lstStyle>
          <a:p>
            <a:pPr lvl="0"/>
            <a:r>
              <a:rPr lang="en-GB"/>
              <a:t>Click to add subtitle</a:t>
            </a:r>
          </a:p>
        </p:txBody>
      </p:sp>
      <p:sp>
        <p:nvSpPr>
          <p:cNvPr id="25" name="Text Placeholder 23">
            <a:extLst>
              <a:ext uri="{FF2B5EF4-FFF2-40B4-BE49-F238E27FC236}">
                <a16:creationId xmlns:a16="http://schemas.microsoft.com/office/drawing/2014/main" id="{5CE11997-7F10-8A40-8576-9FAE774CC158}"/>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gn="ctr">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lvl="0"/>
            <a:endParaRPr lang="en-GB"/>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Rectangle 1">
            <a:extLst>
              <a:ext uri="{FF2B5EF4-FFF2-40B4-BE49-F238E27FC236}">
                <a16:creationId xmlns:a16="http://schemas.microsoft.com/office/drawing/2014/main" id="{7E646BFF-DC66-81CB-623D-13223EA327BF}"/>
              </a:ext>
            </a:extLst>
          </p:cNvPr>
          <p:cNvSpPr/>
          <p:nvPr userDrawn="1"/>
        </p:nvSpPr>
        <p:spPr>
          <a:xfrm>
            <a:off x="1" y="5087632"/>
            <a:ext cx="9144000"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8076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7" name="Slide Number Placeholder 7">
            <a:extLst>
              <a:ext uri="{FF2B5EF4-FFF2-40B4-BE49-F238E27FC236}">
                <a16:creationId xmlns:a16="http://schemas.microsoft.com/office/drawing/2014/main" id="{144EE808-45F3-0B45-A79A-B15B017AE3DB}"/>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1">
            <a:extLst>
              <a:ext uri="{FF2B5EF4-FFF2-40B4-BE49-F238E27FC236}">
                <a16:creationId xmlns:a16="http://schemas.microsoft.com/office/drawing/2014/main" id="{248C498F-1170-EED5-E93C-8E7A3EF71FDD}"/>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lvl1pPr>
          </a:lstStyle>
          <a:p>
            <a:pPr lvl="0"/>
            <a:r>
              <a:rPr lang="en-GB"/>
              <a:t>Click to add subtitle</a:t>
            </a:r>
          </a:p>
        </p:txBody>
      </p:sp>
      <p:cxnSp>
        <p:nvCxnSpPr>
          <p:cNvPr id="3" name="Straight Arrow Connector 2">
            <a:extLst>
              <a:ext uri="{FF2B5EF4-FFF2-40B4-BE49-F238E27FC236}">
                <a16:creationId xmlns:a16="http://schemas.microsoft.com/office/drawing/2014/main" id="{B284B598-06BC-2939-9E39-78B3C2F53991}"/>
              </a:ext>
            </a:extLst>
          </p:cNvPr>
          <p:cNvCxnSpPr>
            <a:cxnSpLocks/>
          </p:cNvCxnSpPr>
          <p:nvPr userDrawn="1"/>
        </p:nvCxnSpPr>
        <p:spPr>
          <a:xfrm>
            <a:off x="4499002" y="1928692"/>
            <a:ext cx="0" cy="2009375"/>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4" name="Text Placeholder 23">
            <a:extLst>
              <a:ext uri="{FF2B5EF4-FFF2-40B4-BE49-F238E27FC236}">
                <a16:creationId xmlns:a16="http://schemas.microsoft.com/office/drawing/2014/main" id="{33938E65-99E0-4BAE-E022-77910577E9E0}"/>
              </a:ext>
            </a:extLst>
          </p:cNvPr>
          <p:cNvSpPr>
            <a:spLocks noGrp="1"/>
          </p:cNvSpPr>
          <p:nvPr>
            <p:ph type="body" sz="quarter" idx="21" hasCustomPrompt="1"/>
          </p:nvPr>
        </p:nvSpPr>
        <p:spPr>
          <a:xfrm>
            <a:off x="542925" y="1509196"/>
            <a:ext cx="7972425" cy="3024909"/>
          </a:xfrm>
        </p:spPr>
        <p:txBody>
          <a:bodyPr numCol="2" spcCol="36000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lvl="0"/>
            <a:r>
              <a:rPr lang="en-GB"/>
              <a:t>Click to add double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endParaRPr lang="en-GB"/>
          </a:p>
          <a:p>
            <a:pPr lvl="0"/>
            <a:r>
              <a:rPr lang="en-GB"/>
              <a:t>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 Proin </a:t>
            </a:r>
            <a:r>
              <a:rPr lang="en-GB" err="1"/>
              <a:t>nibh</a:t>
            </a:r>
            <a:r>
              <a:rPr lang="en-GB"/>
              <a:t> </a:t>
            </a:r>
            <a:r>
              <a:rPr lang="en-GB" err="1"/>
              <a:t>nisl</a:t>
            </a:r>
            <a:r>
              <a:rPr lang="en-GB"/>
              <a:t> </a:t>
            </a:r>
            <a:r>
              <a:rPr lang="en-GB" err="1"/>
              <a:t>oranste</a:t>
            </a:r>
            <a:r>
              <a:rPr lang="en-GB"/>
              <a:t> </a:t>
            </a:r>
            <a:r>
              <a:rPr lang="en-GB" err="1"/>
              <a:t>ftoeu</a:t>
            </a:r>
            <a:r>
              <a:rPr lang="en-GB"/>
              <a:t> </a:t>
            </a:r>
            <a:r>
              <a:rPr lang="en-GB" err="1"/>
              <a:t>condimentum</a:t>
            </a:r>
            <a:r>
              <a:rPr lang="en-GB"/>
              <a:t> id </a:t>
            </a:r>
            <a:r>
              <a:rPr lang="en-GB" err="1"/>
              <a:t>venenatis</a:t>
            </a:r>
            <a:r>
              <a:rPr lang="en-GB"/>
              <a:t> a vitae </a:t>
            </a:r>
            <a:r>
              <a:rPr lang="en-GB" err="1"/>
              <a:t>sapien</a:t>
            </a:r>
            <a:r>
              <a:rPr lang="en-GB"/>
              <a:t>.</a:t>
            </a:r>
          </a:p>
        </p:txBody>
      </p:sp>
      <p:sp>
        <p:nvSpPr>
          <p:cNvPr id="8" name="Rectangle 7">
            <a:extLst>
              <a:ext uri="{FF2B5EF4-FFF2-40B4-BE49-F238E27FC236}">
                <a16:creationId xmlns:a16="http://schemas.microsoft.com/office/drawing/2014/main" id="{06F1CD84-E898-5C52-6821-B9C55688AB4F}"/>
              </a:ext>
            </a:extLst>
          </p:cNvPr>
          <p:cNvSpPr/>
          <p:nvPr userDrawn="1"/>
        </p:nvSpPr>
        <p:spPr>
          <a:xfrm>
            <a:off x="542925" y="5087632"/>
            <a:ext cx="8601075"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573153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uble right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2000" y="1601"/>
            <a:ext cx="4572000" cy="2042795"/>
          </a:xfrm>
          <a:prstGeom prst="rect">
            <a:avLst/>
          </a:prstGeom>
        </p:spPr>
        <p:txBody>
          <a:bodyPr/>
          <a:lstStyle>
            <a:lvl1pPr marL="0" indent="0" algn="ctr">
              <a:buNone/>
              <a:defRPr sz="2400">
                <a:solidFill>
                  <a:srgbClr val="0A395B"/>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4572000" y="2568077"/>
            <a:ext cx="4572000" cy="2042795"/>
          </a:xfrm>
          <a:prstGeom prst="rect">
            <a:avLst/>
          </a:prstGeom>
        </p:spPr>
        <p:txBody>
          <a:bodyPr/>
          <a:lstStyle>
            <a:lvl1pPr marL="0" indent="0" algn="ctr">
              <a:buNone/>
              <a:defRPr sz="2400">
                <a:solidFill>
                  <a:srgbClr val="0A395B"/>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8" name="Title 7">
            <a:extLst>
              <a:ext uri="{FF2B5EF4-FFF2-40B4-BE49-F238E27FC236}">
                <a16:creationId xmlns:a16="http://schemas.microsoft.com/office/drawing/2014/main" id="{F1569518-DC93-724C-AC70-58DE1388DC54}"/>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0" name="Text Placeholder 21">
            <a:extLst>
              <a:ext uri="{FF2B5EF4-FFF2-40B4-BE49-F238E27FC236}">
                <a16:creationId xmlns:a16="http://schemas.microsoft.com/office/drawing/2014/main" id="{02226445-E45E-4A45-BCE1-34496A76C60D}"/>
              </a:ext>
            </a:extLst>
          </p:cNvPr>
          <p:cNvSpPr>
            <a:spLocks noGrp="1"/>
          </p:cNvSpPr>
          <p:nvPr>
            <p:ph type="body" sz="quarter" idx="21" hasCustomPrompt="1"/>
          </p:nvPr>
        </p:nvSpPr>
        <p:spPr>
          <a:xfrm>
            <a:off x="542926" y="1095451"/>
            <a:ext cx="3659318" cy="260350"/>
          </a:xfrm>
          <a:prstGeom prst="rect">
            <a:avLst/>
          </a:prstGeom>
        </p:spPr>
        <p:txBody>
          <a:bodyPr>
            <a:noAutofit/>
          </a:bodyPr>
          <a:lstStyle>
            <a:lvl1pPr marL="0" indent="0">
              <a:buNone/>
              <a:defRPr b="1"/>
            </a:lvl1pPr>
          </a:lstStyle>
          <a:p>
            <a:pPr lvl="0"/>
            <a:r>
              <a:rPr lang="en-GB"/>
              <a:t>Click to add subtitle</a:t>
            </a:r>
          </a:p>
        </p:txBody>
      </p:sp>
      <p:sp>
        <p:nvSpPr>
          <p:cNvPr id="21" name="Text Placeholder 23">
            <a:extLst>
              <a:ext uri="{FF2B5EF4-FFF2-40B4-BE49-F238E27FC236}">
                <a16:creationId xmlns:a16="http://schemas.microsoft.com/office/drawing/2014/main" id="{768249EB-6E1E-3F45-BC2B-A87B6F0B1285}"/>
              </a:ext>
            </a:extLst>
          </p:cNvPr>
          <p:cNvSpPr>
            <a:spLocks noGrp="1"/>
          </p:cNvSpPr>
          <p:nvPr>
            <p:ph type="body" sz="quarter" idx="22" hasCustomPrompt="1"/>
          </p:nvPr>
        </p:nvSpPr>
        <p:spPr>
          <a:xfrm>
            <a:off x="542926" y="1509196"/>
            <a:ext cx="3659318" cy="3024909"/>
          </a:xfrm>
          <a:prstGeom prst="rect">
            <a:avLst/>
          </a:prstGeom>
        </p:spPr>
        <p:txBody>
          <a:bodyPr numCol="1" spcCol="180000">
            <a:noAutofit/>
          </a:bodyPr>
          <a:lstStyle>
            <a:lvl1pPr marL="0" indent="0">
              <a:buFont typeface="Arial" panose="020B0604020202020204" pitchFamily="34" charse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At </a:t>
            </a:r>
            <a:r>
              <a:rPr lang="en-GB" err="1"/>
              <a:t>risus</a:t>
            </a:r>
            <a:r>
              <a:rPr lang="en-GB"/>
              <a:t> </a:t>
            </a:r>
            <a:r>
              <a:rPr lang="en-GB" err="1"/>
              <a:t>viverra</a:t>
            </a:r>
            <a:r>
              <a:rPr lang="en-GB"/>
              <a:t> integer </a:t>
            </a:r>
            <a:r>
              <a:rPr lang="en-GB" err="1"/>
              <a:t>feugiat</a:t>
            </a:r>
            <a:r>
              <a:rPr lang="en-GB"/>
              <a:t>. </a:t>
            </a:r>
          </a:p>
          <a:p>
            <a:pPr lvl="0"/>
            <a:r>
              <a:rPr lang="en-GB"/>
              <a:t>Magna </a:t>
            </a:r>
            <a:r>
              <a:rPr lang="en-GB" err="1"/>
              <a:t>fringilla</a:t>
            </a:r>
            <a:r>
              <a:rPr lang="en-GB"/>
              <a:t> </a:t>
            </a:r>
            <a:r>
              <a:rPr lang="en-GB" err="1"/>
              <a:t>urna</a:t>
            </a:r>
            <a:r>
              <a:rPr lang="en-GB"/>
              <a:t>. Integer </a:t>
            </a:r>
            <a:r>
              <a:rPr lang="en-GB" err="1"/>
              <a:t>quis</a:t>
            </a:r>
            <a:r>
              <a:rPr lang="en-GB"/>
              <a:t> auctor </a:t>
            </a:r>
            <a:r>
              <a:rPr lang="en-GB" err="1"/>
              <a:t>elit</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id </a:t>
            </a:r>
            <a:r>
              <a:rPr lang="en-GB" err="1"/>
              <a:t>venenatis</a:t>
            </a:r>
            <a:r>
              <a:rPr lang="en-GB"/>
              <a:t> a vitae </a:t>
            </a:r>
            <a:r>
              <a:rPr lang="en-GB" err="1"/>
              <a:t>sapien</a:t>
            </a:r>
            <a:r>
              <a:rPr lang="en-GB"/>
              <a:t>.</a:t>
            </a:r>
          </a:p>
        </p:txBody>
      </p:sp>
      <p:sp>
        <p:nvSpPr>
          <p:cNvPr id="13" name="Slide Number Placeholder 7">
            <a:extLst>
              <a:ext uri="{FF2B5EF4-FFF2-40B4-BE49-F238E27FC236}">
                <a16:creationId xmlns:a16="http://schemas.microsoft.com/office/drawing/2014/main" id="{DB82DBEA-18A3-C542-9D92-30172F92BBCE}"/>
              </a:ext>
            </a:extLst>
          </p:cNvPr>
          <p:cNvSpPr>
            <a:spLocks noGrp="1"/>
          </p:cNvSpPr>
          <p:nvPr>
            <p:ph type="sldNum" sz="quarter" idx="4"/>
          </p:nvPr>
        </p:nvSpPr>
        <p:spPr>
          <a:xfrm>
            <a:off x="8281260" y="4768200"/>
            <a:ext cx="621677"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3">
            <a:extLst>
              <a:ext uri="{FF2B5EF4-FFF2-40B4-BE49-F238E27FC236}">
                <a16:creationId xmlns:a16="http://schemas.microsoft.com/office/drawing/2014/main" id="{432FAD22-EBC0-B21E-0A95-8E7A84ABD5FA}"/>
              </a:ext>
            </a:extLst>
          </p:cNvPr>
          <p:cNvSpPr>
            <a:spLocks noGrp="1"/>
          </p:cNvSpPr>
          <p:nvPr>
            <p:ph type="body" sz="half" idx="19" hasCustomPrompt="1"/>
          </p:nvPr>
        </p:nvSpPr>
        <p:spPr>
          <a:xfrm>
            <a:off x="4572000" y="2080291"/>
            <a:ext cx="3475554" cy="330457"/>
          </a:xfrm>
        </p:spPr>
        <p:txBody>
          <a:bodyPr>
            <a:normAutofit/>
          </a:bodyPr>
          <a:lstStyle>
            <a:lvl1pPr marL="0" indent="0">
              <a:buNone/>
              <a:defRPr sz="105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add caption</a:t>
            </a:r>
          </a:p>
        </p:txBody>
      </p:sp>
      <p:sp>
        <p:nvSpPr>
          <p:cNvPr id="4" name="Text Placeholder 3">
            <a:extLst>
              <a:ext uri="{FF2B5EF4-FFF2-40B4-BE49-F238E27FC236}">
                <a16:creationId xmlns:a16="http://schemas.microsoft.com/office/drawing/2014/main" id="{BA8008A8-DA64-3410-6C0E-B1B4A5391926}"/>
              </a:ext>
            </a:extLst>
          </p:cNvPr>
          <p:cNvSpPr>
            <a:spLocks noGrp="1"/>
          </p:cNvSpPr>
          <p:nvPr>
            <p:ph type="body" sz="half" idx="20" hasCustomPrompt="1"/>
          </p:nvPr>
        </p:nvSpPr>
        <p:spPr>
          <a:xfrm>
            <a:off x="4572000" y="4610872"/>
            <a:ext cx="3475554" cy="322624"/>
          </a:xfrm>
        </p:spPr>
        <p:txBody>
          <a:bodyPr>
            <a:normAutofit/>
          </a:bodyPr>
          <a:lstStyle>
            <a:lvl1pPr marL="0" indent="0">
              <a:buNone/>
              <a:defRPr sz="1050" b="0" i="0" baseline="0">
                <a:solidFill>
                  <a:schemeClr val="tx1">
                    <a:lumMod val="65000"/>
                    <a:lumOff val="35000"/>
                  </a:schemeClr>
                </a:solidFill>
                <a:latin typeface="Arial" panose="020B0604020202020204" pitchFamily="34" charset="0"/>
                <a:ea typeface="Arial" panose="020B0606030504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add caption</a:t>
            </a:r>
          </a:p>
        </p:txBody>
      </p:sp>
      <p:sp>
        <p:nvSpPr>
          <p:cNvPr id="7" name="Rectangle 6">
            <a:extLst>
              <a:ext uri="{FF2B5EF4-FFF2-40B4-BE49-F238E27FC236}">
                <a16:creationId xmlns:a16="http://schemas.microsoft.com/office/drawing/2014/main" id="{5A0DF683-4BBB-02A0-C2DF-B55648FE3FE8}"/>
              </a:ext>
            </a:extLst>
          </p:cNvPr>
          <p:cNvSpPr/>
          <p:nvPr userDrawn="1"/>
        </p:nvSpPr>
        <p:spPr>
          <a:xfrm>
            <a:off x="543923" y="5092502"/>
            <a:ext cx="4027006"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235393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imag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542925" y="1543987"/>
            <a:ext cx="4029075" cy="3040713"/>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9" name="Picture Placeholder 2">
            <a:extLst>
              <a:ext uri="{FF2B5EF4-FFF2-40B4-BE49-F238E27FC236}">
                <a16:creationId xmlns:a16="http://schemas.microsoft.com/office/drawing/2014/main" id="{7491E36E-50F3-D24A-A688-3E813C0C3D85}"/>
              </a:ext>
            </a:extLst>
          </p:cNvPr>
          <p:cNvSpPr>
            <a:spLocks noGrp="1"/>
          </p:cNvSpPr>
          <p:nvPr>
            <p:ph type="pic" sz="quarter" idx="18"/>
          </p:nvPr>
        </p:nvSpPr>
        <p:spPr>
          <a:xfrm>
            <a:off x="4710734" y="1543987"/>
            <a:ext cx="4029075" cy="3040713"/>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8" name="Title 7">
            <a:extLst>
              <a:ext uri="{FF2B5EF4-FFF2-40B4-BE49-F238E27FC236}">
                <a16:creationId xmlns:a16="http://schemas.microsoft.com/office/drawing/2014/main" id="{38B5FE7C-2C40-1C43-BFB0-43C03EB7D080}"/>
              </a:ext>
            </a:extLst>
          </p:cNvPr>
          <p:cNvSpPr>
            <a:spLocks noGrp="1"/>
          </p:cNvSpPr>
          <p:nvPr>
            <p:ph type="title" hasCustomPrompt="1"/>
          </p:nvPr>
        </p:nvSpPr>
        <p:spPr>
          <a:xfrm>
            <a:off x="543923" y="694533"/>
            <a:ext cx="6736741"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4" name="Text Placeholder 21">
            <a:extLst>
              <a:ext uri="{FF2B5EF4-FFF2-40B4-BE49-F238E27FC236}">
                <a16:creationId xmlns:a16="http://schemas.microsoft.com/office/drawing/2014/main" id="{3C1389F0-BF96-1E44-84C5-4638018AC51D}"/>
              </a:ext>
            </a:extLst>
          </p:cNvPr>
          <p:cNvSpPr>
            <a:spLocks noGrp="1"/>
          </p:cNvSpPr>
          <p:nvPr>
            <p:ph type="body" sz="quarter" idx="20" hasCustomPrompt="1"/>
          </p:nvPr>
        </p:nvSpPr>
        <p:spPr>
          <a:xfrm>
            <a:off x="542926" y="1095451"/>
            <a:ext cx="6737298" cy="260350"/>
          </a:xfrm>
          <a:prstGeom prst="rect">
            <a:avLst/>
          </a:prstGeom>
        </p:spPr>
        <p:txBody>
          <a:bodyPr>
            <a:noAutofit/>
          </a:bodyPr>
          <a:lstStyle>
            <a:lvl1pPr marL="0" indent="0">
              <a:buNone/>
              <a:defRPr b="1"/>
            </a:lvl1pPr>
          </a:lstStyle>
          <a:p>
            <a:pPr lvl="0"/>
            <a:r>
              <a:rPr lang="en-GB"/>
              <a:t>Click to add subtitle</a:t>
            </a:r>
          </a:p>
        </p:txBody>
      </p:sp>
      <p:sp>
        <p:nvSpPr>
          <p:cNvPr id="10" name="Slide Number Placeholder 7">
            <a:extLst>
              <a:ext uri="{FF2B5EF4-FFF2-40B4-BE49-F238E27FC236}">
                <a16:creationId xmlns:a16="http://schemas.microsoft.com/office/drawing/2014/main" id="{098D4100-512F-BA46-A4DE-F7F423AA34CA}"/>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D5797CCC-D355-2B01-7650-E51F2780D7C6}"/>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779366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break—with full insert image">
    <p:bg>
      <p:bgRef idx="1001">
        <a:schemeClr val="bg1"/>
      </p:bgRef>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4BBF80CE-49B1-BC43-B990-D837016287EF}"/>
              </a:ext>
            </a:extLst>
          </p:cNvPr>
          <p:cNvSpPr>
            <a:spLocks noGrp="1"/>
          </p:cNvSpPr>
          <p:nvPr>
            <p:ph type="pic" sz="quarter" idx="15" hasCustomPrompt="1"/>
          </p:nvPr>
        </p:nvSpPr>
        <p:spPr>
          <a:xfrm>
            <a:off x="0" y="0"/>
            <a:ext cx="9143999" cy="5143500"/>
          </a:xfrm>
          <a:prstGeom prst="rect">
            <a:avLst/>
          </a:prstGeom>
        </p:spPr>
        <p:txBody>
          <a:bodyPr/>
          <a:lstStyle>
            <a:lvl1pPr marL="0" indent="0" algn="ctr">
              <a:buNone/>
              <a:defRPr>
                <a:solidFill>
                  <a:srgbClr val="0A395B"/>
                </a:solidFill>
              </a:defRPr>
            </a:lvl1pPr>
          </a:lstStyle>
          <a:p>
            <a:r>
              <a:rPr lang="en-US"/>
              <a:t>Click icon to insert full image. After inserting, select, and send to back. Then edit text.</a:t>
            </a:r>
          </a:p>
        </p:txBody>
      </p:sp>
      <p:sp>
        <p:nvSpPr>
          <p:cNvPr id="2" name="Text Placeholder 4">
            <a:extLst>
              <a:ext uri="{FF2B5EF4-FFF2-40B4-BE49-F238E27FC236}">
                <a16:creationId xmlns:a16="http://schemas.microsoft.com/office/drawing/2014/main" id="{383C2D24-DADF-8FA3-F2C7-29264BB4EA6F}"/>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0A395B"/>
                </a:solidFill>
              </a:defRPr>
            </a:lvl1pPr>
          </a:lstStyle>
          <a:p>
            <a:pPr lvl="0"/>
            <a:r>
              <a:rPr lang="en-GB"/>
              <a:t>Click to add page break title</a:t>
            </a:r>
          </a:p>
        </p:txBody>
      </p:sp>
      <p:sp>
        <p:nvSpPr>
          <p:cNvPr id="3" name="Rectangle 2">
            <a:extLst>
              <a:ext uri="{FF2B5EF4-FFF2-40B4-BE49-F238E27FC236}">
                <a16:creationId xmlns:a16="http://schemas.microsoft.com/office/drawing/2014/main" id="{C5C14201-A5FA-9DE0-F9A5-C21DFED2C03D}"/>
              </a:ext>
            </a:extLst>
          </p:cNvPr>
          <p:cNvSpPr/>
          <p:nvPr userDrawn="1"/>
        </p:nvSpPr>
        <p:spPr>
          <a:xfrm>
            <a:off x="-55658" y="5092502"/>
            <a:ext cx="919965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17092013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ta page (6)">
    <p:bg>
      <p:bgPr>
        <a:solidFill>
          <a:schemeClr val="bg1"/>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0"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542925" y="1773343"/>
            <a:ext cx="1605617" cy="500887"/>
          </a:xfrm>
          <a:prstGeom prst="rect">
            <a:avLst/>
          </a:prstGeom>
        </p:spPr>
        <p:txBody>
          <a:bodyPr>
            <a:noAutofit/>
          </a:bodyPr>
          <a:lstStyle>
            <a:lvl1pPr marL="0" indent="0" algn="ctr">
              <a:buNone/>
              <a:defRPr sz="3750" b="1">
                <a:solidFill>
                  <a:srgbClr val="FFE000"/>
                </a:solidFill>
              </a:defRPr>
            </a:lvl1pPr>
          </a:lstStyle>
          <a:p>
            <a:pPr marL="0" marR="0" lvl="0" indent="0" algn="ctr" defTabSz="685800" rtl="0" eaLnBrk="1" fontAlgn="auto" latinLnBrk="0" hangingPunct="1">
              <a:lnSpc>
                <a:spcPts val="2200"/>
              </a:lnSpc>
              <a:spcBef>
                <a:spcPts val="0"/>
              </a:spcBef>
              <a:spcAft>
                <a:spcPts val="200"/>
              </a:spcAft>
              <a:buClrTx/>
              <a:buSzTx/>
              <a:buFont typeface="Arial" panose="020B0604020202020204" pitchFamily="34" charset="0"/>
              <a:buNone/>
              <a:tabLst/>
              <a:defRPr/>
            </a:pPr>
            <a:r>
              <a:rPr lang="en-GB"/>
              <a:t>#</a:t>
            </a:r>
            <a:endParaRPr lang="en-US"/>
          </a:p>
          <a:p>
            <a:pPr lvl="0"/>
            <a:endParaRPr lang="en-US"/>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547473" y="2342521"/>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552022" y="3830127"/>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547473" y="2633672"/>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547473" y="4121278"/>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3454446" y="2342521"/>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3458995" y="3830127"/>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3454446" y="2633672"/>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3454446" y="4121278"/>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6375068" y="1773343"/>
            <a:ext cx="1605617" cy="500887"/>
          </a:xfrm>
          <a:prstGeom prst="rect">
            <a:avLst/>
          </a:prstGeom>
        </p:spPr>
        <p:txBody>
          <a:bodyPr>
            <a:noAutofit/>
          </a:bodyPr>
          <a:lstStyle>
            <a:lvl1pPr marL="0" indent="0" algn="ctr">
              <a:buNone/>
              <a:defRPr sz="3750" b="1">
                <a:solidFill>
                  <a:srgbClr val="FFE000"/>
                </a:solidFill>
              </a:defRPr>
            </a:lvl1pPr>
          </a:lstStyle>
          <a:p>
            <a:pPr lvl="0"/>
            <a:r>
              <a:rPr lang="en-GB"/>
              <a:t>#</a:t>
            </a:r>
            <a:endParaRPr lang="en-US"/>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6379616" y="2342521"/>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6384165" y="3830127"/>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6379616" y="2633672"/>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6379616" y="4121278"/>
            <a:ext cx="1605617" cy="484895"/>
          </a:xfrm>
          <a:prstGeom prst="rect">
            <a:avLst/>
          </a:prstGeom>
        </p:spPr>
        <p:txBody>
          <a:bodyPr>
            <a:noAutofit/>
          </a:bodyPr>
          <a:lstStyle>
            <a:lvl1pPr marL="0" indent="0" algn="ctr">
              <a:buNone/>
              <a:defRPr sz="1050" b="0">
                <a:solidFill>
                  <a:srgbClr val="0A395B"/>
                </a:solidFill>
              </a:defRPr>
            </a:lvl1pPr>
            <a:lvl2pPr marL="342900" indent="0">
              <a:buNone/>
              <a:defRPr/>
            </a:lvl2pPr>
          </a:lstStyle>
          <a:p>
            <a:pPr lvl="0"/>
            <a:r>
              <a:rPr lang="en-GB"/>
              <a:t>Click here</a:t>
            </a:r>
            <a:endParaRPr lang="en-US"/>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a:prstGeom prst="rect">
            <a:avLst/>
          </a:prstGeom>
        </p:spPr>
        <p:txBody>
          <a:bodyPr>
            <a:noAutofit/>
          </a:bodyPr>
          <a:lstStyle>
            <a:lvl1pPr marL="0" indent="0" algn="l">
              <a:buNone/>
              <a:defRPr sz="800" b="0" i="0">
                <a:solidFill>
                  <a:srgbClr val="0A395B"/>
                </a:solidFill>
                <a:latin typeface="Arial Narrow" panose="020B0604020202020204" pitchFamily="34" charset="0"/>
                <a:cs typeface="Arial Narrow" panose="020B0604020202020204" pitchFamily="34" charset="0"/>
              </a:defRPr>
            </a:lvl1pPr>
            <a:lvl2pPr marL="342900"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rgbClr val="0A395B"/>
                </a:solidFill>
                <a:latin typeface="Arial" panose="020B0604020202020204" pitchFamily="34" charset="0"/>
              </a:defRPr>
            </a:lvl1pPr>
          </a:lstStyle>
          <a:p>
            <a:fld id="{9445717F-2858-4043-A9CA-B2273EB60975}" type="slidenum">
              <a:rPr lang="en-US" smtClean="0"/>
              <a:pPr/>
              <a:t>‹#›</a:t>
            </a:fld>
            <a:endParaRPr lang="en-US"/>
          </a:p>
        </p:txBody>
      </p:sp>
      <p:pic>
        <p:nvPicPr>
          <p:cNvPr id="9" name="Picture 8">
            <a:extLst>
              <a:ext uri="{FF2B5EF4-FFF2-40B4-BE49-F238E27FC236}">
                <a16:creationId xmlns:a16="http://schemas.microsoft.com/office/drawing/2014/main" id="{D08130D6-5E87-37FA-C252-519BC10234FB}"/>
              </a:ext>
            </a:extLst>
          </p:cNvPr>
          <p:cNvPicPr>
            <a:picLocks noChangeAspect="1"/>
          </p:cNvPicPr>
          <p:nvPr userDrawn="1"/>
        </p:nvPicPr>
        <p:blipFill>
          <a:blip r:embed="rId2"/>
          <a:stretch>
            <a:fillRect/>
          </a:stretch>
        </p:blipFill>
        <p:spPr>
          <a:xfrm>
            <a:off x="3449898" y="1448830"/>
            <a:ext cx="1603387" cy="1012024"/>
          </a:xfrm>
          <a:prstGeom prst="rect">
            <a:avLst/>
          </a:prstGeom>
        </p:spPr>
      </p:pic>
      <p:sp>
        <p:nvSpPr>
          <p:cNvPr id="10" name="Rectangle 9">
            <a:extLst>
              <a:ext uri="{FF2B5EF4-FFF2-40B4-BE49-F238E27FC236}">
                <a16:creationId xmlns:a16="http://schemas.microsoft.com/office/drawing/2014/main" id="{1BA73380-5815-0371-CF64-93B84642618F}"/>
              </a:ext>
            </a:extLst>
          </p:cNvPr>
          <p:cNvSpPr/>
          <p:nvPr userDrawn="1"/>
        </p:nvSpPr>
        <p:spPr>
          <a:xfrm>
            <a:off x="-55658" y="5092502"/>
            <a:ext cx="919965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819873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ata page (6)">
    <p:bg>
      <p:bgPr>
        <a:solidFill>
          <a:srgbClr val="0A395B"/>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0"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0096FF"/>
                </a:solidFill>
              </a:defRPr>
            </a:lvl1pPr>
          </a:lstStyle>
          <a:p>
            <a:pPr lvl="0"/>
            <a:r>
              <a:rPr lang="en-GB"/>
              <a:t>Click to add subtitle</a:t>
            </a:r>
          </a:p>
        </p:txBody>
      </p:sp>
      <p:sp>
        <p:nvSpPr>
          <p:cNvPr id="41" name="Text Placeholder 4">
            <a:extLst>
              <a:ext uri="{FF2B5EF4-FFF2-40B4-BE49-F238E27FC236}">
                <a16:creationId xmlns:a16="http://schemas.microsoft.com/office/drawing/2014/main" id="{1F351A5C-628A-6D48-8897-8B553B3B0AB8}"/>
              </a:ext>
            </a:extLst>
          </p:cNvPr>
          <p:cNvSpPr>
            <a:spLocks noGrp="1"/>
          </p:cNvSpPr>
          <p:nvPr>
            <p:ph type="body" sz="quarter" idx="14" hasCustomPrompt="1"/>
          </p:nvPr>
        </p:nvSpPr>
        <p:spPr>
          <a:xfrm>
            <a:off x="542925" y="1773343"/>
            <a:ext cx="1605617" cy="500887"/>
          </a:xfrm>
          <a:prstGeom prst="rect">
            <a:avLst/>
          </a:prstGeom>
        </p:spPr>
        <p:txBody>
          <a:bodyPr>
            <a:noAutofit/>
          </a:bodyPr>
          <a:lstStyle>
            <a:lvl1pPr marL="0" indent="0" algn="ctr">
              <a:buNone/>
              <a:defRPr sz="3750" b="1">
                <a:solidFill>
                  <a:srgbClr val="FFE000"/>
                </a:solidFill>
              </a:defRPr>
            </a:lvl1pPr>
          </a:lstStyle>
          <a:p>
            <a:pPr marL="0" marR="0" lvl="0" indent="0" algn="ctr" defTabSz="685800" rtl="0" eaLnBrk="1" fontAlgn="auto" latinLnBrk="0" hangingPunct="1">
              <a:lnSpc>
                <a:spcPts val="2200"/>
              </a:lnSpc>
              <a:spcBef>
                <a:spcPts val="0"/>
              </a:spcBef>
              <a:spcAft>
                <a:spcPts val="200"/>
              </a:spcAft>
              <a:buClrTx/>
              <a:buSzTx/>
              <a:buFont typeface="Arial" panose="020B0604020202020204" pitchFamily="34" charset="0"/>
              <a:buNone/>
              <a:tabLst/>
              <a:defRPr/>
            </a:pPr>
            <a:r>
              <a:rPr lang="en-GB"/>
              <a:t>#</a:t>
            </a:r>
            <a:endParaRPr lang="en-US"/>
          </a:p>
          <a:p>
            <a:pPr lvl="0"/>
            <a:endParaRPr lang="en-US"/>
          </a:p>
        </p:txBody>
      </p:sp>
      <p:sp>
        <p:nvSpPr>
          <p:cNvPr id="43" name="Text Placeholder 2">
            <a:extLst>
              <a:ext uri="{FF2B5EF4-FFF2-40B4-BE49-F238E27FC236}">
                <a16:creationId xmlns:a16="http://schemas.microsoft.com/office/drawing/2014/main" id="{AB3B12B8-6407-294F-871A-E4C318126822}"/>
              </a:ext>
            </a:extLst>
          </p:cNvPr>
          <p:cNvSpPr>
            <a:spLocks noGrp="1"/>
          </p:cNvSpPr>
          <p:nvPr>
            <p:ph type="body" sz="quarter" idx="65" hasCustomPrompt="1"/>
          </p:nvPr>
        </p:nvSpPr>
        <p:spPr>
          <a:xfrm>
            <a:off x="547473" y="2342521"/>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44" name="Text Placeholder 2">
            <a:extLst>
              <a:ext uri="{FF2B5EF4-FFF2-40B4-BE49-F238E27FC236}">
                <a16:creationId xmlns:a16="http://schemas.microsoft.com/office/drawing/2014/main" id="{2AE032BD-92C0-5E43-B0A4-011201885A0A}"/>
              </a:ext>
            </a:extLst>
          </p:cNvPr>
          <p:cNvSpPr>
            <a:spLocks noGrp="1"/>
          </p:cNvSpPr>
          <p:nvPr>
            <p:ph type="body" sz="quarter" idx="80" hasCustomPrompt="1"/>
          </p:nvPr>
        </p:nvSpPr>
        <p:spPr>
          <a:xfrm>
            <a:off x="552022" y="3830127"/>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45" name="Text Placeholder 2">
            <a:extLst>
              <a:ext uri="{FF2B5EF4-FFF2-40B4-BE49-F238E27FC236}">
                <a16:creationId xmlns:a16="http://schemas.microsoft.com/office/drawing/2014/main" id="{8D6C4ECE-4F9A-154C-B2B5-DA3ADC844D46}"/>
              </a:ext>
            </a:extLst>
          </p:cNvPr>
          <p:cNvSpPr>
            <a:spLocks noGrp="1"/>
          </p:cNvSpPr>
          <p:nvPr>
            <p:ph type="body" sz="quarter" idx="82" hasCustomPrompt="1"/>
          </p:nvPr>
        </p:nvSpPr>
        <p:spPr>
          <a:xfrm>
            <a:off x="547473" y="2633672"/>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46" name="Text Placeholder 2">
            <a:extLst>
              <a:ext uri="{FF2B5EF4-FFF2-40B4-BE49-F238E27FC236}">
                <a16:creationId xmlns:a16="http://schemas.microsoft.com/office/drawing/2014/main" id="{327ED8BA-2189-0A4F-8BB0-0B790DF28E3E}"/>
              </a:ext>
            </a:extLst>
          </p:cNvPr>
          <p:cNvSpPr>
            <a:spLocks noGrp="1"/>
          </p:cNvSpPr>
          <p:nvPr>
            <p:ph type="body" sz="quarter" idx="87" hasCustomPrompt="1"/>
          </p:nvPr>
        </p:nvSpPr>
        <p:spPr>
          <a:xfrm>
            <a:off x="547473" y="4121278"/>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55" name="Text Placeholder 2">
            <a:extLst>
              <a:ext uri="{FF2B5EF4-FFF2-40B4-BE49-F238E27FC236}">
                <a16:creationId xmlns:a16="http://schemas.microsoft.com/office/drawing/2014/main" id="{9BE01C5C-F80A-F64C-AB22-3C836C2F6449}"/>
              </a:ext>
            </a:extLst>
          </p:cNvPr>
          <p:cNvSpPr>
            <a:spLocks noGrp="1"/>
          </p:cNvSpPr>
          <p:nvPr>
            <p:ph type="body" sz="quarter" idx="90" hasCustomPrompt="1"/>
          </p:nvPr>
        </p:nvSpPr>
        <p:spPr>
          <a:xfrm>
            <a:off x="3454446" y="2342521"/>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56" name="Text Placeholder 2">
            <a:extLst>
              <a:ext uri="{FF2B5EF4-FFF2-40B4-BE49-F238E27FC236}">
                <a16:creationId xmlns:a16="http://schemas.microsoft.com/office/drawing/2014/main" id="{ED5FDBA9-427E-1048-B633-BFBB911A0EFE}"/>
              </a:ext>
            </a:extLst>
          </p:cNvPr>
          <p:cNvSpPr>
            <a:spLocks noGrp="1"/>
          </p:cNvSpPr>
          <p:nvPr>
            <p:ph type="body" sz="quarter" idx="91" hasCustomPrompt="1"/>
          </p:nvPr>
        </p:nvSpPr>
        <p:spPr>
          <a:xfrm>
            <a:off x="3458995" y="3830127"/>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57" name="Text Placeholder 2">
            <a:extLst>
              <a:ext uri="{FF2B5EF4-FFF2-40B4-BE49-F238E27FC236}">
                <a16:creationId xmlns:a16="http://schemas.microsoft.com/office/drawing/2014/main" id="{ADCB89BB-60EC-7F4F-AA59-7A653D394023}"/>
              </a:ext>
            </a:extLst>
          </p:cNvPr>
          <p:cNvSpPr>
            <a:spLocks noGrp="1"/>
          </p:cNvSpPr>
          <p:nvPr>
            <p:ph type="body" sz="quarter" idx="92" hasCustomPrompt="1"/>
          </p:nvPr>
        </p:nvSpPr>
        <p:spPr>
          <a:xfrm>
            <a:off x="3454446" y="2633672"/>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58" name="Text Placeholder 2">
            <a:extLst>
              <a:ext uri="{FF2B5EF4-FFF2-40B4-BE49-F238E27FC236}">
                <a16:creationId xmlns:a16="http://schemas.microsoft.com/office/drawing/2014/main" id="{6A64D6F8-63E5-7146-A35C-C3BA21975970}"/>
              </a:ext>
            </a:extLst>
          </p:cNvPr>
          <p:cNvSpPr>
            <a:spLocks noGrp="1"/>
          </p:cNvSpPr>
          <p:nvPr>
            <p:ph type="body" sz="quarter" idx="93" hasCustomPrompt="1"/>
          </p:nvPr>
        </p:nvSpPr>
        <p:spPr>
          <a:xfrm>
            <a:off x="3454446" y="4121278"/>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65" name="Text Placeholder 4">
            <a:extLst>
              <a:ext uri="{FF2B5EF4-FFF2-40B4-BE49-F238E27FC236}">
                <a16:creationId xmlns:a16="http://schemas.microsoft.com/office/drawing/2014/main" id="{41B419B6-6C57-E841-A781-B04BDD5EFD1A}"/>
              </a:ext>
            </a:extLst>
          </p:cNvPr>
          <p:cNvSpPr>
            <a:spLocks noGrp="1"/>
          </p:cNvSpPr>
          <p:nvPr>
            <p:ph type="body" sz="quarter" idx="94" hasCustomPrompt="1"/>
          </p:nvPr>
        </p:nvSpPr>
        <p:spPr>
          <a:xfrm>
            <a:off x="6375068" y="1773343"/>
            <a:ext cx="1605617" cy="500887"/>
          </a:xfrm>
          <a:prstGeom prst="rect">
            <a:avLst/>
          </a:prstGeom>
        </p:spPr>
        <p:txBody>
          <a:bodyPr>
            <a:noAutofit/>
          </a:bodyPr>
          <a:lstStyle>
            <a:lvl1pPr marL="0" indent="0" algn="ctr">
              <a:buNone/>
              <a:defRPr sz="3750" b="1">
                <a:solidFill>
                  <a:srgbClr val="FFE000"/>
                </a:solidFill>
              </a:defRPr>
            </a:lvl1pPr>
          </a:lstStyle>
          <a:p>
            <a:pPr lvl="0"/>
            <a:r>
              <a:rPr lang="en-GB"/>
              <a:t>#</a:t>
            </a:r>
            <a:endParaRPr lang="en-US"/>
          </a:p>
        </p:txBody>
      </p:sp>
      <p:sp>
        <p:nvSpPr>
          <p:cNvPr id="67" name="Text Placeholder 2">
            <a:extLst>
              <a:ext uri="{FF2B5EF4-FFF2-40B4-BE49-F238E27FC236}">
                <a16:creationId xmlns:a16="http://schemas.microsoft.com/office/drawing/2014/main" id="{860DB2E7-7DAA-DD44-B5ED-EC18E2A28F4E}"/>
              </a:ext>
            </a:extLst>
          </p:cNvPr>
          <p:cNvSpPr>
            <a:spLocks noGrp="1"/>
          </p:cNvSpPr>
          <p:nvPr>
            <p:ph type="body" sz="quarter" idx="96" hasCustomPrompt="1"/>
          </p:nvPr>
        </p:nvSpPr>
        <p:spPr>
          <a:xfrm>
            <a:off x="6379616" y="2342521"/>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68" name="Text Placeholder 2">
            <a:extLst>
              <a:ext uri="{FF2B5EF4-FFF2-40B4-BE49-F238E27FC236}">
                <a16:creationId xmlns:a16="http://schemas.microsoft.com/office/drawing/2014/main" id="{16EE3BC3-7C26-DE4C-994D-4C19990E4579}"/>
              </a:ext>
            </a:extLst>
          </p:cNvPr>
          <p:cNvSpPr>
            <a:spLocks noGrp="1"/>
          </p:cNvSpPr>
          <p:nvPr>
            <p:ph type="body" sz="quarter" idx="97" hasCustomPrompt="1"/>
          </p:nvPr>
        </p:nvSpPr>
        <p:spPr>
          <a:xfrm>
            <a:off x="6384165" y="3830127"/>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69" name="Text Placeholder 2">
            <a:extLst>
              <a:ext uri="{FF2B5EF4-FFF2-40B4-BE49-F238E27FC236}">
                <a16:creationId xmlns:a16="http://schemas.microsoft.com/office/drawing/2014/main" id="{6CD94ECE-5BE3-E04E-9CB1-13564C8BA537}"/>
              </a:ext>
            </a:extLst>
          </p:cNvPr>
          <p:cNvSpPr>
            <a:spLocks noGrp="1"/>
          </p:cNvSpPr>
          <p:nvPr>
            <p:ph type="body" sz="quarter" idx="98" hasCustomPrompt="1"/>
          </p:nvPr>
        </p:nvSpPr>
        <p:spPr>
          <a:xfrm>
            <a:off x="6379616" y="2633672"/>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70" name="Text Placeholder 2">
            <a:extLst>
              <a:ext uri="{FF2B5EF4-FFF2-40B4-BE49-F238E27FC236}">
                <a16:creationId xmlns:a16="http://schemas.microsoft.com/office/drawing/2014/main" id="{8333594E-3419-DB49-B998-FF906EEE3BBE}"/>
              </a:ext>
            </a:extLst>
          </p:cNvPr>
          <p:cNvSpPr>
            <a:spLocks noGrp="1"/>
          </p:cNvSpPr>
          <p:nvPr>
            <p:ph type="body" sz="quarter" idx="99" hasCustomPrompt="1"/>
          </p:nvPr>
        </p:nvSpPr>
        <p:spPr>
          <a:xfrm>
            <a:off x="6379616" y="4121278"/>
            <a:ext cx="1605617" cy="484895"/>
          </a:xfrm>
          <a:prstGeom prst="rect">
            <a:avLst/>
          </a:prstGeom>
        </p:spPr>
        <p:txBody>
          <a:bodyPr>
            <a:noAutofit/>
          </a:bodyPr>
          <a:lstStyle>
            <a:lvl1pPr marL="0" indent="0" algn="ctr">
              <a:buNone/>
              <a:defRPr sz="1050" b="0">
                <a:solidFill>
                  <a:schemeClr val="bg1"/>
                </a:solidFill>
              </a:defRPr>
            </a:lvl1pPr>
            <a:lvl2pPr marL="342900" indent="0">
              <a:buNone/>
              <a:defRPr/>
            </a:lvl2pPr>
          </a:lstStyle>
          <a:p>
            <a:pPr lvl="0"/>
            <a:r>
              <a:rPr lang="en-GB"/>
              <a:t>Click here</a:t>
            </a:r>
            <a:endParaRPr lang="en-US"/>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a:prstGeom prst="rect">
            <a:avLst/>
          </a:prstGeom>
        </p:spPr>
        <p:txBody>
          <a:bodyPr>
            <a:noAutofit/>
          </a:bodyPr>
          <a:lstStyle>
            <a:lvl1pPr marL="0" indent="0" algn="l">
              <a:buNone/>
              <a:defRPr sz="800" b="0" i="0">
                <a:solidFill>
                  <a:schemeClr val="bg1"/>
                </a:solidFill>
                <a:latin typeface="Arial Narrow" panose="020B0604020202020204" pitchFamily="34" charset="0"/>
                <a:cs typeface="Arial Narrow" panose="020B0604020202020204" pitchFamily="34" charset="0"/>
              </a:defRPr>
            </a:lvl1pPr>
            <a:lvl2pPr marL="342900"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pic>
        <p:nvPicPr>
          <p:cNvPr id="9" name="Picture 8">
            <a:extLst>
              <a:ext uri="{FF2B5EF4-FFF2-40B4-BE49-F238E27FC236}">
                <a16:creationId xmlns:a16="http://schemas.microsoft.com/office/drawing/2014/main" id="{D08130D6-5E87-37FA-C252-519BC10234FB}"/>
              </a:ext>
            </a:extLst>
          </p:cNvPr>
          <p:cNvPicPr>
            <a:picLocks noChangeAspect="1"/>
          </p:cNvPicPr>
          <p:nvPr userDrawn="1"/>
        </p:nvPicPr>
        <p:blipFill>
          <a:blip r:embed="rId2"/>
          <a:stretch>
            <a:fillRect/>
          </a:stretch>
        </p:blipFill>
        <p:spPr>
          <a:xfrm>
            <a:off x="3449898" y="1448830"/>
            <a:ext cx="1603387" cy="1012024"/>
          </a:xfrm>
          <a:prstGeom prst="rect">
            <a:avLst/>
          </a:prstGeom>
        </p:spPr>
      </p:pic>
      <p:sp>
        <p:nvSpPr>
          <p:cNvPr id="10" name="Rectangle 9">
            <a:extLst>
              <a:ext uri="{FF2B5EF4-FFF2-40B4-BE49-F238E27FC236}">
                <a16:creationId xmlns:a16="http://schemas.microsoft.com/office/drawing/2014/main" id="{1BA73380-5815-0371-CF64-93B84642618F}"/>
              </a:ext>
            </a:extLst>
          </p:cNvPr>
          <p:cNvSpPr/>
          <p:nvPr userDrawn="1"/>
        </p:nvSpPr>
        <p:spPr>
          <a:xfrm>
            <a:off x="-55658" y="5092502"/>
            <a:ext cx="919965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278115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files page">
    <p:bg>
      <p:bgRef idx="1001">
        <a:schemeClr val="bg1"/>
      </p:bgRef>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a:prstGeom prst="rect">
            <a:avLst/>
          </a:prstGeom>
        </p:spPr>
        <p:txBody>
          <a:bodyPr>
            <a:noAutofit/>
          </a:bodyPr>
          <a:lstStyle>
            <a:lvl1pPr marL="0" indent="0" algn="l">
              <a:buNone/>
              <a:defRPr sz="800" b="0" i="0">
                <a:solidFill>
                  <a:srgbClr val="0073A0"/>
                </a:solidFill>
                <a:latin typeface="Arial Narrow" panose="020B0604020202020204" pitchFamily="34" charset="0"/>
                <a:cs typeface="Arial Narrow" panose="020B0604020202020204" pitchFamily="34" charset="0"/>
              </a:defRPr>
            </a:lvl1pPr>
            <a:lvl2pPr marL="342900"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rgbClr val="0073A0"/>
                </a:solidFill>
                <a:latin typeface="Arial" panose="020B0604020202020204" pitchFamily="34" charset="0"/>
              </a:defRPr>
            </a:lvl1pPr>
          </a:lstStyle>
          <a:p>
            <a:fld id="{9445717F-2858-4043-A9CA-B2273EB60975}" type="slidenum">
              <a:rPr lang="en-US" smtClean="0"/>
              <a:pPr/>
              <a:t>‹#›</a:t>
            </a:fld>
            <a:endParaRPr lang="en-US"/>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83700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542925" y="3259833"/>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542925" y="3550984"/>
            <a:ext cx="1605617" cy="897983"/>
          </a:xfrm>
          <a:prstGeom prst="rect">
            <a:avLst/>
          </a:prstGeom>
        </p:spPr>
        <p:txBody>
          <a:bodyPr>
            <a:noAutofit/>
          </a:bodyPr>
          <a:lstStyle>
            <a:lvl1pPr marL="0" indent="0" algn="ctr">
              <a:buNone/>
              <a:defRPr sz="1100" b="0">
                <a:solidFill>
                  <a:srgbClr val="0073A0"/>
                </a:solidFill>
              </a:defRPr>
            </a:lvl1pPr>
            <a:lvl2pPr marL="342900" indent="0">
              <a:buNone/>
              <a:defRPr/>
            </a:lvl2pPr>
          </a:lstStyle>
          <a:p>
            <a:pPr lvl="0"/>
            <a:r>
              <a:rPr lang="en-GB"/>
              <a:t>Click here</a:t>
            </a:r>
            <a:endParaRPr lang="en-US"/>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2713308"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2419226" y="3259833"/>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2419226" y="3550984"/>
            <a:ext cx="1605617" cy="897983"/>
          </a:xfrm>
          <a:prstGeom prst="rect">
            <a:avLst/>
          </a:prstGeom>
        </p:spPr>
        <p:txBody>
          <a:bodyPr>
            <a:noAutofit/>
          </a:bodyPr>
          <a:lstStyle>
            <a:lvl1pPr marL="0" indent="0" algn="ctr">
              <a:buNone/>
              <a:defRPr sz="1100" b="0">
                <a:solidFill>
                  <a:srgbClr val="0073A0"/>
                </a:solidFill>
              </a:defRPr>
            </a:lvl1pPr>
            <a:lvl2pPr marL="342900" indent="0">
              <a:buNone/>
              <a:defRPr/>
            </a:lvl2pPr>
          </a:lstStyle>
          <a:p>
            <a:pPr lvl="0"/>
            <a:r>
              <a:rPr lang="en-GB"/>
              <a:t>Click here</a:t>
            </a:r>
            <a:endParaRPr lang="en-US"/>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459554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4301465" y="3259833"/>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4301465" y="3550984"/>
            <a:ext cx="1605617" cy="897983"/>
          </a:xfrm>
          <a:prstGeom prst="rect">
            <a:avLst/>
          </a:prstGeom>
        </p:spPr>
        <p:txBody>
          <a:bodyPr>
            <a:noAutofit/>
          </a:bodyPr>
          <a:lstStyle>
            <a:lvl1pPr marL="0" indent="0" algn="ctr">
              <a:buNone/>
              <a:defRPr sz="1100" b="0">
                <a:solidFill>
                  <a:srgbClr val="0073A0"/>
                </a:solidFill>
              </a:defRPr>
            </a:lvl1pPr>
            <a:lvl2pPr marL="342900" indent="0">
              <a:buNone/>
              <a:defRPr/>
            </a:lvl2pPr>
          </a:lstStyle>
          <a:p>
            <a:pPr lvl="0"/>
            <a:r>
              <a:rPr lang="en-GB"/>
              <a:t>Click here</a:t>
            </a:r>
            <a:endParaRPr lang="en-US"/>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6477786"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solidFill>
              <a:srgbClr val="EAECED"/>
            </a:solidFill>
          </a:ln>
        </p:spPr>
        <p:txBody>
          <a:bodyPr wrap="square">
            <a:noAutofit/>
          </a:bodyPr>
          <a:lstStyle>
            <a:lvl1pPr marL="0" indent="0">
              <a:buNone/>
              <a:defRPr>
                <a:solidFill>
                  <a:schemeClr val="bg1"/>
                </a:solidFill>
              </a:defRPr>
            </a:lvl1pPr>
          </a:lstStyle>
          <a:p>
            <a:r>
              <a:rPr lang="en-US"/>
              <a:t>Click icon to add picture</a:t>
            </a:r>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6183704" y="3259833"/>
            <a:ext cx="1605617" cy="226498"/>
          </a:xfrm>
          <a:prstGeom prst="rect">
            <a:avLst/>
          </a:prstGeom>
        </p:spPr>
        <p:txBody>
          <a:bodyPr>
            <a:noAutofit/>
          </a:bodyPr>
          <a:lstStyle>
            <a:lvl1pPr marL="0" indent="0" algn="ctr">
              <a:buNone/>
              <a:defRPr sz="1200" b="1">
                <a:solidFill>
                  <a:srgbClr val="0A395B"/>
                </a:solidFill>
              </a:defRPr>
            </a:lvl1pPr>
            <a:lvl2pPr marL="342900" indent="0">
              <a:buNone/>
              <a:defRPr/>
            </a:lvl2pPr>
          </a:lstStyle>
          <a:p>
            <a:pPr lvl="0"/>
            <a:r>
              <a:rPr lang="en-GB"/>
              <a:t>Click here</a:t>
            </a:r>
            <a:endParaRPr lang="en-US"/>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6183704" y="3550984"/>
            <a:ext cx="1605617" cy="897983"/>
          </a:xfrm>
          <a:prstGeom prst="rect">
            <a:avLst/>
          </a:prstGeom>
        </p:spPr>
        <p:txBody>
          <a:bodyPr>
            <a:noAutofit/>
          </a:bodyPr>
          <a:lstStyle>
            <a:lvl1pPr marL="0" indent="0" algn="ctr">
              <a:buNone/>
              <a:defRPr sz="1100" b="0">
                <a:solidFill>
                  <a:srgbClr val="0073A0"/>
                </a:solidFill>
              </a:defRPr>
            </a:lvl1pPr>
            <a:lvl2pPr marL="342900" indent="0">
              <a:buNone/>
              <a:defRPr/>
            </a:lvl2pPr>
          </a:lstStyle>
          <a:p>
            <a:pPr lvl="0"/>
            <a:r>
              <a:rPr lang="en-GB"/>
              <a:t>Click here</a:t>
            </a:r>
            <a:endParaRPr lang="en-US"/>
          </a:p>
        </p:txBody>
      </p:sp>
      <p:sp>
        <p:nvSpPr>
          <p:cNvPr id="7" name="Rectangle 6">
            <a:extLst>
              <a:ext uri="{FF2B5EF4-FFF2-40B4-BE49-F238E27FC236}">
                <a16:creationId xmlns:a16="http://schemas.microsoft.com/office/drawing/2014/main" id="{FCA0B6BE-33A5-D395-EDBE-F7C8FEA6DF05}"/>
              </a:ext>
            </a:extLst>
          </p:cNvPr>
          <p:cNvSpPr/>
          <p:nvPr userDrawn="1"/>
        </p:nvSpPr>
        <p:spPr>
          <a:xfrm>
            <a:off x="543923" y="5092502"/>
            <a:ext cx="860007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11582122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rofiles page">
    <p:bg>
      <p:bgPr>
        <a:solidFill>
          <a:srgbClr val="0A395B"/>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81D802CD-A9A1-C847-A5D5-1A30CA38B8F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6" name="Text Placeholder 21">
            <a:extLst>
              <a:ext uri="{FF2B5EF4-FFF2-40B4-BE49-F238E27FC236}">
                <a16:creationId xmlns:a16="http://schemas.microsoft.com/office/drawing/2014/main" id="{733DC9CF-A961-8045-AE92-053ED0236680}"/>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72" name="Text Placeholder 2">
            <a:extLst>
              <a:ext uri="{FF2B5EF4-FFF2-40B4-BE49-F238E27FC236}">
                <a16:creationId xmlns:a16="http://schemas.microsoft.com/office/drawing/2014/main" id="{B04174B3-AC62-D142-962A-A33EDB8F6BE5}"/>
              </a:ext>
            </a:extLst>
          </p:cNvPr>
          <p:cNvSpPr>
            <a:spLocks noGrp="1"/>
          </p:cNvSpPr>
          <p:nvPr>
            <p:ph type="body" sz="quarter" idx="100" hasCustomPrompt="1"/>
          </p:nvPr>
        </p:nvSpPr>
        <p:spPr>
          <a:xfrm>
            <a:off x="542925" y="4735455"/>
            <a:ext cx="7310379" cy="307890"/>
          </a:xfrm>
          <a:prstGeom prst="rect">
            <a:avLst/>
          </a:prstGeom>
        </p:spPr>
        <p:txBody>
          <a:bodyPr>
            <a:noAutofit/>
          </a:bodyPr>
          <a:lstStyle>
            <a:lvl1pPr marL="0" indent="0" algn="l">
              <a:buNone/>
              <a:defRPr sz="800" b="0" i="0">
                <a:solidFill>
                  <a:schemeClr val="bg1"/>
                </a:solidFill>
                <a:latin typeface="Arial Narrow" panose="020B0604020202020204" pitchFamily="34" charset="0"/>
                <a:cs typeface="Arial Narrow" panose="020B0604020202020204" pitchFamily="34" charset="0"/>
              </a:defRPr>
            </a:lvl1pPr>
            <a:lvl2pPr marL="342900" indent="0">
              <a:buNone/>
              <a:defRPr/>
            </a:lvl2pPr>
          </a:lstStyle>
          <a:p>
            <a:pPr lvl="0"/>
            <a:r>
              <a:rPr lang="en-GB"/>
              <a:t>Footnote if required</a:t>
            </a:r>
            <a:endParaRPr lang="en-US"/>
          </a:p>
        </p:txBody>
      </p:sp>
      <p:sp>
        <p:nvSpPr>
          <p:cNvPr id="24" name="Slide Number Placeholder 7">
            <a:extLst>
              <a:ext uri="{FF2B5EF4-FFF2-40B4-BE49-F238E27FC236}">
                <a16:creationId xmlns:a16="http://schemas.microsoft.com/office/drawing/2014/main" id="{9E02D07A-A5BF-2846-A49E-917E97D5B849}"/>
              </a:ext>
            </a:extLst>
          </p:cNvPr>
          <p:cNvSpPr>
            <a:spLocks noGrp="1"/>
          </p:cNvSpPr>
          <p:nvPr>
            <p:ph type="sldNum" sz="quarter" idx="4"/>
          </p:nvPr>
        </p:nvSpPr>
        <p:spPr>
          <a:xfrm>
            <a:off x="8379416" y="4768200"/>
            <a:ext cx="523521"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5" name="Picture Placeholder 24">
            <a:extLst>
              <a:ext uri="{FF2B5EF4-FFF2-40B4-BE49-F238E27FC236}">
                <a16:creationId xmlns:a16="http://schemas.microsoft.com/office/drawing/2014/main" id="{B916BEDC-F5F1-C546-A5FE-DB6246C3BC41}"/>
              </a:ext>
            </a:extLst>
          </p:cNvPr>
          <p:cNvSpPr>
            <a:spLocks noGrp="1"/>
          </p:cNvSpPr>
          <p:nvPr>
            <p:ph type="pic" sz="quarter" idx="102"/>
          </p:nvPr>
        </p:nvSpPr>
        <p:spPr>
          <a:xfrm>
            <a:off x="83700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26" name="Text Placeholder 2">
            <a:extLst>
              <a:ext uri="{FF2B5EF4-FFF2-40B4-BE49-F238E27FC236}">
                <a16:creationId xmlns:a16="http://schemas.microsoft.com/office/drawing/2014/main" id="{C3FFF05F-EF65-0B4E-9E90-C3D75117D189}"/>
              </a:ext>
            </a:extLst>
          </p:cNvPr>
          <p:cNvSpPr>
            <a:spLocks noGrp="1"/>
          </p:cNvSpPr>
          <p:nvPr>
            <p:ph type="body" sz="quarter" idx="65" hasCustomPrompt="1"/>
          </p:nvPr>
        </p:nvSpPr>
        <p:spPr>
          <a:xfrm>
            <a:off x="542925" y="3259833"/>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27" name="Text Placeholder 2">
            <a:extLst>
              <a:ext uri="{FF2B5EF4-FFF2-40B4-BE49-F238E27FC236}">
                <a16:creationId xmlns:a16="http://schemas.microsoft.com/office/drawing/2014/main" id="{7097CAE5-23EE-0E4A-998A-412273C349AE}"/>
              </a:ext>
            </a:extLst>
          </p:cNvPr>
          <p:cNvSpPr>
            <a:spLocks noGrp="1"/>
          </p:cNvSpPr>
          <p:nvPr>
            <p:ph type="body" sz="quarter" idx="82" hasCustomPrompt="1"/>
          </p:nvPr>
        </p:nvSpPr>
        <p:spPr>
          <a:xfrm>
            <a:off x="542925" y="3550984"/>
            <a:ext cx="1605617" cy="897983"/>
          </a:xfrm>
          <a:prstGeom prst="rect">
            <a:avLst/>
          </a:prstGeom>
        </p:spPr>
        <p:txBody>
          <a:bodyPr>
            <a:noAutofit/>
          </a:bodyPr>
          <a:lstStyle>
            <a:lvl1pPr marL="0" indent="0" algn="ctr">
              <a:buNone/>
              <a:defRPr sz="1100" b="0">
                <a:solidFill>
                  <a:schemeClr val="bg1"/>
                </a:solidFill>
              </a:defRPr>
            </a:lvl1pPr>
            <a:lvl2pPr marL="342900" indent="0">
              <a:buNone/>
              <a:defRPr/>
            </a:lvl2pPr>
          </a:lstStyle>
          <a:p>
            <a:pPr lvl="0"/>
            <a:r>
              <a:rPr lang="en-GB"/>
              <a:t>Click here</a:t>
            </a:r>
            <a:endParaRPr lang="en-US"/>
          </a:p>
        </p:txBody>
      </p:sp>
      <p:sp>
        <p:nvSpPr>
          <p:cNvPr id="28" name="Picture Placeholder 27">
            <a:extLst>
              <a:ext uri="{FF2B5EF4-FFF2-40B4-BE49-F238E27FC236}">
                <a16:creationId xmlns:a16="http://schemas.microsoft.com/office/drawing/2014/main" id="{72A1BD0C-0F7A-CF47-B7B2-8384309268C7}"/>
              </a:ext>
            </a:extLst>
          </p:cNvPr>
          <p:cNvSpPr>
            <a:spLocks noGrp="1"/>
          </p:cNvSpPr>
          <p:nvPr>
            <p:ph type="pic" sz="quarter" idx="103"/>
          </p:nvPr>
        </p:nvSpPr>
        <p:spPr>
          <a:xfrm>
            <a:off x="2713308"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29" name="Text Placeholder 2">
            <a:extLst>
              <a:ext uri="{FF2B5EF4-FFF2-40B4-BE49-F238E27FC236}">
                <a16:creationId xmlns:a16="http://schemas.microsoft.com/office/drawing/2014/main" id="{42B5E869-A930-D342-99FD-F641826F622A}"/>
              </a:ext>
            </a:extLst>
          </p:cNvPr>
          <p:cNvSpPr>
            <a:spLocks noGrp="1"/>
          </p:cNvSpPr>
          <p:nvPr>
            <p:ph type="body" sz="quarter" idx="104" hasCustomPrompt="1"/>
          </p:nvPr>
        </p:nvSpPr>
        <p:spPr>
          <a:xfrm>
            <a:off x="2419226" y="3259833"/>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30" name="Text Placeholder 2">
            <a:extLst>
              <a:ext uri="{FF2B5EF4-FFF2-40B4-BE49-F238E27FC236}">
                <a16:creationId xmlns:a16="http://schemas.microsoft.com/office/drawing/2014/main" id="{B18D8A1E-235D-8B4B-9DEB-AFEA1A93CEBA}"/>
              </a:ext>
            </a:extLst>
          </p:cNvPr>
          <p:cNvSpPr>
            <a:spLocks noGrp="1"/>
          </p:cNvSpPr>
          <p:nvPr>
            <p:ph type="body" sz="quarter" idx="105" hasCustomPrompt="1"/>
          </p:nvPr>
        </p:nvSpPr>
        <p:spPr>
          <a:xfrm>
            <a:off x="2419226" y="3550984"/>
            <a:ext cx="1605617" cy="897983"/>
          </a:xfrm>
          <a:prstGeom prst="rect">
            <a:avLst/>
          </a:prstGeom>
        </p:spPr>
        <p:txBody>
          <a:bodyPr>
            <a:noAutofit/>
          </a:bodyPr>
          <a:lstStyle>
            <a:lvl1pPr marL="0" indent="0" algn="ctr">
              <a:buNone/>
              <a:defRPr sz="1100" b="0">
                <a:solidFill>
                  <a:schemeClr val="bg1"/>
                </a:solidFill>
              </a:defRPr>
            </a:lvl1pPr>
            <a:lvl2pPr marL="342900" indent="0">
              <a:buNone/>
              <a:defRPr/>
            </a:lvl2pPr>
          </a:lstStyle>
          <a:p>
            <a:pPr lvl="0"/>
            <a:r>
              <a:rPr lang="en-GB"/>
              <a:t>Click here</a:t>
            </a:r>
            <a:endParaRPr lang="en-US"/>
          </a:p>
        </p:txBody>
      </p:sp>
      <p:sp>
        <p:nvSpPr>
          <p:cNvPr id="31" name="Picture Placeholder 30">
            <a:extLst>
              <a:ext uri="{FF2B5EF4-FFF2-40B4-BE49-F238E27FC236}">
                <a16:creationId xmlns:a16="http://schemas.microsoft.com/office/drawing/2014/main" id="{7AA95551-CB2E-6848-A8BC-2D4141606D3B}"/>
              </a:ext>
            </a:extLst>
          </p:cNvPr>
          <p:cNvSpPr>
            <a:spLocks noGrp="1"/>
          </p:cNvSpPr>
          <p:nvPr>
            <p:ph type="pic" sz="quarter" idx="109"/>
          </p:nvPr>
        </p:nvSpPr>
        <p:spPr>
          <a:xfrm>
            <a:off x="4595547"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32" name="Text Placeholder 2">
            <a:extLst>
              <a:ext uri="{FF2B5EF4-FFF2-40B4-BE49-F238E27FC236}">
                <a16:creationId xmlns:a16="http://schemas.microsoft.com/office/drawing/2014/main" id="{D1B14A2E-41E7-714E-9B12-2FA86D92B868}"/>
              </a:ext>
            </a:extLst>
          </p:cNvPr>
          <p:cNvSpPr>
            <a:spLocks noGrp="1"/>
          </p:cNvSpPr>
          <p:nvPr>
            <p:ph type="body" sz="quarter" idx="110" hasCustomPrompt="1"/>
          </p:nvPr>
        </p:nvSpPr>
        <p:spPr>
          <a:xfrm>
            <a:off x="4301465" y="3259833"/>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33" name="Text Placeholder 2">
            <a:extLst>
              <a:ext uri="{FF2B5EF4-FFF2-40B4-BE49-F238E27FC236}">
                <a16:creationId xmlns:a16="http://schemas.microsoft.com/office/drawing/2014/main" id="{A02BE7F7-89E9-D44A-9079-3D7B60281BB5}"/>
              </a:ext>
            </a:extLst>
          </p:cNvPr>
          <p:cNvSpPr>
            <a:spLocks noGrp="1"/>
          </p:cNvSpPr>
          <p:nvPr>
            <p:ph type="body" sz="quarter" idx="111" hasCustomPrompt="1"/>
          </p:nvPr>
        </p:nvSpPr>
        <p:spPr>
          <a:xfrm>
            <a:off x="4301465" y="3550984"/>
            <a:ext cx="1605617" cy="897983"/>
          </a:xfrm>
          <a:prstGeom prst="rect">
            <a:avLst/>
          </a:prstGeom>
        </p:spPr>
        <p:txBody>
          <a:bodyPr>
            <a:noAutofit/>
          </a:bodyPr>
          <a:lstStyle>
            <a:lvl1pPr marL="0" indent="0" algn="ctr">
              <a:buNone/>
              <a:defRPr sz="1100" b="0">
                <a:solidFill>
                  <a:schemeClr val="bg1"/>
                </a:solidFill>
              </a:defRPr>
            </a:lvl1pPr>
            <a:lvl2pPr marL="342900" indent="0">
              <a:buNone/>
              <a:defRPr/>
            </a:lvl2pPr>
          </a:lstStyle>
          <a:p>
            <a:pPr lvl="0"/>
            <a:r>
              <a:rPr lang="en-GB"/>
              <a:t>Click here</a:t>
            </a:r>
            <a:endParaRPr lang="en-US"/>
          </a:p>
        </p:txBody>
      </p:sp>
      <p:sp>
        <p:nvSpPr>
          <p:cNvPr id="34" name="Picture Placeholder 33">
            <a:extLst>
              <a:ext uri="{FF2B5EF4-FFF2-40B4-BE49-F238E27FC236}">
                <a16:creationId xmlns:a16="http://schemas.microsoft.com/office/drawing/2014/main" id="{5BDD8AA9-53DB-A74F-AF88-E020F8115D3A}"/>
              </a:ext>
            </a:extLst>
          </p:cNvPr>
          <p:cNvSpPr>
            <a:spLocks noGrp="1"/>
          </p:cNvSpPr>
          <p:nvPr>
            <p:ph type="pic" sz="quarter" idx="115"/>
          </p:nvPr>
        </p:nvSpPr>
        <p:spPr>
          <a:xfrm>
            <a:off x="6477786" y="2107979"/>
            <a:ext cx="1035646" cy="1035646"/>
          </a:xfrm>
          <a:custGeom>
            <a:avLst/>
            <a:gdLst>
              <a:gd name="connsiteX0" fmla="*/ 517823 w 1035646"/>
              <a:gd name="connsiteY0" fmla="*/ 0 h 1035646"/>
              <a:gd name="connsiteX1" fmla="*/ 1035646 w 1035646"/>
              <a:gd name="connsiteY1" fmla="*/ 517823 h 1035646"/>
              <a:gd name="connsiteX2" fmla="*/ 517823 w 1035646"/>
              <a:gd name="connsiteY2" fmla="*/ 1035646 h 1035646"/>
              <a:gd name="connsiteX3" fmla="*/ 0 w 1035646"/>
              <a:gd name="connsiteY3" fmla="*/ 517823 h 1035646"/>
              <a:gd name="connsiteX4" fmla="*/ 517823 w 1035646"/>
              <a:gd name="connsiteY4" fmla="*/ 0 h 1035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646" h="1035646">
                <a:moveTo>
                  <a:pt x="517823" y="0"/>
                </a:moveTo>
                <a:cubicBezTo>
                  <a:pt x="803809" y="0"/>
                  <a:pt x="1035646" y="231837"/>
                  <a:pt x="1035646" y="517823"/>
                </a:cubicBezTo>
                <a:cubicBezTo>
                  <a:pt x="1035646" y="803809"/>
                  <a:pt x="803809" y="1035646"/>
                  <a:pt x="517823" y="1035646"/>
                </a:cubicBezTo>
                <a:cubicBezTo>
                  <a:pt x="231837" y="1035646"/>
                  <a:pt x="0" y="803809"/>
                  <a:pt x="0" y="517823"/>
                </a:cubicBezTo>
                <a:cubicBezTo>
                  <a:pt x="0" y="231837"/>
                  <a:pt x="231837" y="0"/>
                  <a:pt x="517823" y="0"/>
                </a:cubicBezTo>
                <a:close/>
              </a:path>
            </a:pathLst>
          </a:custGeom>
          <a:ln w="12700">
            <a:noFill/>
          </a:ln>
        </p:spPr>
        <p:txBody>
          <a:bodyPr wrap="square">
            <a:noAutofit/>
          </a:bodyPr>
          <a:lstStyle>
            <a:lvl1pPr marL="0" indent="0">
              <a:buNone/>
              <a:defRPr>
                <a:solidFill>
                  <a:schemeClr val="bg1"/>
                </a:solidFill>
              </a:defRPr>
            </a:lvl1pPr>
          </a:lstStyle>
          <a:p>
            <a:r>
              <a:rPr lang="en-US"/>
              <a:t>Click icon to add picture</a:t>
            </a:r>
          </a:p>
        </p:txBody>
      </p:sp>
      <p:sp>
        <p:nvSpPr>
          <p:cNvPr id="35" name="Text Placeholder 2">
            <a:extLst>
              <a:ext uri="{FF2B5EF4-FFF2-40B4-BE49-F238E27FC236}">
                <a16:creationId xmlns:a16="http://schemas.microsoft.com/office/drawing/2014/main" id="{7BBAE451-FFDE-0F4D-BCAF-2FBAB755E01C}"/>
              </a:ext>
            </a:extLst>
          </p:cNvPr>
          <p:cNvSpPr>
            <a:spLocks noGrp="1"/>
          </p:cNvSpPr>
          <p:nvPr>
            <p:ph type="body" sz="quarter" idx="116" hasCustomPrompt="1"/>
          </p:nvPr>
        </p:nvSpPr>
        <p:spPr>
          <a:xfrm>
            <a:off x="6183704" y="3259833"/>
            <a:ext cx="1605617" cy="226498"/>
          </a:xfrm>
          <a:prstGeom prst="rect">
            <a:avLst/>
          </a:prstGeom>
        </p:spPr>
        <p:txBody>
          <a:bodyPr>
            <a:noAutofit/>
          </a:bodyPr>
          <a:lstStyle>
            <a:lvl1pPr marL="0" indent="0" algn="ctr">
              <a:buNone/>
              <a:defRPr sz="1200" b="1">
                <a:solidFill>
                  <a:schemeClr val="bg1"/>
                </a:solidFill>
              </a:defRPr>
            </a:lvl1pPr>
            <a:lvl2pPr marL="342900" indent="0">
              <a:buNone/>
              <a:defRPr/>
            </a:lvl2pPr>
          </a:lstStyle>
          <a:p>
            <a:pPr lvl="0"/>
            <a:r>
              <a:rPr lang="en-GB"/>
              <a:t>Click here</a:t>
            </a:r>
            <a:endParaRPr lang="en-US"/>
          </a:p>
        </p:txBody>
      </p:sp>
      <p:sp>
        <p:nvSpPr>
          <p:cNvPr id="36" name="Text Placeholder 2">
            <a:extLst>
              <a:ext uri="{FF2B5EF4-FFF2-40B4-BE49-F238E27FC236}">
                <a16:creationId xmlns:a16="http://schemas.microsoft.com/office/drawing/2014/main" id="{9D4DB348-4066-F34E-8ECD-5332D961239C}"/>
              </a:ext>
            </a:extLst>
          </p:cNvPr>
          <p:cNvSpPr>
            <a:spLocks noGrp="1"/>
          </p:cNvSpPr>
          <p:nvPr>
            <p:ph type="body" sz="quarter" idx="117" hasCustomPrompt="1"/>
          </p:nvPr>
        </p:nvSpPr>
        <p:spPr>
          <a:xfrm>
            <a:off x="6183704" y="3550984"/>
            <a:ext cx="1605617" cy="897983"/>
          </a:xfrm>
          <a:prstGeom prst="rect">
            <a:avLst/>
          </a:prstGeom>
        </p:spPr>
        <p:txBody>
          <a:bodyPr>
            <a:noAutofit/>
          </a:bodyPr>
          <a:lstStyle>
            <a:lvl1pPr marL="0" indent="0" algn="ctr">
              <a:buNone/>
              <a:defRPr sz="1100" b="0">
                <a:solidFill>
                  <a:schemeClr val="bg1"/>
                </a:solidFill>
              </a:defRPr>
            </a:lvl1pPr>
            <a:lvl2pPr marL="342900" indent="0">
              <a:buNone/>
              <a:defRPr/>
            </a:lvl2pPr>
          </a:lstStyle>
          <a:p>
            <a:pPr lvl="0"/>
            <a:r>
              <a:rPr lang="en-GB"/>
              <a:t>Click here</a:t>
            </a:r>
            <a:endParaRPr lang="en-US"/>
          </a:p>
        </p:txBody>
      </p:sp>
      <p:sp>
        <p:nvSpPr>
          <p:cNvPr id="7" name="Rectangle 6">
            <a:extLst>
              <a:ext uri="{FF2B5EF4-FFF2-40B4-BE49-F238E27FC236}">
                <a16:creationId xmlns:a16="http://schemas.microsoft.com/office/drawing/2014/main" id="{FCA0B6BE-33A5-D395-EDBE-F7C8FEA6DF05}"/>
              </a:ext>
            </a:extLst>
          </p:cNvPr>
          <p:cNvSpPr/>
          <p:nvPr userDrawn="1"/>
        </p:nvSpPr>
        <p:spPr>
          <a:xfrm>
            <a:off x="543923" y="5092502"/>
            <a:ext cx="8600078"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030344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lumn text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0096FF"/>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176D6B2A-5745-F1BE-C0FD-7269B87C553D}"/>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nSpc>
                <a:spcPts val="2300"/>
              </a:lnSpc>
              <a:spcAft>
                <a:spcPts val="300"/>
              </a:spcAft>
              <a:buFont typeface="Arial" panose="020B0604020202020204" pitchFamily="34" charset="0"/>
              <a:buNone/>
              <a:defRPr>
                <a:solidFill>
                  <a:schemeClr val="bg1"/>
                </a:solidFill>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13" name="Rectangle 12">
            <a:extLst>
              <a:ext uri="{FF2B5EF4-FFF2-40B4-BE49-F238E27FC236}">
                <a16:creationId xmlns:a16="http://schemas.microsoft.com/office/drawing/2014/main" id="{F8051067-013C-BC8D-ECA8-637AA5AAB017}"/>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3518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Light">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a:prstGeom prst="rect">
            <a:avLst/>
          </a:prstGeom>
        </p:spPr>
        <p:txBody>
          <a:bodyPr>
            <a:normAutofit/>
          </a:bodyPr>
          <a:lstStyle>
            <a:lvl1pPr marL="0" indent="0">
              <a:buNone/>
              <a:defRPr sz="1600" b="1" i="0">
                <a:solidFill>
                  <a:srgbClr val="0073A0"/>
                </a:solidFill>
                <a:latin typeface="Source Sans Pro" panose="020B05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50DB1F15-37EC-C830-706B-5BCF91B821EC}"/>
              </a:ext>
            </a:extLst>
          </p:cNvPr>
          <p:cNvSpPr>
            <a:spLocks noGrp="1"/>
          </p:cNvSpPr>
          <p:nvPr>
            <p:ph type="body" sz="quarter" idx="13" hasCustomPrompt="1"/>
          </p:nvPr>
        </p:nvSpPr>
        <p:spPr>
          <a:xfrm>
            <a:off x="1056915" y="2384145"/>
            <a:ext cx="6968919" cy="1080950"/>
          </a:xfrm>
          <a:prstGeom prst="rect">
            <a:avLst/>
          </a:prstGeom>
        </p:spPr>
        <p:txBody>
          <a:bodyPr>
            <a:noAutofit/>
          </a:bodyPr>
          <a:lstStyle>
            <a:lvl1pPr marL="0" indent="0" algn="l">
              <a:lnSpc>
                <a:spcPts val="4000"/>
              </a:lnSpc>
              <a:buNone/>
              <a:defRPr sz="3750" b="1">
                <a:solidFill>
                  <a:srgbClr val="003E60"/>
                </a:solidFill>
              </a:defRPr>
            </a:lvl1pPr>
          </a:lstStyle>
          <a:p>
            <a:pPr lvl="0"/>
            <a:r>
              <a:rPr lang="en-US"/>
              <a:t>Click to edit</a:t>
            </a:r>
            <a:br>
              <a:rPr lang="en-US"/>
            </a:br>
            <a:r>
              <a:rPr lang="en-US"/>
              <a:t>Master text styles</a:t>
            </a:r>
          </a:p>
        </p:txBody>
      </p:sp>
      <p:sp>
        <p:nvSpPr>
          <p:cNvPr id="3" name="Text Placeholder 4">
            <a:extLst>
              <a:ext uri="{FF2B5EF4-FFF2-40B4-BE49-F238E27FC236}">
                <a16:creationId xmlns:a16="http://schemas.microsoft.com/office/drawing/2014/main" id="{3449DD78-0BAA-FDBA-DD0E-0511BC7D3FF4}"/>
              </a:ext>
            </a:extLst>
          </p:cNvPr>
          <p:cNvSpPr>
            <a:spLocks noGrp="1"/>
          </p:cNvSpPr>
          <p:nvPr>
            <p:ph type="body" sz="quarter" idx="15" hasCustomPrompt="1"/>
          </p:nvPr>
        </p:nvSpPr>
        <p:spPr>
          <a:xfrm>
            <a:off x="1056915" y="4330486"/>
            <a:ext cx="6968558" cy="368896"/>
          </a:xfrm>
          <a:prstGeom prst="rect">
            <a:avLst/>
          </a:prstGeom>
        </p:spPr>
        <p:txBody>
          <a:bodyPr>
            <a:noAutofit/>
          </a:bodyPr>
          <a:lstStyle>
            <a:lvl1pPr marL="0" indent="0" algn="l">
              <a:buNone/>
              <a:defRPr sz="1350" b="0" i="0" baseline="0">
                <a:solidFill>
                  <a:schemeClr val="bg1">
                    <a:lumMod val="65000"/>
                  </a:schemeClr>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pic>
        <p:nvPicPr>
          <p:cNvPr id="4" name="Picture 3" descr="Logo, company name&#10;&#10;Description automatically generated">
            <a:extLst>
              <a:ext uri="{FF2B5EF4-FFF2-40B4-BE49-F238E27FC236}">
                <a16:creationId xmlns:a16="http://schemas.microsoft.com/office/drawing/2014/main" id="{C83ADCCC-5A96-0066-844E-71118B0AAEE5}"/>
              </a:ext>
            </a:extLst>
          </p:cNvPr>
          <p:cNvPicPr>
            <a:picLocks noChangeAspect="1"/>
          </p:cNvPicPr>
          <p:nvPr userDrawn="1"/>
        </p:nvPicPr>
        <p:blipFill>
          <a:blip r:embed="rId2"/>
          <a:stretch>
            <a:fillRect/>
          </a:stretch>
        </p:blipFill>
        <p:spPr>
          <a:xfrm>
            <a:off x="972765" y="434282"/>
            <a:ext cx="1433006" cy="858913"/>
          </a:xfrm>
          <a:prstGeom prst="rect">
            <a:avLst/>
          </a:prstGeom>
        </p:spPr>
      </p:pic>
      <p:sp>
        <p:nvSpPr>
          <p:cNvPr id="8" name="Rectangle 7">
            <a:extLst>
              <a:ext uri="{FF2B5EF4-FFF2-40B4-BE49-F238E27FC236}">
                <a16:creationId xmlns:a16="http://schemas.microsoft.com/office/drawing/2014/main" id="{04B0D8A2-B580-C924-F819-C39D2DFE8570}"/>
              </a:ext>
            </a:extLst>
          </p:cNvPr>
          <p:cNvSpPr/>
          <p:nvPr userDrawn="1"/>
        </p:nvSpPr>
        <p:spPr>
          <a:xfrm>
            <a:off x="1132367" y="5087632"/>
            <a:ext cx="8011633"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326775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red one column no line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lgn="ct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lgn="ctr">
              <a:buNone/>
              <a:defRPr b="1">
                <a:solidFill>
                  <a:srgbClr val="FFE000"/>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29C21A50-32C1-164C-98DC-F33181782C7E}"/>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293DBD81-AD17-343F-5CC4-5BC639A0CED0}"/>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gn="ctr">
              <a:buFont typeface="Arial" panose="020B0604020202020204" pitchFamily="34" charset="0"/>
              <a:buNone/>
              <a:defRPr>
                <a:solidFill>
                  <a:schemeClr val="bg1"/>
                </a:solidFill>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lvl="0"/>
            <a:endParaRPr lang="en-GB"/>
          </a:p>
        </p:txBody>
      </p:sp>
      <p:sp>
        <p:nvSpPr>
          <p:cNvPr id="3" name="Rectangle 2">
            <a:extLst>
              <a:ext uri="{FF2B5EF4-FFF2-40B4-BE49-F238E27FC236}">
                <a16:creationId xmlns:a16="http://schemas.microsoft.com/office/drawing/2014/main" id="{349DC788-0C15-1487-B1CB-24B3E2074483}"/>
              </a:ext>
            </a:extLst>
          </p:cNvPr>
          <p:cNvSpPr/>
          <p:nvPr userDrawn="1"/>
        </p:nvSpPr>
        <p:spPr>
          <a:xfrm>
            <a:off x="-87464" y="5092502"/>
            <a:ext cx="9231465"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783823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text on blue">
    <p:bg>
      <p:bgPr>
        <a:solidFill>
          <a:srgbClr val="0A395B"/>
        </a:solid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9530D350-AB8E-3545-9B8C-F6E2EA859694}"/>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9" name="Text Placeholder 21">
            <a:extLst>
              <a:ext uri="{FF2B5EF4-FFF2-40B4-BE49-F238E27FC236}">
                <a16:creationId xmlns:a16="http://schemas.microsoft.com/office/drawing/2014/main" id="{A75D4DFE-60E1-7842-9F36-6F4243CB7A7D}"/>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10" name="Slide Number Placeholder 7">
            <a:extLst>
              <a:ext uri="{FF2B5EF4-FFF2-40B4-BE49-F238E27FC236}">
                <a16:creationId xmlns:a16="http://schemas.microsoft.com/office/drawing/2014/main" id="{70408D31-7187-2E41-99D3-46C705C57476}"/>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6D7745AF-7AE0-C869-F13C-A1CD69A7B2FC}"/>
              </a:ext>
            </a:extLst>
          </p:cNvPr>
          <p:cNvSpPr>
            <a:spLocks noGrp="1"/>
          </p:cNvSpPr>
          <p:nvPr>
            <p:ph type="body" sz="quarter" idx="21" hasCustomPrompt="1"/>
          </p:nvPr>
        </p:nvSpPr>
        <p:spPr>
          <a:xfrm>
            <a:off x="542925" y="1509196"/>
            <a:ext cx="7972425" cy="3024909"/>
          </a:xfrm>
        </p:spPr>
        <p:txBody>
          <a:bodyPr numCol="2" spcCol="360000">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bg1"/>
                </a:solidFill>
              </a:defRPr>
            </a:lvl1pPr>
          </a:lstStyle>
          <a:p>
            <a:pPr lvl="0"/>
            <a:r>
              <a:rPr lang="en-GB"/>
              <a:t>Click to add double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r>
              <a:rPr lang="en-GB" err="1"/>
              <a:t>Egestas</a:t>
            </a:r>
            <a:r>
              <a:rPr lang="en-GB"/>
              <a:t> </a:t>
            </a:r>
            <a:r>
              <a:rPr lang="en-GB" err="1"/>
              <a:t>erat</a:t>
            </a:r>
            <a:r>
              <a:rPr lang="en-GB"/>
              <a:t> </a:t>
            </a:r>
            <a:r>
              <a:rPr lang="en-GB" err="1"/>
              <a:t>imperdiet</a:t>
            </a:r>
            <a:r>
              <a:rPr lang="en-GB"/>
              <a:t> </a:t>
            </a:r>
            <a:r>
              <a:rPr lang="en-GB" err="1"/>
              <a:t>sed</a:t>
            </a:r>
            <a:r>
              <a:rPr lang="en-GB"/>
              <a:t> </a:t>
            </a:r>
            <a:r>
              <a:rPr lang="en-GB" err="1"/>
              <a:t>euismod</a:t>
            </a:r>
            <a:r>
              <a:rPr lang="en-GB"/>
              <a:t> nisi.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endParaRPr lang="en-GB"/>
          </a:p>
          <a:p>
            <a:pPr lvl="0"/>
            <a:r>
              <a:rPr lang="en-GB"/>
              <a:t>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 Tellus in </a:t>
            </a:r>
            <a:r>
              <a:rPr lang="en-GB" err="1"/>
              <a:t>hac</a:t>
            </a:r>
            <a:r>
              <a:rPr lang="en-GB"/>
              <a:t> </a:t>
            </a:r>
            <a:r>
              <a:rPr lang="en-GB" err="1"/>
              <a:t>habitasse</a:t>
            </a:r>
            <a:r>
              <a:rPr lang="en-GB"/>
              <a:t> </a:t>
            </a:r>
            <a:r>
              <a:rPr lang="en-GB" err="1"/>
              <a:t>platea</a:t>
            </a:r>
            <a:r>
              <a:rPr lang="en-GB"/>
              <a:t> </a:t>
            </a:r>
            <a:r>
              <a:rPr lang="en-GB" err="1"/>
              <a:t>dictumst</a:t>
            </a:r>
            <a:r>
              <a:rPr lang="en-GB"/>
              <a:t> vestibulum </a:t>
            </a:r>
            <a:r>
              <a:rPr lang="en-GB" err="1"/>
              <a:t>rhoncus</a:t>
            </a:r>
            <a:r>
              <a:rPr lang="en-GB"/>
              <a:t> </a:t>
            </a:r>
            <a:r>
              <a:rPr lang="en-GB" err="1"/>
              <a:t>est</a:t>
            </a:r>
            <a:r>
              <a:rPr lang="en-GB"/>
              <a:t> </a:t>
            </a:r>
            <a:r>
              <a:rPr lang="en-GB" err="1"/>
              <a:t>pellentesque</a:t>
            </a:r>
            <a:r>
              <a:rPr lang="en-GB"/>
              <a:t>. Proin </a:t>
            </a:r>
            <a:r>
              <a:rPr lang="en-GB" err="1"/>
              <a:t>nibh</a:t>
            </a:r>
            <a:r>
              <a:rPr lang="en-GB"/>
              <a:t> </a:t>
            </a:r>
            <a:r>
              <a:rPr lang="en-GB" err="1"/>
              <a:t>nisl</a:t>
            </a:r>
            <a:r>
              <a:rPr lang="en-GB"/>
              <a:t> </a:t>
            </a:r>
            <a:r>
              <a:rPr lang="en-GB" err="1"/>
              <a:t>oranste</a:t>
            </a:r>
            <a:r>
              <a:rPr lang="en-GB"/>
              <a:t> </a:t>
            </a:r>
            <a:r>
              <a:rPr lang="en-GB" err="1"/>
              <a:t>ftoeu</a:t>
            </a:r>
            <a:r>
              <a:rPr lang="en-GB"/>
              <a:t> </a:t>
            </a:r>
            <a:r>
              <a:rPr lang="en-GB" err="1"/>
              <a:t>condimentum</a:t>
            </a:r>
            <a:r>
              <a:rPr lang="en-GB"/>
              <a:t> id </a:t>
            </a:r>
            <a:r>
              <a:rPr lang="en-GB" err="1"/>
              <a:t>venenatis</a:t>
            </a:r>
            <a:r>
              <a:rPr lang="en-GB"/>
              <a:t> a vitae </a:t>
            </a:r>
            <a:r>
              <a:rPr lang="en-GB" err="1"/>
              <a:t>sapien</a:t>
            </a:r>
            <a:r>
              <a:rPr lang="en-GB"/>
              <a:t>.</a:t>
            </a:r>
          </a:p>
        </p:txBody>
      </p:sp>
      <p:cxnSp>
        <p:nvCxnSpPr>
          <p:cNvPr id="3" name="Straight Arrow Connector 2">
            <a:extLst>
              <a:ext uri="{FF2B5EF4-FFF2-40B4-BE49-F238E27FC236}">
                <a16:creationId xmlns:a16="http://schemas.microsoft.com/office/drawing/2014/main" id="{19F0416B-FCF9-109D-F0D7-3789DB18AB27}"/>
              </a:ext>
            </a:extLst>
          </p:cNvPr>
          <p:cNvCxnSpPr>
            <a:cxnSpLocks/>
          </p:cNvCxnSpPr>
          <p:nvPr userDrawn="1"/>
        </p:nvCxnSpPr>
        <p:spPr>
          <a:xfrm>
            <a:off x="4499002" y="1928692"/>
            <a:ext cx="0" cy="2009375"/>
          </a:xfrm>
          <a:prstGeom prst="straightConnector1">
            <a:avLst/>
          </a:prstGeom>
          <a:ln>
            <a:solidFill>
              <a:schemeClr val="bg1">
                <a:lumMod val="75000"/>
              </a:schemeClr>
            </a:solidFill>
          </a:ln>
        </p:spPr>
        <p:style>
          <a:lnRef idx="1">
            <a:schemeClr val="accent2"/>
          </a:lnRef>
          <a:fillRef idx="0">
            <a:schemeClr val="accent2"/>
          </a:fillRef>
          <a:effectRef idx="0">
            <a:schemeClr val="accent2"/>
          </a:effectRef>
          <a:fontRef idx="minor">
            <a:schemeClr val="tx1"/>
          </a:fontRef>
        </p:style>
      </p:cxnSp>
      <p:sp>
        <p:nvSpPr>
          <p:cNvPr id="5" name="Rectangle 4">
            <a:extLst>
              <a:ext uri="{FF2B5EF4-FFF2-40B4-BE49-F238E27FC236}">
                <a16:creationId xmlns:a16="http://schemas.microsoft.com/office/drawing/2014/main" id="{3CF5927C-25C0-36DB-066C-1A371A161286}"/>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225074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eft half image with text - blue">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4572000" cy="5143500"/>
          </a:xfrm>
          <a:prstGeom prst="rect">
            <a:avLst/>
          </a:prstGeo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9" name="Title 7">
            <a:extLst>
              <a:ext uri="{FF2B5EF4-FFF2-40B4-BE49-F238E27FC236}">
                <a16:creationId xmlns:a16="http://schemas.microsoft.com/office/drawing/2014/main" id="{1E8CDABC-6D31-5A4E-BB19-6B34029AEB8D}"/>
              </a:ext>
            </a:extLst>
          </p:cNvPr>
          <p:cNvSpPr>
            <a:spLocks noGrp="1"/>
          </p:cNvSpPr>
          <p:nvPr>
            <p:ph type="title" hasCustomPrompt="1"/>
          </p:nvPr>
        </p:nvSpPr>
        <p:spPr>
          <a:xfrm>
            <a:off x="5180909" y="694533"/>
            <a:ext cx="3858867"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AB5015EC-A889-6943-9DE0-3D86A3D0C936}"/>
              </a:ext>
            </a:extLst>
          </p:cNvPr>
          <p:cNvSpPr>
            <a:spLocks noGrp="1"/>
          </p:cNvSpPr>
          <p:nvPr>
            <p:ph type="body" sz="quarter" idx="20" hasCustomPrompt="1"/>
          </p:nvPr>
        </p:nvSpPr>
        <p:spPr>
          <a:xfrm>
            <a:off x="5179913" y="1095451"/>
            <a:ext cx="3859186" cy="260350"/>
          </a:xfrm>
          <a:prstGeom prst="rect">
            <a:avLst/>
          </a:prstGeom>
        </p:spPr>
        <p:txBody>
          <a:bodyPr>
            <a:noAutofit/>
          </a:bodyPr>
          <a:lstStyle>
            <a:lvl1pPr marL="0" indent="0">
              <a:buNone/>
              <a:defRPr b="1">
                <a:solidFill>
                  <a:srgbClr val="0073A0"/>
                </a:solidFill>
              </a:defRPr>
            </a:lvl1pPr>
          </a:lstStyle>
          <a:p>
            <a:pPr lvl="0"/>
            <a:r>
              <a:rPr lang="en-GB"/>
              <a:t>Click to add subtitle</a:t>
            </a:r>
          </a:p>
        </p:txBody>
      </p:sp>
      <p:sp>
        <p:nvSpPr>
          <p:cNvPr id="14" name="Text Placeholder 23">
            <a:extLst>
              <a:ext uri="{FF2B5EF4-FFF2-40B4-BE49-F238E27FC236}">
                <a16:creationId xmlns:a16="http://schemas.microsoft.com/office/drawing/2014/main" id="{41EC5BE4-78C9-B34D-AFFA-20F880348FCA}"/>
              </a:ext>
            </a:extLst>
          </p:cNvPr>
          <p:cNvSpPr>
            <a:spLocks noGrp="1"/>
          </p:cNvSpPr>
          <p:nvPr>
            <p:ph type="body" sz="quarter" idx="21" hasCustomPrompt="1"/>
          </p:nvPr>
        </p:nvSpPr>
        <p:spPr>
          <a:xfrm>
            <a:off x="5179913" y="1509196"/>
            <a:ext cx="3859186" cy="3024909"/>
          </a:xfrm>
          <a:prstGeom prst="rect">
            <a:avLst/>
          </a:prstGeom>
        </p:spPr>
        <p:txBody>
          <a:bodyPr numCol="1" spcCol="180000">
            <a:noAutofit/>
          </a:bodyPr>
          <a:lstStyle>
            <a:lvl1pPr marL="0" inden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a:t>
            </a:r>
          </a:p>
        </p:txBody>
      </p:sp>
      <p:sp>
        <p:nvSpPr>
          <p:cNvPr id="8" name="Slide Number Placeholder 7">
            <a:extLst>
              <a:ext uri="{FF2B5EF4-FFF2-40B4-BE49-F238E27FC236}">
                <a16:creationId xmlns:a16="http://schemas.microsoft.com/office/drawing/2014/main" id="{1761B534-E018-F045-8C9A-82FD20522467}"/>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2E2A8D67-4FF2-42E1-AE27-C57EFB6B0C00}"/>
              </a:ext>
            </a:extLst>
          </p:cNvPr>
          <p:cNvSpPr/>
          <p:nvPr userDrawn="1"/>
        </p:nvSpPr>
        <p:spPr>
          <a:xfrm>
            <a:off x="5296677" y="5092502"/>
            <a:ext cx="3847323"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907765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 half image with text - blue">
    <p:bg>
      <p:bgPr>
        <a:solidFill>
          <a:srgbClr val="0A395B"/>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D94F482D-C1CC-9243-8880-C10A68B51A4A}"/>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AD6B4FA6-956D-0B4E-9861-08A05132B082}"/>
              </a:ext>
            </a:extLst>
          </p:cNvPr>
          <p:cNvSpPr>
            <a:spLocks noGrp="1"/>
          </p:cNvSpPr>
          <p:nvPr>
            <p:ph type="body" sz="quarter" idx="21" hasCustomPrompt="1"/>
          </p:nvPr>
        </p:nvSpPr>
        <p:spPr>
          <a:xfrm>
            <a:off x="542926" y="1095451"/>
            <a:ext cx="3659318" cy="260350"/>
          </a:xfrm>
          <a:prstGeom prst="rect">
            <a:avLst/>
          </a:prstGeom>
        </p:spPr>
        <p:txBody>
          <a:bodyPr>
            <a:noAutofit/>
          </a:bodyPr>
          <a:lstStyle>
            <a:lvl1pPr marL="0" indent="0">
              <a:buNone/>
              <a:defRPr b="1" baseline="0">
                <a:solidFill>
                  <a:srgbClr val="EAECED"/>
                </a:solidFill>
              </a:defRPr>
            </a:lvl1pPr>
          </a:lstStyle>
          <a:p>
            <a:pPr lvl="0"/>
            <a:r>
              <a:rPr lang="en-GB"/>
              <a:t>Click to add subtitle</a:t>
            </a:r>
          </a:p>
        </p:txBody>
      </p:sp>
      <p:sp>
        <p:nvSpPr>
          <p:cNvPr id="14" name="Text Placeholder 23">
            <a:extLst>
              <a:ext uri="{FF2B5EF4-FFF2-40B4-BE49-F238E27FC236}">
                <a16:creationId xmlns:a16="http://schemas.microsoft.com/office/drawing/2014/main" id="{A3EE51B5-0795-7646-AFC8-32F803FBE362}"/>
              </a:ext>
            </a:extLst>
          </p:cNvPr>
          <p:cNvSpPr>
            <a:spLocks noGrp="1"/>
          </p:cNvSpPr>
          <p:nvPr>
            <p:ph type="body" sz="quarter" idx="22" hasCustomPrompt="1"/>
          </p:nvPr>
        </p:nvSpPr>
        <p:spPr>
          <a:xfrm>
            <a:off x="542926" y="1509196"/>
            <a:ext cx="3659318" cy="3024909"/>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a:t>Magna </a:t>
            </a:r>
            <a:r>
              <a:rPr lang="en-GB" err="1"/>
              <a:t>fringilla</a:t>
            </a:r>
            <a:r>
              <a:rPr lang="en-GB"/>
              <a:t> </a:t>
            </a:r>
            <a:r>
              <a:rPr lang="en-GB" err="1"/>
              <a:t>urna</a:t>
            </a:r>
            <a:r>
              <a:rPr lang="en-GB"/>
              <a:t>. Integer </a:t>
            </a:r>
            <a:r>
              <a:rPr lang="en-GB" err="1"/>
              <a:t>quis</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a:t>
            </a:r>
            <a:r>
              <a:rPr lang="en-GB" err="1"/>
              <a:t>condimentum</a:t>
            </a:r>
            <a:r>
              <a:rPr lang="en-GB"/>
              <a:t> id </a:t>
            </a:r>
            <a:r>
              <a:rPr lang="en-GB" err="1"/>
              <a:t>venenatis</a:t>
            </a:r>
            <a:r>
              <a:rPr lang="en-GB"/>
              <a:t> a vitae </a:t>
            </a:r>
            <a:r>
              <a:rPr lang="en-GB" err="1"/>
              <a:t>sapien</a:t>
            </a:r>
            <a:r>
              <a:rPr lang="en-GB"/>
              <a:t>.</a:t>
            </a:r>
          </a:p>
        </p:txBody>
      </p:sp>
      <p:sp>
        <p:nvSpPr>
          <p:cNvPr id="8" name="Slide Number Placeholder 7">
            <a:extLst>
              <a:ext uri="{FF2B5EF4-FFF2-40B4-BE49-F238E27FC236}">
                <a16:creationId xmlns:a16="http://schemas.microsoft.com/office/drawing/2014/main" id="{8EA0B6E1-993B-0142-91DC-96C0D3E8A816}"/>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0929" y="0"/>
            <a:ext cx="4572000" cy="5143500"/>
          </a:xfrm>
          <a:prstGeom prst="rect">
            <a:avLst/>
          </a:prstGeo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2" name="Rectangle 1">
            <a:extLst>
              <a:ext uri="{FF2B5EF4-FFF2-40B4-BE49-F238E27FC236}">
                <a16:creationId xmlns:a16="http://schemas.microsoft.com/office/drawing/2014/main" id="{AC19CEF9-FEA7-FC8D-5637-69F58E2EC2C1}"/>
              </a:ext>
            </a:extLst>
          </p:cNvPr>
          <p:cNvSpPr/>
          <p:nvPr userDrawn="1"/>
        </p:nvSpPr>
        <p:spPr>
          <a:xfrm>
            <a:off x="543923" y="5076600"/>
            <a:ext cx="4027006"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7921194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uble right image with text - blue">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2000" y="1601"/>
            <a:ext cx="4572000" cy="2042795"/>
          </a:xfrm>
          <a:prstGeom prst="rect">
            <a:avLst/>
          </a:prstGeo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Picture Placeholder 2">
            <a:extLst>
              <a:ext uri="{FF2B5EF4-FFF2-40B4-BE49-F238E27FC236}">
                <a16:creationId xmlns:a16="http://schemas.microsoft.com/office/drawing/2014/main" id="{DE26AF3A-06E9-8443-8C4A-575404F43A71}"/>
              </a:ext>
            </a:extLst>
          </p:cNvPr>
          <p:cNvSpPr>
            <a:spLocks noGrp="1"/>
          </p:cNvSpPr>
          <p:nvPr>
            <p:ph type="pic" idx="17"/>
          </p:nvPr>
        </p:nvSpPr>
        <p:spPr>
          <a:xfrm>
            <a:off x="4572000" y="2568077"/>
            <a:ext cx="4572000" cy="2042795"/>
          </a:xfrm>
          <a:prstGeom prst="rect">
            <a:avLst/>
          </a:prstGeom>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7" name="Title 7">
            <a:extLst>
              <a:ext uri="{FF2B5EF4-FFF2-40B4-BE49-F238E27FC236}">
                <a16:creationId xmlns:a16="http://schemas.microsoft.com/office/drawing/2014/main" id="{7D2F3EC6-58DE-8C43-A73E-EF2C26FE1D91}"/>
              </a:ext>
            </a:extLst>
          </p:cNvPr>
          <p:cNvSpPr>
            <a:spLocks noGrp="1"/>
          </p:cNvSpPr>
          <p:nvPr>
            <p:ph type="title" hasCustomPrompt="1"/>
          </p:nvPr>
        </p:nvSpPr>
        <p:spPr>
          <a:xfrm>
            <a:off x="543923" y="694533"/>
            <a:ext cx="3659016" cy="379161"/>
          </a:xfrm>
          <a:prstGeom prst="rect">
            <a:avLst/>
          </a:prstGeom>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20" name="Text Placeholder 21">
            <a:extLst>
              <a:ext uri="{FF2B5EF4-FFF2-40B4-BE49-F238E27FC236}">
                <a16:creationId xmlns:a16="http://schemas.microsoft.com/office/drawing/2014/main" id="{82AB4260-8B44-EC4F-AAEF-D064721DC842}"/>
              </a:ext>
            </a:extLst>
          </p:cNvPr>
          <p:cNvSpPr>
            <a:spLocks noGrp="1"/>
          </p:cNvSpPr>
          <p:nvPr>
            <p:ph type="body" sz="quarter" idx="21" hasCustomPrompt="1"/>
          </p:nvPr>
        </p:nvSpPr>
        <p:spPr>
          <a:xfrm>
            <a:off x="542926" y="1095451"/>
            <a:ext cx="3659318" cy="260350"/>
          </a:xfrm>
          <a:prstGeom prst="rect">
            <a:avLst/>
          </a:prstGeom>
        </p:spPr>
        <p:txBody>
          <a:bodyPr>
            <a:noAutofit/>
          </a:bodyPr>
          <a:lstStyle>
            <a:lvl1pPr marL="0" indent="0">
              <a:buNone/>
              <a:defRPr b="1">
                <a:solidFill>
                  <a:srgbClr val="EAECED"/>
                </a:solidFill>
              </a:defRPr>
            </a:lvl1pPr>
          </a:lstStyle>
          <a:p>
            <a:pPr lvl="0"/>
            <a:r>
              <a:rPr lang="en-GB"/>
              <a:t>Click to add subtitle</a:t>
            </a:r>
          </a:p>
        </p:txBody>
      </p:sp>
      <p:sp>
        <p:nvSpPr>
          <p:cNvPr id="13" name="Slide Number Placeholder 7">
            <a:extLst>
              <a:ext uri="{FF2B5EF4-FFF2-40B4-BE49-F238E27FC236}">
                <a16:creationId xmlns:a16="http://schemas.microsoft.com/office/drawing/2014/main" id="{D72E5F8B-FE91-C840-97A5-03FE9E4D4B87}"/>
              </a:ext>
            </a:extLst>
          </p:cNvPr>
          <p:cNvSpPr>
            <a:spLocks noGrp="1"/>
          </p:cNvSpPr>
          <p:nvPr>
            <p:ph type="sldNum" sz="quarter" idx="4"/>
          </p:nvPr>
        </p:nvSpPr>
        <p:spPr>
          <a:xfrm>
            <a:off x="8131444" y="4768200"/>
            <a:ext cx="771494"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2" name="Text Placeholder 23">
            <a:extLst>
              <a:ext uri="{FF2B5EF4-FFF2-40B4-BE49-F238E27FC236}">
                <a16:creationId xmlns:a16="http://schemas.microsoft.com/office/drawing/2014/main" id="{37FE6A05-F54B-D72D-0DCF-05412449D20D}"/>
              </a:ext>
            </a:extLst>
          </p:cNvPr>
          <p:cNvSpPr>
            <a:spLocks noGrp="1"/>
          </p:cNvSpPr>
          <p:nvPr>
            <p:ph type="body" sz="quarter" idx="22" hasCustomPrompt="1"/>
          </p:nvPr>
        </p:nvSpPr>
        <p:spPr>
          <a:xfrm>
            <a:off x="542926" y="1509196"/>
            <a:ext cx="3659318" cy="3024909"/>
          </a:xfrm>
          <a:prstGeom prst="rect">
            <a:avLst/>
          </a:prstGeom>
        </p:spPr>
        <p:txBody>
          <a:bodyPr numCol="1" spcCol="180000">
            <a:noAutofit/>
          </a:bodyPr>
          <a:lstStyle>
            <a:lvl1pPr marL="0" indent="0">
              <a:buFont typeface="Arial" panose="020B0604020202020204" pitchFamily="34" charset="0"/>
              <a:buNone/>
              <a:defRPr>
                <a:solidFill>
                  <a:schemeClr val="bg1"/>
                </a:solidFill>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a:t>Magna </a:t>
            </a:r>
            <a:r>
              <a:rPr lang="en-GB" err="1"/>
              <a:t>fringilla</a:t>
            </a:r>
            <a:r>
              <a:rPr lang="en-GB"/>
              <a:t> </a:t>
            </a:r>
            <a:r>
              <a:rPr lang="en-GB" err="1"/>
              <a:t>urna</a:t>
            </a:r>
            <a:r>
              <a:rPr lang="en-GB"/>
              <a:t>. Integer </a:t>
            </a:r>
            <a:r>
              <a:rPr lang="en-GB" err="1"/>
              <a:t>quis</a:t>
            </a:r>
            <a:r>
              <a:rPr lang="en-GB"/>
              <a:t> sed. Dui </a:t>
            </a:r>
            <a:r>
              <a:rPr lang="en-GB" err="1"/>
              <a:t>ut</a:t>
            </a:r>
            <a:r>
              <a:rPr lang="en-GB"/>
              <a:t> </a:t>
            </a:r>
            <a:r>
              <a:rPr lang="en-GB" err="1"/>
              <a:t>ornare</a:t>
            </a:r>
            <a:r>
              <a:rPr lang="en-GB"/>
              <a:t> </a:t>
            </a:r>
            <a:r>
              <a:rPr lang="en-GB" err="1"/>
              <a:t>lectus</a:t>
            </a:r>
            <a:r>
              <a:rPr lang="en-GB"/>
              <a:t> sit </a:t>
            </a:r>
            <a:r>
              <a:rPr lang="en-GB" err="1"/>
              <a:t>amet</a:t>
            </a:r>
            <a:r>
              <a:rPr lang="en-GB"/>
              <a:t> est. Proin </a:t>
            </a:r>
            <a:r>
              <a:rPr lang="en-GB" err="1"/>
              <a:t>nibh</a:t>
            </a:r>
            <a:r>
              <a:rPr lang="en-GB"/>
              <a:t> </a:t>
            </a:r>
            <a:r>
              <a:rPr lang="en-GB" err="1"/>
              <a:t>nisl</a:t>
            </a:r>
            <a:r>
              <a:rPr lang="en-GB"/>
              <a:t> </a:t>
            </a:r>
            <a:r>
              <a:rPr lang="en-GB" err="1"/>
              <a:t>condimentum</a:t>
            </a:r>
            <a:r>
              <a:rPr lang="en-GB"/>
              <a:t> id </a:t>
            </a:r>
            <a:r>
              <a:rPr lang="en-GB" err="1"/>
              <a:t>venenatis</a:t>
            </a:r>
            <a:r>
              <a:rPr lang="en-GB"/>
              <a:t> a vitae </a:t>
            </a:r>
            <a:r>
              <a:rPr lang="en-GB" err="1"/>
              <a:t>sapien</a:t>
            </a:r>
            <a:r>
              <a:rPr lang="en-GB"/>
              <a:t>.</a:t>
            </a:r>
          </a:p>
        </p:txBody>
      </p:sp>
      <p:sp>
        <p:nvSpPr>
          <p:cNvPr id="4" name="Text Placeholder 3">
            <a:extLst>
              <a:ext uri="{FF2B5EF4-FFF2-40B4-BE49-F238E27FC236}">
                <a16:creationId xmlns:a16="http://schemas.microsoft.com/office/drawing/2014/main" id="{D12C595B-A046-5FEF-6CE6-03C75A03DF38}"/>
              </a:ext>
            </a:extLst>
          </p:cNvPr>
          <p:cNvSpPr>
            <a:spLocks noGrp="1"/>
          </p:cNvSpPr>
          <p:nvPr>
            <p:ph type="body" sz="half" idx="19" hasCustomPrompt="1"/>
          </p:nvPr>
        </p:nvSpPr>
        <p:spPr>
          <a:xfrm>
            <a:off x="4572000" y="2080291"/>
            <a:ext cx="3475554" cy="330457"/>
          </a:xfrm>
        </p:spPr>
        <p:txBody>
          <a:bodyPr>
            <a:normAutofit/>
          </a:bodyPr>
          <a:lstStyle>
            <a:lvl1pPr marL="0" indent="0">
              <a:buNone/>
              <a:defRPr sz="1050" b="0" i="0" baseline="0">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add caption</a:t>
            </a:r>
          </a:p>
        </p:txBody>
      </p:sp>
      <p:sp>
        <p:nvSpPr>
          <p:cNvPr id="5" name="Text Placeholder 3">
            <a:extLst>
              <a:ext uri="{FF2B5EF4-FFF2-40B4-BE49-F238E27FC236}">
                <a16:creationId xmlns:a16="http://schemas.microsoft.com/office/drawing/2014/main" id="{26341448-8224-698A-8350-642DDB4A250F}"/>
              </a:ext>
            </a:extLst>
          </p:cNvPr>
          <p:cNvSpPr>
            <a:spLocks noGrp="1"/>
          </p:cNvSpPr>
          <p:nvPr>
            <p:ph type="body" sz="half" idx="20" hasCustomPrompt="1"/>
          </p:nvPr>
        </p:nvSpPr>
        <p:spPr>
          <a:xfrm>
            <a:off x="4572000" y="4610872"/>
            <a:ext cx="3475554" cy="322624"/>
          </a:xfrm>
        </p:spPr>
        <p:txBody>
          <a:bodyPr>
            <a:normAutofit/>
          </a:bodyPr>
          <a:lstStyle>
            <a:lvl1pPr marL="0" indent="0">
              <a:buNone/>
              <a:defRPr sz="1050" b="0" i="0" baseline="0">
                <a:solidFill>
                  <a:schemeClr val="bg1"/>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add caption</a:t>
            </a:r>
          </a:p>
        </p:txBody>
      </p:sp>
      <p:sp>
        <p:nvSpPr>
          <p:cNvPr id="8" name="Rectangle 7">
            <a:extLst>
              <a:ext uri="{FF2B5EF4-FFF2-40B4-BE49-F238E27FC236}">
                <a16:creationId xmlns:a16="http://schemas.microsoft.com/office/drawing/2014/main" id="{AEF40FCD-11AB-EEFD-4AF8-84E839D0FEB1}"/>
              </a:ext>
            </a:extLst>
          </p:cNvPr>
          <p:cNvSpPr/>
          <p:nvPr userDrawn="1"/>
        </p:nvSpPr>
        <p:spPr>
          <a:xfrm>
            <a:off x="543923" y="5092502"/>
            <a:ext cx="4027006"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91343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d page— blue ">
    <p:bg>
      <p:bgPr>
        <a:solidFill>
          <a:srgbClr val="003E60"/>
        </a:solidFill>
        <a:effectLst/>
      </p:bgPr>
    </p:bg>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6F8FDD63-9674-CACA-786F-769DD6248B73}"/>
              </a:ext>
            </a:extLst>
          </p:cNvPr>
          <p:cNvSpPr>
            <a:spLocks noGrp="1"/>
          </p:cNvSpPr>
          <p:nvPr>
            <p:ph type="body" sz="quarter" idx="14" hasCustomPrompt="1"/>
          </p:nvPr>
        </p:nvSpPr>
        <p:spPr>
          <a:xfrm>
            <a:off x="1087541" y="2237643"/>
            <a:ext cx="6968919" cy="1078260"/>
          </a:xfrm>
        </p:spPr>
        <p:txBody>
          <a:bodyPr>
            <a:noAutofit/>
          </a:bodyPr>
          <a:lstStyle>
            <a:lvl1pPr marL="0" indent="0" algn="l">
              <a:lnSpc>
                <a:spcPts val="4000"/>
              </a:lnSpc>
              <a:spcBef>
                <a:spcPts val="0"/>
              </a:spcBef>
              <a:buNone/>
              <a:defRPr sz="3750" b="1">
                <a:solidFill>
                  <a:srgbClr val="EAECED"/>
                </a:solidFill>
              </a:defRPr>
            </a:lvl1pPr>
          </a:lstStyle>
          <a:p>
            <a:pPr lvl="0"/>
            <a:r>
              <a:rPr lang="en-GB"/>
              <a:t>Click to add end page text</a:t>
            </a:r>
          </a:p>
        </p:txBody>
      </p:sp>
      <p:pic>
        <p:nvPicPr>
          <p:cNvPr id="6" name="Picture 5" descr="A picture containing graphical user interface&#10;&#10;Description automatically generated">
            <a:extLst>
              <a:ext uri="{FF2B5EF4-FFF2-40B4-BE49-F238E27FC236}">
                <a16:creationId xmlns:a16="http://schemas.microsoft.com/office/drawing/2014/main" id="{EB747D04-D878-252D-86A4-C89D5CB38B34}"/>
              </a:ext>
            </a:extLst>
          </p:cNvPr>
          <p:cNvPicPr>
            <a:picLocks noChangeAspect="1"/>
          </p:cNvPicPr>
          <p:nvPr userDrawn="1"/>
        </p:nvPicPr>
        <p:blipFill>
          <a:blip r:embed="rId2"/>
          <a:stretch>
            <a:fillRect/>
          </a:stretch>
        </p:blipFill>
        <p:spPr>
          <a:xfrm>
            <a:off x="972766" y="434659"/>
            <a:ext cx="1433006" cy="858913"/>
          </a:xfrm>
          <a:prstGeom prst="rect">
            <a:avLst/>
          </a:prstGeom>
        </p:spPr>
      </p:pic>
      <p:sp>
        <p:nvSpPr>
          <p:cNvPr id="8" name="Rectangle 7">
            <a:extLst>
              <a:ext uri="{FF2B5EF4-FFF2-40B4-BE49-F238E27FC236}">
                <a16:creationId xmlns:a16="http://schemas.microsoft.com/office/drawing/2014/main" id="{85937E9F-3682-BA48-CD5B-52645781BB53}"/>
              </a:ext>
            </a:extLst>
          </p:cNvPr>
          <p:cNvSpPr/>
          <p:nvPr userDrawn="1"/>
        </p:nvSpPr>
        <p:spPr>
          <a:xfrm>
            <a:off x="1143000" y="5092502"/>
            <a:ext cx="8000999"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28098507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357504"/>
            <a:ext cx="8229600" cy="857250"/>
          </a:xfrm>
        </p:spPr>
        <p:txBody>
          <a:bodyPr/>
          <a:lstStyle>
            <a:lvl1pPr>
              <a:defRPr sz="1800" b="1">
                <a:latin typeface="Arial" panose="020B0604020202020204" pitchFamily="34" charset="0"/>
                <a:cs typeface="Arial" panose="020B0604020202020204" pitchFamily="34" charset="0"/>
              </a:defRPr>
            </a:lvl1pPr>
          </a:lstStyle>
          <a:p>
            <a:r>
              <a:rPr lang="en-US"/>
              <a:t>SUB HEADER</a:t>
            </a:r>
            <a:endParaRPr lang="en-NZ"/>
          </a:p>
        </p:txBody>
      </p:sp>
      <p:sp>
        <p:nvSpPr>
          <p:cNvPr id="6" name="Rectangle 5"/>
          <p:cNvSpPr/>
          <p:nvPr userDrawn="1"/>
        </p:nvSpPr>
        <p:spPr>
          <a:xfrm>
            <a:off x="0" y="681037"/>
            <a:ext cx="251520" cy="2705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151"/>
          </a:p>
        </p:txBody>
      </p:sp>
    </p:spTree>
    <p:extLst>
      <p:ext uri="{BB962C8B-B14F-4D97-AF65-F5344CB8AC3E}">
        <p14:creationId xmlns:p14="http://schemas.microsoft.com/office/powerpoint/2010/main" val="22474466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411510"/>
            <a:ext cx="8229600" cy="857250"/>
          </a:xfrm>
        </p:spPr>
        <p:txBody>
          <a:bodyPr/>
          <a:lstStyle>
            <a:lvl1pPr>
              <a:defRPr sz="3000"/>
            </a:lvl1pPr>
          </a:lstStyle>
          <a:p>
            <a:r>
              <a:rPr lang="en-US"/>
              <a:t>Header 1</a:t>
            </a:r>
            <a:endParaRPr lang="en-NZ"/>
          </a:p>
        </p:txBody>
      </p:sp>
      <p:sp>
        <p:nvSpPr>
          <p:cNvPr id="3" name="Content Placeholder 2"/>
          <p:cNvSpPr>
            <a:spLocks noGrp="1"/>
          </p:cNvSpPr>
          <p:nvPr>
            <p:ph idx="1"/>
          </p:nvPr>
        </p:nvSpPr>
        <p:spPr>
          <a:xfrm>
            <a:off x="611188" y="1491631"/>
            <a:ext cx="5040932" cy="18608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Rectangle 6"/>
          <p:cNvSpPr/>
          <p:nvPr userDrawn="1"/>
        </p:nvSpPr>
        <p:spPr>
          <a:xfrm>
            <a:off x="611188" y="1113588"/>
            <a:ext cx="2520652" cy="540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151"/>
          </a:p>
        </p:txBody>
      </p:sp>
    </p:spTree>
    <p:extLst>
      <p:ext uri="{BB962C8B-B14F-4D97-AF65-F5344CB8AC3E}">
        <p14:creationId xmlns:p14="http://schemas.microsoft.com/office/powerpoint/2010/main" val="7489538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864" y="357504"/>
            <a:ext cx="8229600" cy="857250"/>
          </a:xfrm>
        </p:spPr>
        <p:txBody>
          <a:bodyPr/>
          <a:lstStyle>
            <a:lvl1pPr>
              <a:defRPr sz="1800" b="1">
                <a:latin typeface="Arial" panose="020B0604020202020204" pitchFamily="34" charset="0"/>
                <a:cs typeface="Arial" panose="020B0604020202020204" pitchFamily="34" charset="0"/>
              </a:defRPr>
            </a:lvl1pPr>
          </a:lstStyle>
          <a:p>
            <a:r>
              <a:rPr lang="en-US"/>
              <a:t>TWO COLUMNS</a:t>
            </a:r>
            <a:endParaRPr lang="en-NZ"/>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8" name="Rectangle 7"/>
          <p:cNvSpPr/>
          <p:nvPr userDrawn="1"/>
        </p:nvSpPr>
        <p:spPr>
          <a:xfrm>
            <a:off x="0" y="681037"/>
            <a:ext cx="251520" cy="2705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151"/>
          </a:p>
        </p:txBody>
      </p:sp>
    </p:spTree>
    <p:extLst>
      <p:ext uri="{BB962C8B-B14F-4D97-AF65-F5344CB8AC3E}">
        <p14:creationId xmlns:p14="http://schemas.microsoft.com/office/powerpoint/2010/main" val="120392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page Grey">
    <p:bg>
      <p:bgPr>
        <a:solidFill>
          <a:srgbClr val="EAECED"/>
        </a:solidFill>
        <a:effectLst/>
      </p:bgPr>
    </p:bg>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BE8FF240-2C96-184B-BF50-BCC6EFB69007}"/>
              </a:ext>
            </a:extLst>
          </p:cNvPr>
          <p:cNvSpPr>
            <a:spLocks noGrp="1"/>
          </p:cNvSpPr>
          <p:nvPr>
            <p:ph type="body" sz="quarter" idx="16" hasCustomPrompt="1"/>
          </p:nvPr>
        </p:nvSpPr>
        <p:spPr>
          <a:xfrm>
            <a:off x="1057275" y="1956463"/>
            <a:ext cx="6968559" cy="358775"/>
          </a:xfrm>
          <a:prstGeom prst="rect">
            <a:avLst/>
          </a:prstGeom>
        </p:spPr>
        <p:txBody>
          <a:bodyPr>
            <a:normAutofit/>
          </a:bodyPr>
          <a:lstStyle>
            <a:lvl1pPr marL="0" indent="0">
              <a:buNone/>
              <a:defRPr sz="1600" b="1" i="0">
                <a:solidFill>
                  <a:srgbClr val="0073A0"/>
                </a:solidFill>
                <a:latin typeface="Source Sans Pro" panose="020B05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218DB2C5-C8F3-96E7-9619-94675E24256B}"/>
              </a:ext>
            </a:extLst>
          </p:cNvPr>
          <p:cNvSpPr>
            <a:spLocks noGrp="1"/>
          </p:cNvSpPr>
          <p:nvPr>
            <p:ph type="body" sz="quarter" idx="13" hasCustomPrompt="1"/>
          </p:nvPr>
        </p:nvSpPr>
        <p:spPr>
          <a:xfrm>
            <a:off x="1056915" y="2384145"/>
            <a:ext cx="6968919" cy="1080950"/>
          </a:xfrm>
          <a:prstGeom prst="rect">
            <a:avLst/>
          </a:prstGeom>
        </p:spPr>
        <p:txBody>
          <a:bodyPr>
            <a:noAutofit/>
          </a:bodyPr>
          <a:lstStyle>
            <a:lvl1pPr marL="0" indent="0" algn="l">
              <a:lnSpc>
                <a:spcPts val="4000"/>
              </a:lnSpc>
              <a:buNone/>
              <a:defRPr sz="3750" b="1">
                <a:solidFill>
                  <a:srgbClr val="0A395B"/>
                </a:solidFill>
              </a:defRPr>
            </a:lvl1pPr>
          </a:lstStyle>
          <a:p>
            <a:pPr lvl="0"/>
            <a:r>
              <a:rPr lang="en-US"/>
              <a:t>Click to edit</a:t>
            </a:r>
            <a:br>
              <a:rPr lang="en-US"/>
            </a:br>
            <a:r>
              <a:rPr lang="en-US"/>
              <a:t>Master text styles</a:t>
            </a:r>
          </a:p>
        </p:txBody>
      </p:sp>
      <p:sp>
        <p:nvSpPr>
          <p:cNvPr id="3" name="Text Placeholder 4">
            <a:extLst>
              <a:ext uri="{FF2B5EF4-FFF2-40B4-BE49-F238E27FC236}">
                <a16:creationId xmlns:a16="http://schemas.microsoft.com/office/drawing/2014/main" id="{A057BA05-5500-C3BE-71AB-A9B75170C187}"/>
              </a:ext>
            </a:extLst>
          </p:cNvPr>
          <p:cNvSpPr>
            <a:spLocks noGrp="1"/>
          </p:cNvSpPr>
          <p:nvPr>
            <p:ph type="body" sz="quarter" idx="15" hasCustomPrompt="1"/>
          </p:nvPr>
        </p:nvSpPr>
        <p:spPr>
          <a:xfrm>
            <a:off x="1056915" y="4330486"/>
            <a:ext cx="6968558" cy="368896"/>
          </a:xfrm>
          <a:prstGeom prst="rect">
            <a:avLst/>
          </a:prstGeom>
        </p:spPr>
        <p:txBody>
          <a:bodyPr>
            <a:noAutofit/>
          </a:bodyPr>
          <a:lstStyle>
            <a:lvl1pPr marL="0" indent="0" algn="l">
              <a:buNone/>
              <a:defRPr sz="1350" b="0" i="0" baseline="0">
                <a:solidFill>
                  <a:schemeClr val="bg1"/>
                </a:solidFill>
                <a:latin typeface="Arial" panose="020B0604020202020204" pitchFamily="34" charset="0"/>
                <a:ea typeface="Arial" panose="020B0606030504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pic>
        <p:nvPicPr>
          <p:cNvPr id="6" name="Picture 5" descr="Logo, company name&#10;&#10;Description automatically generated">
            <a:extLst>
              <a:ext uri="{FF2B5EF4-FFF2-40B4-BE49-F238E27FC236}">
                <a16:creationId xmlns:a16="http://schemas.microsoft.com/office/drawing/2014/main" id="{AD55A5C4-2E88-14BE-1898-5F732AECCF74}"/>
              </a:ext>
            </a:extLst>
          </p:cNvPr>
          <p:cNvPicPr>
            <a:picLocks noChangeAspect="1"/>
          </p:cNvPicPr>
          <p:nvPr userDrawn="1"/>
        </p:nvPicPr>
        <p:blipFill>
          <a:blip r:embed="rId2"/>
          <a:stretch>
            <a:fillRect/>
          </a:stretch>
        </p:blipFill>
        <p:spPr>
          <a:xfrm>
            <a:off x="972765" y="434282"/>
            <a:ext cx="1433006" cy="858913"/>
          </a:xfrm>
          <a:prstGeom prst="rect">
            <a:avLst/>
          </a:prstGeom>
        </p:spPr>
      </p:pic>
      <p:sp>
        <p:nvSpPr>
          <p:cNvPr id="5" name="Rectangle 4">
            <a:extLst>
              <a:ext uri="{FF2B5EF4-FFF2-40B4-BE49-F238E27FC236}">
                <a16:creationId xmlns:a16="http://schemas.microsoft.com/office/drawing/2014/main" id="{7F054D58-4292-3FFF-4700-59DD02333A1E}"/>
              </a:ext>
            </a:extLst>
          </p:cNvPr>
          <p:cNvSpPr/>
          <p:nvPr userDrawn="1"/>
        </p:nvSpPr>
        <p:spPr>
          <a:xfrm>
            <a:off x="1132367" y="5087632"/>
            <a:ext cx="8011633"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53812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image/chart">
    <p:bg>
      <p:bgPr>
        <a:solidFill>
          <a:srgbClr val="0A395B"/>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542925" y="1558977"/>
            <a:ext cx="8196884" cy="3025723"/>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543923" y="694533"/>
            <a:ext cx="6736741" cy="379161"/>
          </a:xfrm>
          <a:prstGeom prst="rect">
            <a:avLst/>
          </a:prstGeom>
          <a:noFill/>
        </p:spPr>
        <p:txBody>
          <a:bodyPr>
            <a:noAutofit/>
          </a:bodyPr>
          <a:lstStyle>
            <a:lvl1pPr>
              <a:defRPr sz="3000" b="1" i="0" baseline="0">
                <a:solidFill>
                  <a:schemeClr val="bg1"/>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542926" y="1095451"/>
            <a:ext cx="6737298" cy="260350"/>
          </a:xfrm>
          <a:prstGeom prst="rect">
            <a:avLst/>
          </a:prstGeom>
        </p:spPr>
        <p:txBody>
          <a:bodyPr>
            <a:noAutofit/>
          </a:bodyPr>
          <a:lstStyle>
            <a:lvl1pPr marL="0" indent="0">
              <a:buNone/>
              <a:defRPr b="1">
                <a:solidFill>
                  <a:schemeClr val="bg2"/>
                </a:solidFill>
              </a:defRPr>
            </a:lvl1pPr>
          </a:lstStyle>
          <a:p>
            <a:pPr lvl="0"/>
            <a:r>
              <a:rPr lang="en-GB"/>
              <a:t>Click to add subtitle</a:t>
            </a: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87AC2D10-1D0D-BEFF-F12F-0575FC7FA0C5}"/>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A picture containing graphical user interface&#10;&#10;Description automatically generated">
            <a:extLst>
              <a:ext uri="{FF2B5EF4-FFF2-40B4-BE49-F238E27FC236}">
                <a16:creationId xmlns:a16="http://schemas.microsoft.com/office/drawing/2014/main" id="{DDE8BCB8-31D3-4395-9C50-C24DA6806B4A}"/>
              </a:ext>
            </a:extLst>
          </p:cNvPr>
          <p:cNvPicPr>
            <a:picLocks noChangeAspect="1"/>
          </p:cNvPicPr>
          <p:nvPr userDrawn="1"/>
        </p:nvPicPr>
        <p:blipFill>
          <a:blip r:embed="rId2"/>
          <a:stretch>
            <a:fillRect/>
          </a:stretch>
        </p:blipFill>
        <p:spPr>
          <a:xfrm>
            <a:off x="7506035" y="264038"/>
            <a:ext cx="1433006" cy="858913"/>
          </a:xfrm>
          <a:prstGeom prst="rect">
            <a:avLst/>
          </a:prstGeom>
        </p:spPr>
      </p:pic>
    </p:spTree>
    <p:extLst>
      <p:ext uri="{BB962C8B-B14F-4D97-AF65-F5344CB8AC3E}">
        <p14:creationId xmlns:p14="http://schemas.microsoft.com/office/powerpoint/2010/main" val="2466574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image/chart_light">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5A7720B-CFD9-844D-8184-00529D01B308}"/>
              </a:ext>
            </a:extLst>
          </p:cNvPr>
          <p:cNvSpPr>
            <a:spLocks noGrp="1"/>
          </p:cNvSpPr>
          <p:nvPr>
            <p:ph type="pic" sz="quarter" idx="17"/>
          </p:nvPr>
        </p:nvSpPr>
        <p:spPr>
          <a:xfrm>
            <a:off x="542925" y="1558977"/>
            <a:ext cx="8196884" cy="3025723"/>
          </a:xfrm>
          <a:prstGeom prst="rect">
            <a:avLst/>
          </a:prstGeom>
        </p:spPr>
        <p:txBody>
          <a:bodyPr/>
          <a:lstStyle>
            <a:lvl1pPr marL="0" indent="0" algn="ctr">
              <a:buFontTx/>
              <a:buNone/>
              <a:defRPr>
                <a:solidFill>
                  <a:srgbClr val="0A395B"/>
                </a:solidFill>
              </a:defRPr>
            </a:lvl1pPr>
          </a:lstStyle>
          <a:p>
            <a:r>
              <a:rPr lang="en-US"/>
              <a:t>Click icon to add picture</a:t>
            </a:r>
          </a:p>
        </p:txBody>
      </p:sp>
      <p:sp>
        <p:nvSpPr>
          <p:cNvPr id="7" name="Title 7">
            <a:extLst>
              <a:ext uri="{FF2B5EF4-FFF2-40B4-BE49-F238E27FC236}">
                <a16:creationId xmlns:a16="http://schemas.microsoft.com/office/drawing/2014/main" id="{99FCE8A5-72FA-D04E-A2BD-CECBFACEF60A}"/>
              </a:ext>
            </a:extLst>
          </p:cNvPr>
          <p:cNvSpPr>
            <a:spLocks noGrp="1"/>
          </p:cNvSpPr>
          <p:nvPr>
            <p:ph type="title" hasCustomPrompt="1"/>
          </p:nvPr>
        </p:nvSpPr>
        <p:spPr>
          <a:xfrm>
            <a:off x="543923" y="694533"/>
            <a:ext cx="6736741"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1" name="Text Placeholder 21">
            <a:extLst>
              <a:ext uri="{FF2B5EF4-FFF2-40B4-BE49-F238E27FC236}">
                <a16:creationId xmlns:a16="http://schemas.microsoft.com/office/drawing/2014/main" id="{D459210A-D34A-C842-A9EB-444B1C75AE6E}"/>
              </a:ext>
            </a:extLst>
          </p:cNvPr>
          <p:cNvSpPr>
            <a:spLocks noGrp="1"/>
          </p:cNvSpPr>
          <p:nvPr>
            <p:ph type="body" sz="quarter" idx="20" hasCustomPrompt="1"/>
          </p:nvPr>
        </p:nvSpPr>
        <p:spPr>
          <a:xfrm>
            <a:off x="542926" y="1095451"/>
            <a:ext cx="6737298" cy="260350"/>
          </a:xfrm>
          <a:prstGeom prst="rect">
            <a:avLst/>
          </a:prstGeom>
        </p:spPr>
        <p:txBody>
          <a:bodyPr>
            <a:noAutofit/>
          </a:bodyPr>
          <a:lstStyle>
            <a:lvl1pPr marL="0" indent="0">
              <a:buNone/>
              <a:defRPr b="1"/>
            </a:lvl1pPr>
          </a:lstStyle>
          <a:p>
            <a:pPr lvl="0"/>
            <a:r>
              <a:rPr lang="en-GB"/>
              <a:t>Click to add subtitle</a:t>
            </a:r>
          </a:p>
        </p:txBody>
      </p:sp>
      <p:sp>
        <p:nvSpPr>
          <p:cNvPr id="8" name="Slide Number Placeholder 7">
            <a:extLst>
              <a:ext uri="{FF2B5EF4-FFF2-40B4-BE49-F238E27FC236}">
                <a16:creationId xmlns:a16="http://schemas.microsoft.com/office/drawing/2014/main" id="{2C012AB0-F4BF-9544-A4A7-0AD273D018C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87AC2D10-1D0D-BEFF-F12F-0575FC7FA0C5}"/>
              </a:ext>
            </a:extLst>
          </p:cNvPr>
          <p:cNvSpPr/>
          <p:nvPr userDrawn="1"/>
        </p:nvSpPr>
        <p:spPr>
          <a:xfrm>
            <a:off x="543922" y="5092502"/>
            <a:ext cx="8600077"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Logo, company name&#10;&#10;Description automatically generated">
            <a:extLst>
              <a:ext uri="{FF2B5EF4-FFF2-40B4-BE49-F238E27FC236}">
                <a16:creationId xmlns:a16="http://schemas.microsoft.com/office/drawing/2014/main" id="{84A64106-11C0-FC98-275E-E1B6DA7D52D3}"/>
              </a:ext>
            </a:extLst>
          </p:cNvPr>
          <p:cNvPicPr>
            <a:picLocks noChangeAspect="1"/>
          </p:cNvPicPr>
          <p:nvPr userDrawn="1"/>
        </p:nvPicPr>
        <p:blipFill>
          <a:blip r:embed="rId2"/>
          <a:stretch>
            <a:fillRect/>
          </a:stretch>
        </p:blipFill>
        <p:spPr>
          <a:xfrm>
            <a:off x="7517638" y="145245"/>
            <a:ext cx="1433006" cy="858913"/>
          </a:xfrm>
          <a:prstGeom prst="rect">
            <a:avLst/>
          </a:prstGeom>
        </p:spPr>
      </p:pic>
    </p:spTree>
    <p:extLst>
      <p:ext uri="{BB962C8B-B14F-4D97-AF65-F5344CB8AC3E}">
        <p14:creationId xmlns:p14="http://schemas.microsoft.com/office/powerpoint/2010/main" val="3430818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0" y="0"/>
            <a:ext cx="4572000" cy="5143500"/>
          </a:xfrm>
          <a:prstGeom prst="rect">
            <a:avLst/>
          </a:prstGeom>
        </p:spPr>
        <p:txBody>
          <a:bodyPr/>
          <a:lstStyle>
            <a:lvl1pPr marL="0" indent="0" algn="ctr">
              <a:buNone/>
              <a:defRPr sz="2400">
                <a:solidFill>
                  <a:srgbClr val="0A395B"/>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itle 7">
            <a:extLst>
              <a:ext uri="{FF2B5EF4-FFF2-40B4-BE49-F238E27FC236}">
                <a16:creationId xmlns:a16="http://schemas.microsoft.com/office/drawing/2014/main" id="{3FB4792F-6A2E-4B43-99B8-95E861C32456}"/>
              </a:ext>
            </a:extLst>
          </p:cNvPr>
          <p:cNvSpPr>
            <a:spLocks noGrp="1"/>
          </p:cNvSpPr>
          <p:nvPr>
            <p:ph type="title" hasCustomPrompt="1"/>
          </p:nvPr>
        </p:nvSpPr>
        <p:spPr>
          <a:xfrm>
            <a:off x="5101164" y="1068243"/>
            <a:ext cx="3858867"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8DEC81BB-8695-5E41-AD42-6BC72F448C72}"/>
              </a:ext>
            </a:extLst>
          </p:cNvPr>
          <p:cNvSpPr>
            <a:spLocks noGrp="1"/>
          </p:cNvSpPr>
          <p:nvPr>
            <p:ph type="body" sz="quarter" idx="20" hasCustomPrompt="1"/>
          </p:nvPr>
        </p:nvSpPr>
        <p:spPr>
          <a:xfrm>
            <a:off x="5100168" y="1659993"/>
            <a:ext cx="3859186" cy="260350"/>
          </a:xfrm>
          <a:prstGeom prst="rect">
            <a:avLst/>
          </a:prstGeom>
        </p:spPr>
        <p:txBody>
          <a:bodyPr>
            <a:noAutofit/>
          </a:bodyPr>
          <a:lstStyle>
            <a:lvl1pPr marL="0" indent="0">
              <a:buNone/>
              <a:defRPr b="1"/>
            </a:lvl1pPr>
          </a:lstStyle>
          <a:p>
            <a:pPr lvl="0"/>
            <a:r>
              <a:rPr lang="en-GB"/>
              <a:t>Click to add subtitle</a:t>
            </a:r>
          </a:p>
        </p:txBody>
      </p:sp>
      <p:sp>
        <p:nvSpPr>
          <p:cNvPr id="14" name="Text Placeholder 23">
            <a:extLst>
              <a:ext uri="{FF2B5EF4-FFF2-40B4-BE49-F238E27FC236}">
                <a16:creationId xmlns:a16="http://schemas.microsoft.com/office/drawing/2014/main" id="{F4448EE3-9F56-1E49-969F-4545BFCCA8F8}"/>
              </a:ext>
            </a:extLst>
          </p:cNvPr>
          <p:cNvSpPr>
            <a:spLocks noGrp="1"/>
          </p:cNvSpPr>
          <p:nvPr>
            <p:ph type="body" sz="quarter" idx="21" hasCustomPrompt="1"/>
          </p:nvPr>
        </p:nvSpPr>
        <p:spPr>
          <a:xfrm>
            <a:off x="5100168" y="2039930"/>
            <a:ext cx="3859186" cy="2446164"/>
          </a:xfrm>
          <a:prstGeom prst="rect">
            <a:avLst/>
          </a:prstGeom>
        </p:spPr>
        <p:txBody>
          <a:bodyPr numCol="1" spcCol="180000">
            <a:noAutofit/>
          </a:bodyPr>
          <a:lstStyle>
            <a:lvl1pPr marL="0" inden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a:t>
            </a:r>
          </a:p>
          <a:p>
            <a:pPr lvl="0"/>
            <a:endParaRPr lang="en-GB"/>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p>
        </p:txBody>
      </p:sp>
      <p:sp>
        <p:nvSpPr>
          <p:cNvPr id="8" name="Slide Number Placeholder 7">
            <a:extLst>
              <a:ext uri="{FF2B5EF4-FFF2-40B4-BE49-F238E27FC236}">
                <a16:creationId xmlns:a16="http://schemas.microsoft.com/office/drawing/2014/main" id="{BAFDFE31-426B-D942-8C9A-ED4ACF5FDC7C}"/>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FDF95347-8818-B30D-1289-A1E25CD5ECC5}"/>
              </a:ext>
            </a:extLst>
          </p:cNvPr>
          <p:cNvSpPr/>
          <p:nvPr userDrawn="1"/>
        </p:nvSpPr>
        <p:spPr>
          <a:xfrm>
            <a:off x="5101164" y="5087632"/>
            <a:ext cx="4042836"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6" name="Picture 5" descr="Logo, company name&#10;&#10;Description automatically generated">
            <a:extLst>
              <a:ext uri="{FF2B5EF4-FFF2-40B4-BE49-F238E27FC236}">
                <a16:creationId xmlns:a16="http://schemas.microsoft.com/office/drawing/2014/main" id="{E69E8FA5-EF17-42EF-2DDD-C7F7CA13B32D}"/>
              </a:ext>
            </a:extLst>
          </p:cNvPr>
          <p:cNvPicPr>
            <a:picLocks noChangeAspect="1"/>
          </p:cNvPicPr>
          <p:nvPr userDrawn="1"/>
        </p:nvPicPr>
        <p:blipFill>
          <a:blip r:embed="rId2"/>
          <a:stretch>
            <a:fillRect/>
          </a:stretch>
        </p:blipFill>
        <p:spPr>
          <a:xfrm>
            <a:off x="5052462" y="99045"/>
            <a:ext cx="1433006" cy="858913"/>
          </a:xfrm>
          <a:prstGeom prst="rect">
            <a:avLst/>
          </a:prstGeom>
        </p:spPr>
      </p:pic>
    </p:spTree>
    <p:extLst>
      <p:ext uri="{BB962C8B-B14F-4D97-AF65-F5344CB8AC3E}">
        <p14:creationId xmlns:p14="http://schemas.microsoft.com/office/powerpoint/2010/main" val="737058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half image with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45FB59E-3554-0847-8D09-6E1F2EC4E75D}"/>
              </a:ext>
            </a:extLst>
          </p:cNvPr>
          <p:cNvSpPr>
            <a:spLocks noGrp="1"/>
          </p:cNvSpPr>
          <p:nvPr>
            <p:ph type="pic" idx="1"/>
          </p:nvPr>
        </p:nvSpPr>
        <p:spPr>
          <a:xfrm>
            <a:off x="4570929" y="0"/>
            <a:ext cx="4572000" cy="5143500"/>
          </a:xfrm>
          <a:prstGeom prst="rect">
            <a:avLst/>
          </a:prstGeom>
        </p:spPr>
        <p:txBody>
          <a:bodyPr/>
          <a:lstStyle>
            <a:lvl1pPr marL="0" indent="0" algn="ctr">
              <a:buNone/>
              <a:defRPr sz="2400">
                <a:solidFill>
                  <a:srgbClr val="0A395B"/>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0" name="Title 7">
            <a:extLst>
              <a:ext uri="{FF2B5EF4-FFF2-40B4-BE49-F238E27FC236}">
                <a16:creationId xmlns:a16="http://schemas.microsoft.com/office/drawing/2014/main" id="{D5CDACD2-C424-0D4E-AD81-2B0BCA7021A0}"/>
              </a:ext>
            </a:extLst>
          </p:cNvPr>
          <p:cNvSpPr>
            <a:spLocks noGrp="1"/>
          </p:cNvSpPr>
          <p:nvPr>
            <p:ph type="title" hasCustomPrompt="1"/>
          </p:nvPr>
        </p:nvSpPr>
        <p:spPr>
          <a:xfrm>
            <a:off x="543923" y="1044137"/>
            <a:ext cx="3659016" cy="379161"/>
          </a:xfrm>
          <a:prstGeom prst="rect">
            <a:avLst/>
          </a:prstGeom>
        </p:spPr>
        <p:txBody>
          <a:bodyPr>
            <a:noAutofit/>
          </a:bodyPr>
          <a:lstStyle>
            <a:lvl1pPr>
              <a:defRPr sz="3000" b="1" i="0" baseline="0">
                <a:solidFill>
                  <a:srgbClr val="0A395B"/>
                </a:solidFill>
                <a:latin typeface="Source Sans Pro Semibold" panose="020B0603030403020204" pitchFamily="34" charset="0"/>
                <a:cs typeface="Arial" panose="020B0604020202020204" pitchFamily="34" charset="0"/>
              </a:defRPr>
            </a:lvl1pPr>
          </a:lstStyle>
          <a:p>
            <a:r>
              <a:rPr lang="en-GB"/>
              <a:t>Click to add title</a:t>
            </a:r>
            <a:endParaRPr lang="en-US"/>
          </a:p>
        </p:txBody>
      </p:sp>
      <p:sp>
        <p:nvSpPr>
          <p:cNvPr id="12" name="Text Placeholder 21">
            <a:extLst>
              <a:ext uri="{FF2B5EF4-FFF2-40B4-BE49-F238E27FC236}">
                <a16:creationId xmlns:a16="http://schemas.microsoft.com/office/drawing/2014/main" id="{898DAF2A-02B4-3744-88E3-B5DF5C6F2B31}"/>
              </a:ext>
            </a:extLst>
          </p:cNvPr>
          <p:cNvSpPr>
            <a:spLocks noGrp="1"/>
          </p:cNvSpPr>
          <p:nvPr>
            <p:ph type="body" sz="quarter" idx="20" hasCustomPrompt="1"/>
          </p:nvPr>
        </p:nvSpPr>
        <p:spPr>
          <a:xfrm>
            <a:off x="542926" y="1424724"/>
            <a:ext cx="3659318" cy="260350"/>
          </a:xfrm>
          <a:prstGeom prst="rect">
            <a:avLst/>
          </a:prstGeom>
        </p:spPr>
        <p:txBody>
          <a:bodyPr>
            <a:noAutofit/>
          </a:bodyPr>
          <a:lstStyle>
            <a:lvl1pPr marL="0" indent="0">
              <a:buNone/>
              <a:defRPr b="1"/>
            </a:lvl1pPr>
          </a:lstStyle>
          <a:p>
            <a:pPr lvl="0"/>
            <a:r>
              <a:rPr lang="en-GB"/>
              <a:t>Click to add subtitle</a:t>
            </a:r>
          </a:p>
        </p:txBody>
      </p:sp>
      <p:sp>
        <p:nvSpPr>
          <p:cNvPr id="14" name="Text Placeholder 23">
            <a:extLst>
              <a:ext uri="{FF2B5EF4-FFF2-40B4-BE49-F238E27FC236}">
                <a16:creationId xmlns:a16="http://schemas.microsoft.com/office/drawing/2014/main" id="{777C4CBC-0F4E-3A4E-B77F-A676036942AD}"/>
              </a:ext>
            </a:extLst>
          </p:cNvPr>
          <p:cNvSpPr>
            <a:spLocks noGrp="1"/>
          </p:cNvSpPr>
          <p:nvPr>
            <p:ph type="body" sz="quarter" idx="21" hasCustomPrompt="1"/>
          </p:nvPr>
        </p:nvSpPr>
        <p:spPr>
          <a:xfrm>
            <a:off x="542926" y="1955060"/>
            <a:ext cx="3659318" cy="3024909"/>
          </a:xfrm>
          <a:prstGeom prst="rect">
            <a:avLst/>
          </a:prstGeom>
        </p:spPr>
        <p:txBody>
          <a:bodyPr numCol="1" spcCol="180000">
            <a:noAutofit/>
          </a:bodyPr>
          <a:lstStyle>
            <a:lvl1pPr marL="0" indent="0">
              <a:buFont typeface="Arial" panose="020B0604020202020204" pitchFamily="34" charset="0"/>
              <a:buNone/>
              <a:defRPr/>
            </a:lvl1pPr>
          </a:lstStyle>
          <a:p>
            <a:pPr lvl="0"/>
            <a:r>
              <a:rPr lang="en-GB"/>
              <a:t>Click to add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r>
          </a:p>
          <a:p>
            <a:pPr lvl="0"/>
            <a:r>
              <a:rPr lang="en-GB"/>
              <a:t>Magna </a:t>
            </a:r>
            <a:r>
              <a:rPr lang="en-GB" err="1"/>
              <a:t>fringilla</a:t>
            </a:r>
            <a:r>
              <a:rPr lang="en-GB"/>
              <a:t> </a:t>
            </a:r>
            <a:r>
              <a:rPr lang="en-GB" err="1"/>
              <a:t>urna</a:t>
            </a:r>
            <a:r>
              <a:rPr lang="en-GB"/>
              <a:t>. Dui </a:t>
            </a:r>
            <a:r>
              <a:rPr lang="en-GB" err="1"/>
              <a:t>ut</a:t>
            </a:r>
            <a:r>
              <a:rPr lang="en-GB"/>
              <a:t> </a:t>
            </a:r>
            <a:r>
              <a:rPr lang="en-GB" err="1"/>
              <a:t>ornare</a:t>
            </a:r>
            <a:endParaRPr lang="en-GB"/>
          </a:p>
        </p:txBody>
      </p:sp>
      <p:sp>
        <p:nvSpPr>
          <p:cNvPr id="8" name="Slide Number Placeholder 7">
            <a:extLst>
              <a:ext uri="{FF2B5EF4-FFF2-40B4-BE49-F238E27FC236}">
                <a16:creationId xmlns:a16="http://schemas.microsoft.com/office/drawing/2014/main" id="{2FA3EEA6-D5B9-3C4E-AFDB-31AB0113AA35}"/>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5" name="Rectangle 4">
            <a:extLst>
              <a:ext uri="{FF2B5EF4-FFF2-40B4-BE49-F238E27FC236}">
                <a16:creationId xmlns:a16="http://schemas.microsoft.com/office/drawing/2014/main" id="{6865C7AC-B501-3DD8-9EA7-BCD0298DBCD7}"/>
              </a:ext>
            </a:extLst>
          </p:cNvPr>
          <p:cNvSpPr/>
          <p:nvPr userDrawn="1"/>
        </p:nvSpPr>
        <p:spPr>
          <a:xfrm>
            <a:off x="543923" y="5092502"/>
            <a:ext cx="4027006" cy="6690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 name="Picture 1" descr="Logo, company name&#10;&#10;Description automatically generated">
            <a:extLst>
              <a:ext uri="{FF2B5EF4-FFF2-40B4-BE49-F238E27FC236}">
                <a16:creationId xmlns:a16="http://schemas.microsoft.com/office/drawing/2014/main" id="{518A0C3D-561F-1A29-C3D9-A28B314BCAC6}"/>
              </a:ext>
            </a:extLst>
          </p:cNvPr>
          <p:cNvPicPr>
            <a:picLocks noChangeAspect="1"/>
          </p:cNvPicPr>
          <p:nvPr userDrawn="1"/>
        </p:nvPicPr>
        <p:blipFill>
          <a:blip r:embed="rId2"/>
          <a:stretch>
            <a:fillRect/>
          </a:stretch>
        </p:blipFill>
        <p:spPr>
          <a:xfrm>
            <a:off x="480462" y="112971"/>
            <a:ext cx="1433006" cy="858913"/>
          </a:xfrm>
          <a:prstGeom prst="rect">
            <a:avLst/>
          </a:prstGeom>
        </p:spPr>
      </p:pic>
    </p:spTree>
    <p:extLst>
      <p:ext uri="{BB962C8B-B14F-4D97-AF65-F5344CB8AC3E}">
        <p14:creationId xmlns:p14="http://schemas.microsoft.com/office/powerpoint/2010/main" val="3845880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image_text on right">
    <p:bg>
      <p:bgPr>
        <a:solidFill>
          <a:srgbClr val="003E60"/>
        </a:solidFill>
        <a:effectLst/>
      </p:bgPr>
    </p:bg>
    <p:spTree>
      <p:nvGrpSpPr>
        <p:cNvPr id="1" name=""/>
        <p:cNvGrpSpPr/>
        <p:nvPr/>
      </p:nvGrpSpPr>
      <p:grpSpPr>
        <a:xfrm>
          <a:off x="0" y="0"/>
          <a:ext cx="0" cy="0"/>
          <a:chOff x="0" y="0"/>
          <a:chExt cx="0" cy="0"/>
        </a:xfrm>
      </p:grpSpPr>
      <p:sp>
        <p:nvSpPr>
          <p:cNvPr id="11" name="Text Placeholder 23">
            <a:extLst>
              <a:ext uri="{FF2B5EF4-FFF2-40B4-BE49-F238E27FC236}">
                <a16:creationId xmlns:a16="http://schemas.microsoft.com/office/drawing/2014/main" id="{793BE891-C998-C44F-8DD4-417B037E7308}"/>
              </a:ext>
            </a:extLst>
          </p:cNvPr>
          <p:cNvSpPr>
            <a:spLocks noGrp="1"/>
          </p:cNvSpPr>
          <p:nvPr>
            <p:ph type="body" sz="quarter" idx="19" hasCustomPrompt="1"/>
          </p:nvPr>
        </p:nvSpPr>
        <p:spPr>
          <a:xfrm>
            <a:off x="3023962" y="1956463"/>
            <a:ext cx="5735410" cy="358775"/>
          </a:xfrm>
          <a:prstGeom prst="rect">
            <a:avLst/>
          </a:prstGeom>
        </p:spPr>
        <p:txBody>
          <a:bodyPr>
            <a:normAutofit/>
          </a:bodyPr>
          <a:lstStyle>
            <a:lvl1pPr marL="0" indent="0">
              <a:buNone/>
              <a:defRPr sz="1600" b="0" i="0">
                <a:solidFill>
                  <a:schemeClr val="bg1"/>
                </a:solidFill>
                <a:latin typeface="Source Sans Pro Semibold" panose="020B0603030403020204" pitchFamily="34" charset="0"/>
                <a:cs typeface="Arial" panose="020B0604020202020204" pitchFamily="34" charset="0"/>
              </a:defRPr>
            </a:lvl1pPr>
          </a:lstStyle>
          <a:p>
            <a:pPr lvl="0"/>
            <a:r>
              <a:rPr lang="en-GB"/>
              <a:t>Click to add subtitle</a:t>
            </a:r>
            <a:endParaRPr lang="en-US"/>
          </a:p>
        </p:txBody>
      </p:sp>
      <p:sp>
        <p:nvSpPr>
          <p:cNvPr id="2" name="Text Placeholder 4">
            <a:extLst>
              <a:ext uri="{FF2B5EF4-FFF2-40B4-BE49-F238E27FC236}">
                <a16:creationId xmlns:a16="http://schemas.microsoft.com/office/drawing/2014/main" id="{D73D6791-9711-B761-C2A6-147270E47440}"/>
              </a:ext>
            </a:extLst>
          </p:cNvPr>
          <p:cNvSpPr>
            <a:spLocks noGrp="1"/>
          </p:cNvSpPr>
          <p:nvPr>
            <p:ph type="body" sz="quarter" idx="13" hasCustomPrompt="1"/>
          </p:nvPr>
        </p:nvSpPr>
        <p:spPr>
          <a:xfrm>
            <a:off x="3023601" y="2384145"/>
            <a:ext cx="5735411" cy="1592769"/>
          </a:xfrm>
          <a:prstGeom prst="rect">
            <a:avLst/>
          </a:prstGeom>
        </p:spPr>
        <p:txBody>
          <a:bodyPr>
            <a:noAutofit/>
          </a:bodyPr>
          <a:lstStyle>
            <a:lvl1pPr marL="0" indent="0" algn="l">
              <a:lnSpc>
                <a:spcPts val="4000"/>
              </a:lnSpc>
              <a:buNone/>
              <a:defRPr sz="3750" b="1">
                <a:solidFill>
                  <a:srgbClr val="EAECED"/>
                </a:solidFill>
              </a:defRPr>
            </a:lvl1pPr>
          </a:lstStyle>
          <a:p>
            <a:pPr lvl="0"/>
            <a:r>
              <a:rPr lang="en-GB"/>
              <a:t>Click to add text</a:t>
            </a:r>
          </a:p>
        </p:txBody>
      </p:sp>
      <p:sp>
        <p:nvSpPr>
          <p:cNvPr id="3" name="Text Placeholder 4">
            <a:extLst>
              <a:ext uri="{FF2B5EF4-FFF2-40B4-BE49-F238E27FC236}">
                <a16:creationId xmlns:a16="http://schemas.microsoft.com/office/drawing/2014/main" id="{4BD9905D-755D-96F2-78A7-85163667402B}"/>
              </a:ext>
            </a:extLst>
          </p:cNvPr>
          <p:cNvSpPr>
            <a:spLocks noGrp="1"/>
          </p:cNvSpPr>
          <p:nvPr>
            <p:ph type="body" sz="quarter" idx="20" hasCustomPrompt="1"/>
          </p:nvPr>
        </p:nvSpPr>
        <p:spPr>
          <a:xfrm>
            <a:off x="3023599" y="4330486"/>
            <a:ext cx="5735410" cy="368896"/>
          </a:xfrm>
          <a:prstGeom prst="rect">
            <a:avLst/>
          </a:prstGeom>
        </p:spPr>
        <p:txBody>
          <a:bodyPr>
            <a:noAutofit/>
          </a:bodyPr>
          <a:lstStyle>
            <a:lvl1pPr marL="0" indent="0" algn="l">
              <a:buNone/>
              <a:defRPr sz="1350" b="0" i="0" baseline="0">
                <a:solidFill>
                  <a:schemeClr val="bg1">
                    <a:lumMod val="65000"/>
                  </a:schemeClr>
                </a:solidFill>
                <a:latin typeface="Source Sans Pro Semibold" panose="020B0603030403020204" pitchFamily="34" charset="0"/>
                <a:ea typeface="Source Sans Pro Semibold" panose="020B0603030403020204" pitchFamily="34" charset="0"/>
                <a:cs typeface="Arial" panose="020B0604020202020204" pitchFamily="34" charset="0"/>
              </a:defRPr>
            </a:lvl1pPr>
            <a:lvl2pPr>
              <a:defRPr b="1" i="0">
                <a:latin typeface="Arial" panose="020B0606030504020204" pitchFamily="34" charset="0"/>
                <a:ea typeface="Arial" panose="020B0606030504020204" pitchFamily="34" charset="0"/>
                <a:cs typeface="Arial" panose="020B0606030504020204" pitchFamily="34" charset="0"/>
              </a:defRPr>
            </a:lvl2pPr>
            <a:lvl3pPr>
              <a:defRPr b="1" i="0">
                <a:latin typeface="Arial" panose="020B0606030504020204" pitchFamily="34" charset="0"/>
                <a:ea typeface="Arial" panose="020B0606030504020204" pitchFamily="34" charset="0"/>
                <a:cs typeface="Arial" panose="020B0606030504020204" pitchFamily="34" charset="0"/>
              </a:defRPr>
            </a:lvl3pPr>
            <a:lvl4pPr>
              <a:defRPr b="1" i="0">
                <a:latin typeface="Arial" panose="020B0606030504020204" pitchFamily="34" charset="0"/>
                <a:ea typeface="Arial" panose="020B0606030504020204" pitchFamily="34" charset="0"/>
                <a:cs typeface="Arial" panose="020B0606030504020204" pitchFamily="34" charset="0"/>
              </a:defRPr>
            </a:lvl4pPr>
            <a:lvl5pPr>
              <a:defRPr b="1" i="0">
                <a:latin typeface="Arial" panose="020B0606030504020204" pitchFamily="34" charset="0"/>
                <a:ea typeface="Arial" panose="020B0606030504020204" pitchFamily="34" charset="0"/>
                <a:cs typeface="Arial" panose="020B0606030504020204" pitchFamily="34" charset="0"/>
              </a:defRPr>
            </a:lvl5pPr>
          </a:lstStyle>
          <a:p>
            <a:pPr lvl="0"/>
            <a:r>
              <a:rPr lang="en-GB"/>
              <a:t>Click to add presenter | date</a:t>
            </a:r>
          </a:p>
        </p:txBody>
      </p:sp>
      <p:sp>
        <p:nvSpPr>
          <p:cNvPr id="4" name="Rectangle 3">
            <a:extLst>
              <a:ext uri="{FF2B5EF4-FFF2-40B4-BE49-F238E27FC236}">
                <a16:creationId xmlns:a16="http://schemas.microsoft.com/office/drawing/2014/main" id="{A4C6E38C-4938-60C3-2BA6-6AE4122D9712}"/>
              </a:ext>
            </a:extLst>
          </p:cNvPr>
          <p:cNvSpPr/>
          <p:nvPr userDrawn="1"/>
        </p:nvSpPr>
        <p:spPr>
          <a:xfrm>
            <a:off x="3136605" y="5087632"/>
            <a:ext cx="6007395"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4181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text on white">
    <p:bg>
      <p:bgPr>
        <a:solidFill>
          <a:schemeClr val="bg1"/>
        </a:solidFill>
        <a:effectLst/>
      </p:bgPr>
    </p:bg>
    <p:spTree>
      <p:nvGrpSpPr>
        <p:cNvPr id="1" name=""/>
        <p:cNvGrpSpPr/>
        <p:nvPr/>
      </p:nvGrpSpPr>
      <p:grpSpPr>
        <a:xfrm>
          <a:off x="0" y="0"/>
          <a:ext cx="0" cy="0"/>
          <a:chOff x="0" y="0"/>
          <a:chExt cx="0" cy="0"/>
        </a:xfrm>
      </p:grpSpPr>
      <p:sp>
        <p:nvSpPr>
          <p:cNvPr id="10" name="Title 7">
            <a:extLst>
              <a:ext uri="{FF2B5EF4-FFF2-40B4-BE49-F238E27FC236}">
                <a16:creationId xmlns:a16="http://schemas.microsoft.com/office/drawing/2014/main" id="{966F452A-D209-3145-B9E5-418684C85786}"/>
              </a:ext>
            </a:extLst>
          </p:cNvPr>
          <p:cNvSpPr>
            <a:spLocks noGrp="1"/>
          </p:cNvSpPr>
          <p:nvPr>
            <p:ph type="title" hasCustomPrompt="1"/>
          </p:nvPr>
        </p:nvSpPr>
        <p:spPr>
          <a:xfrm>
            <a:off x="543923" y="694533"/>
            <a:ext cx="7971766" cy="379161"/>
          </a:xfrm>
          <a:prstGeom prst="rect">
            <a:avLst/>
          </a:prstGeom>
        </p:spPr>
        <p:txBody>
          <a:bodyPr>
            <a:noAutofit/>
          </a:bodyPr>
          <a:lstStyle>
            <a:lvl1pPr>
              <a:defRPr sz="3000" b="0" i="0" baseline="0">
                <a:solidFill>
                  <a:srgbClr val="0A395B"/>
                </a:solidFill>
                <a:latin typeface=" Source Sans Pro Semibold"/>
                <a:cs typeface="Arial" panose="020B0604020202020204" pitchFamily="34" charset="0"/>
              </a:defRPr>
            </a:lvl1pPr>
          </a:lstStyle>
          <a:p>
            <a:r>
              <a:rPr lang="en-GB"/>
              <a:t>Click to add title</a:t>
            </a:r>
            <a:endParaRPr lang="en-US"/>
          </a:p>
        </p:txBody>
      </p:sp>
      <p:sp>
        <p:nvSpPr>
          <p:cNvPr id="22" name="Text Placeholder 21">
            <a:extLst>
              <a:ext uri="{FF2B5EF4-FFF2-40B4-BE49-F238E27FC236}">
                <a16:creationId xmlns:a16="http://schemas.microsoft.com/office/drawing/2014/main" id="{424A0A90-0190-8845-8B51-BBF8FB888DD6}"/>
              </a:ext>
            </a:extLst>
          </p:cNvPr>
          <p:cNvSpPr>
            <a:spLocks noGrp="1"/>
          </p:cNvSpPr>
          <p:nvPr>
            <p:ph type="body" sz="quarter" idx="20" hasCustomPrompt="1"/>
          </p:nvPr>
        </p:nvSpPr>
        <p:spPr>
          <a:xfrm>
            <a:off x="542925" y="1095451"/>
            <a:ext cx="7972425" cy="260350"/>
          </a:xfrm>
          <a:prstGeom prst="rect">
            <a:avLst/>
          </a:prstGeom>
        </p:spPr>
        <p:txBody>
          <a:bodyPr>
            <a:noAutofit/>
          </a:bodyPr>
          <a:lstStyle>
            <a:lvl1pPr marL="0" indent="0">
              <a:buNone/>
              <a:defRPr b="1"/>
            </a:lvl1pPr>
          </a:lstStyle>
          <a:p>
            <a:pPr lvl="0"/>
            <a:r>
              <a:rPr lang="en-GB"/>
              <a:t>Click to add subtitle</a:t>
            </a:r>
          </a:p>
        </p:txBody>
      </p:sp>
      <p:sp>
        <p:nvSpPr>
          <p:cNvPr id="7" name="Slide Number Placeholder 7">
            <a:extLst>
              <a:ext uri="{FF2B5EF4-FFF2-40B4-BE49-F238E27FC236}">
                <a16:creationId xmlns:a16="http://schemas.microsoft.com/office/drawing/2014/main" id="{ED590F41-6246-E941-AA78-A83304293432}"/>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Arial" panose="020B0604020202020204" pitchFamily="34" charset="0"/>
              </a:defRPr>
            </a:lvl1pPr>
          </a:lstStyle>
          <a:p>
            <a:fld id="{9445717F-2858-4043-A9CA-B2273EB60975}" type="slidenum">
              <a:rPr lang="en-US" smtClean="0"/>
              <a:pPr/>
              <a:t>‹#›</a:t>
            </a:fld>
            <a:endParaRPr lang="en-US"/>
          </a:p>
        </p:txBody>
      </p:sp>
      <p:sp>
        <p:nvSpPr>
          <p:cNvPr id="4" name="Text Placeholder 23">
            <a:extLst>
              <a:ext uri="{FF2B5EF4-FFF2-40B4-BE49-F238E27FC236}">
                <a16:creationId xmlns:a16="http://schemas.microsoft.com/office/drawing/2014/main" id="{F4501DD9-80C5-1BB6-61BB-D4D43FCAFE7A}"/>
              </a:ext>
            </a:extLst>
          </p:cNvPr>
          <p:cNvSpPr>
            <a:spLocks noGrp="1"/>
          </p:cNvSpPr>
          <p:nvPr>
            <p:ph type="body" sz="quarter" idx="21" hasCustomPrompt="1"/>
          </p:nvPr>
        </p:nvSpPr>
        <p:spPr>
          <a:xfrm>
            <a:off x="542925" y="1509196"/>
            <a:ext cx="7972425" cy="3024909"/>
          </a:xfrm>
          <a:prstGeom prst="rect">
            <a:avLst/>
          </a:prstGeom>
        </p:spPr>
        <p:txBody>
          <a:bodyPr numCol="1" spcCol="180000">
            <a:noAutofit/>
          </a:bodyPr>
          <a:lstStyle>
            <a:lvl1pPr marL="0" indent="0">
              <a:lnSpc>
                <a:spcPts val="2300"/>
              </a:lnSpc>
              <a:spcAft>
                <a:spcPts val="300"/>
              </a:spcAft>
              <a:buFont typeface="Arial" panose="020B0604020202020204" pitchFamily="34" charset="0"/>
              <a:buNone/>
              <a:defRPr/>
            </a:lvl1pPr>
          </a:lstStyle>
          <a:p>
            <a:pPr lvl="0"/>
            <a:r>
              <a:rPr lang="en-GB"/>
              <a:t>Click to add single column text</a:t>
            </a:r>
          </a:p>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Libero </a:t>
            </a:r>
            <a:r>
              <a:rPr lang="en-GB" err="1"/>
              <a:t>nunc</a:t>
            </a:r>
            <a:r>
              <a:rPr lang="en-GB"/>
              <a:t> </a:t>
            </a:r>
            <a:r>
              <a:rPr lang="en-GB" err="1"/>
              <a:t>consequat</a:t>
            </a:r>
            <a:r>
              <a:rPr lang="en-GB"/>
              <a:t> </a:t>
            </a:r>
            <a:r>
              <a:rPr lang="en-GB" err="1"/>
              <a:t>interdum</a:t>
            </a:r>
            <a:r>
              <a:rPr lang="en-GB"/>
              <a:t> </a:t>
            </a:r>
            <a:r>
              <a:rPr lang="en-GB" err="1"/>
              <a:t>varius</a:t>
            </a:r>
            <a:r>
              <a:rPr lang="en-GB"/>
              <a:t>. At </a:t>
            </a:r>
            <a:r>
              <a:rPr lang="en-GB" err="1"/>
              <a:t>risus</a:t>
            </a:r>
            <a:r>
              <a:rPr lang="en-GB"/>
              <a:t> </a:t>
            </a:r>
            <a:r>
              <a:rPr lang="en-GB" err="1"/>
              <a:t>viverra</a:t>
            </a:r>
            <a:r>
              <a:rPr lang="en-GB"/>
              <a:t> </a:t>
            </a:r>
            <a:r>
              <a:rPr lang="en-GB" err="1"/>
              <a:t>adipiscing</a:t>
            </a:r>
            <a:r>
              <a:rPr lang="en-GB"/>
              <a:t> at in </a:t>
            </a:r>
            <a:r>
              <a:rPr lang="en-GB" err="1"/>
              <a:t>tellus</a:t>
            </a:r>
            <a:r>
              <a:rPr lang="en-GB"/>
              <a:t> integer </a:t>
            </a:r>
            <a:r>
              <a:rPr lang="en-GB" err="1"/>
              <a:t>feugiat</a:t>
            </a:r>
            <a:r>
              <a:rPr lang="en-GB"/>
              <a:t>. Felis </a:t>
            </a:r>
            <a:r>
              <a:rPr lang="en-GB" err="1"/>
              <a:t>eget</a:t>
            </a:r>
            <a:r>
              <a:rPr lang="en-GB"/>
              <a:t> </a:t>
            </a:r>
            <a:r>
              <a:rPr lang="en-GB" err="1"/>
              <a:t>velit</a:t>
            </a:r>
            <a:r>
              <a:rPr lang="en-GB"/>
              <a:t> </a:t>
            </a:r>
            <a:r>
              <a:rPr lang="en-GB" err="1"/>
              <a:t>aliquet</a:t>
            </a:r>
            <a:r>
              <a:rPr lang="en-GB"/>
              <a:t> </a:t>
            </a:r>
            <a:r>
              <a:rPr lang="en-GB" err="1"/>
              <a:t>sagittis</a:t>
            </a:r>
            <a:r>
              <a:rPr lang="en-GB"/>
              <a:t> id. </a:t>
            </a:r>
            <a:r>
              <a:rPr lang="en-GB" err="1"/>
              <a:t>Quisque</a:t>
            </a:r>
            <a:r>
              <a:rPr lang="en-GB"/>
              <a:t> id </a:t>
            </a:r>
            <a:r>
              <a:rPr lang="en-GB" err="1"/>
              <a:t>diam</a:t>
            </a:r>
            <a:r>
              <a:rPr lang="en-GB"/>
              <a:t> </a:t>
            </a:r>
            <a:r>
              <a:rPr lang="en-GB" err="1"/>
              <a:t>vel</a:t>
            </a:r>
            <a:r>
              <a:rPr lang="en-GB"/>
              <a:t> </a:t>
            </a:r>
            <a:r>
              <a:rPr lang="en-GB" err="1"/>
              <a:t>quam</a:t>
            </a:r>
            <a:r>
              <a:rPr lang="en-GB"/>
              <a:t> </a:t>
            </a:r>
            <a:r>
              <a:rPr lang="en-GB" err="1"/>
              <a:t>elementum</a:t>
            </a:r>
            <a:r>
              <a:rPr lang="en-GB"/>
              <a:t> pulvinar. </a:t>
            </a:r>
          </a:p>
          <a:p>
            <a:pPr lvl="0"/>
            <a:r>
              <a:rPr lang="en-GB" err="1"/>
              <a:t>Pellentesque</a:t>
            </a:r>
            <a:r>
              <a:rPr lang="en-GB"/>
              <a:t> sit </a:t>
            </a:r>
            <a:r>
              <a:rPr lang="en-GB" err="1"/>
              <a:t>amet</a:t>
            </a:r>
            <a:r>
              <a:rPr lang="en-GB"/>
              <a:t> </a:t>
            </a:r>
            <a:r>
              <a:rPr lang="en-GB" err="1"/>
              <a:t>porttitor</a:t>
            </a:r>
            <a:r>
              <a:rPr lang="en-GB"/>
              <a:t> </a:t>
            </a:r>
            <a:r>
              <a:rPr lang="en-GB" err="1"/>
              <a:t>eget</a:t>
            </a:r>
            <a:r>
              <a:rPr lang="en-GB"/>
              <a:t> </a:t>
            </a:r>
            <a:r>
              <a:rPr lang="en-GB" err="1"/>
              <a:t>dolor</a:t>
            </a:r>
            <a:r>
              <a:rPr lang="en-GB"/>
              <a:t> </a:t>
            </a:r>
            <a:r>
              <a:rPr lang="en-GB" err="1"/>
              <a:t>morbi</a:t>
            </a:r>
            <a:r>
              <a:rPr lang="en-GB"/>
              <a:t>. </a:t>
            </a:r>
            <a:r>
              <a:rPr lang="en-GB" err="1"/>
              <a:t>Tortor</a:t>
            </a:r>
            <a:r>
              <a:rPr lang="en-GB"/>
              <a:t> </a:t>
            </a:r>
            <a:r>
              <a:rPr lang="en-GB" err="1"/>
              <a:t>aliquam</a:t>
            </a:r>
            <a:r>
              <a:rPr lang="en-GB"/>
              <a:t> </a:t>
            </a:r>
            <a:r>
              <a:rPr lang="en-GB" err="1"/>
              <a:t>nulla</a:t>
            </a:r>
            <a:r>
              <a:rPr lang="en-GB"/>
              <a:t> </a:t>
            </a:r>
            <a:r>
              <a:rPr lang="en-GB" err="1"/>
              <a:t>facilisi</a:t>
            </a:r>
            <a:r>
              <a:rPr lang="en-GB"/>
              <a:t> </a:t>
            </a:r>
            <a:r>
              <a:rPr lang="en-GB" err="1"/>
              <a:t>cras</a:t>
            </a:r>
            <a:r>
              <a:rPr lang="en-GB"/>
              <a:t> fermentum. </a:t>
            </a:r>
            <a:r>
              <a:rPr lang="en-GB" err="1"/>
              <a:t>Malesuada</a:t>
            </a:r>
            <a:r>
              <a:rPr lang="en-GB"/>
              <a:t> </a:t>
            </a:r>
            <a:r>
              <a:rPr lang="en-GB" err="1"/>
              <a:t>nunc</a:t>
            </a:r>
            <a:r>
              <a:rPr lang="en-GB"/>
              <a:t> </a:t>
            </a:r>
            <a:r>
              <a:rPr lang="en-GB" err="1"/>
              <a:t>vel</a:t>
            </a:r>
            <a:r>
              <a:rPr lang="en-GB"/>
              <a:t> </a:t>
            </a:r>
            <a:r>
              <a:rPr lang="en-GB" err="1"/>
              <a:t>risus</a:t>
            </a:r>
            <a:r>
              <a:rPr lang="en-GB"/>
              <a:t> </a:t>
            </a:r>
            <a:r>
              <a:rPr lang="en-GB" err="1"/>
              <a:t>commodo</a:t>
            </a:r>
            <a:r>
              <a:rPr lang="en-GB"/>
              <a:t> </a:t>
            </a:r>
            <a:r>
              <a:rPr lang="en-GB" err="1"/>
              <a:t>viverra</a:t>
            </a:r>
            <a:r>
              <a:rPr lang="en-GB"/>
              <a:t> </a:t>
            </a:r>
            <a:r>
              <a:rPr lang="en-GB" err="1"/>
              <a:t>maecenas</a:t>
            </a:r>
            <a:r>
              <a:rPr lang="en-GB"/>
              <a:t>. </a:t>
            </a:r>
            <a:r>
              <a:rPr lang="en-GB" err="1"/>
              <a:t>Arcu</a:t>
            </a:r>
            <a:r>
              <a:rPr lang="en-GB"/>
              <a:t> non </a:t>
            </a:r>
            <a:r>
              <a:rPr lang="en-GB" err="1"/>
              <a:t>odio</a:t>
            </a:r>
            <a:r>
              <a:rPr lang="en-GB"/>
              <a:t> </a:t>
            </a:r>
            <a:r>
              <a:rPr lang="en-GB" err="1"/>
              <a:t>euismod</a:t>
            </a:r>
            <a:r>
              <a:rPr lang="en-GB"/>
              <a:t> lacinia at </a:t>
            </a:r>
            <a:r>
              <a:rPr lang="en-GB" err="1"/>
              <a:t>quis</a:t>
            </a:r>
            <a:r>
              <a:rPr lang="en-GB"/>
              <a:t> </a:t>
            </a:r>
            <a:r>
              <a:rPr lang="en-GB" err="1"/>
              <a:t>risus</a:t>
            </a:r>
            <a:r>
              <a:rPr lang="en-GB"/>
              <a:t>. </a:t>
            </a:r>
            <a:r>
              <a:rPr lang="en-GB" err="1"/>
              <a:t>Dapibus</a:t>
            </a:r>
            <a:r>
              <a:rPr lang="en-GB"/>
              <a:t> </a:t>
            </a:r>
            <a:r>
              <a:rPr lang="en-GB" err="1"/>
              <a:t>ultrices</a:t>
            </a:r>
            <a:r>
              <a:rPr lang="en-GB"/>
              <a:t> in </a:t>
            </a:r>
            <a:r>
              <a:rPr lang="en-GB" err="1"/>
              <a:t>iaculis</a:t>
            </a:r>
            <a:r>
              <a:rPr lang="en-GB"/>
              <a:t> </a:t>
            </a:r>
            <a:r>
              <a:rPr lang="en-GB" err="1"/>
              <a:t>nunc</a:t>
            </a:r>
            <a:r>
              <a:rPr lang="en-GB"/>
              <a:t>. Fermentum dui </a:t>
            </a:r>
            <a:r>
              <a:rPr lang="en-GB" err="1"/>
              <a:t>faucibus</a:t>
            </a:r>
            <a:r>
              <a:rPr lang="en-GB"/>
              <a:t> in </a:t>
            </a:r>
            <a:r>
              <a:rPr lang="en-GB" err="1"/>
              <a:t>ornare</a:t>
            </a:r>
            <a:r>
              <a:rPr lang="en-GB"/>
              <a:t> </a:t>
            </a:r>
            <a:r>
              <a:rPr lang="en-GB" err="1"/>
              <a:t>quam</a:t>
            </a:r>
            <a:r>
              <a:rPr lang="en-GB"/>
              <a:t> </a:t>
            </a:r>
            <a:r>
              <a:rPr lang="en-GB" err="1"/>
              <a:t>viverra</a:t>
            </a:r>
            <a:r>
              <a:rPr lang="en-GB"/>
              <a:t>.</a:t>
            </a:r>
          </a:p>
          <a:p>
            <a:pPr lvl="0"/>
            <a:endParaRPr lang="en-GB"/>
          </a:p>
        </p:txBody>
      </p:sp>
      <p:sp>
        <p:nvSpPr>
          <p:cNvPr id="5" name="Rectangle 4">
            <a:extLst>
              <a:ext uri="{FF2B5EF4-FFF2-40B4-BE49-F238E27FC236}">
                <a16:creationId xmlns:a16="http://schemas.microsoft.com/office/drawing/2014/main" id="{7287AB96-42FD-5DF1-6E07-C785DA185518}"/>
              </a:ext>
            </a:extLst>
          </p:cNvPr>
          <p:cNvSpPr/>
          <p:nvPr userDrawn="1"/>
        </p:nvSpPr>
        <p:spPr>
          <a:xfrm>
            <a:off x="542925" y="5087632"/>
            <a:ext cx="8601075" cy="71770"/>
          </a:xfrm>
          <a:prstGeom prst="rect">
            <a:avLst/>
          </a:prstGeom>
          <a:solidFill>
            <a:srgbClr val="F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0245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628650" y="4767264"/>
            <a:ext cx="5486401" cy="273844"/>
          </a:xfrm>
          <a:prstGeom prst="rect">
            <a:avLst/>
          </a:prstGeom>
        </p:spPr>
        <p:txBody>
          <a:bodyPr vert="horz" lIns="91440" tIns="45720" rIns="91440" bIns="45720" rtlCol="0" anchor="ctr"/>
          <a:lstStyle>
            <a:lvl1pPr algn="ctr">
              <a:defRPr sz="900" b="0" i="0">
                <a:solidFill>
                  <a:schemeClr val="tx1">
                    <a:tint val="75000"/>
                  </a:schemeClr>
                </a:solidFill>
                <a:latin typeface="Source Sans Pro Bold"/>
                <a:ea typeface="Source Sans Pro Bold"/>
                <a:cs typeface="Arial" panose="020B0604020202020204" pitchFamily="34" charset="0"/>
              </a:defRPr>
            </a:lvl1pPr>
          </a:lstStyle>
          <a:p>
            <a:endParaRPr lang="en-US"/>
          </a:p>
        </p:txBody>
      </p:sp>
      <p:sp>
        <p:nvSpPr>
          <p:cNvPr id="7" name="Title Placeholder 6">
            <a:extLst>
              <a:ext uri="{FF2B5EF4-FFF2-40B4-BE49-F238E27FC236}">
                <a16:creationId xmlns:a16="http://schemas.microsoft.com/office/drawing/2014/main" id="{511E7907-00B2-9242-A4A2-7F4EEFCF39D3}"/>
              </a:ext>
            </a:extLst>
          </p:cNvPr>
          <p:cNvSpPr>
            <a:spLocks noGrp="1"/>
          </p:cNvSpPr>
          <p:nvPr>
            <p:ph type="title"/>
          </p:nvPr>
        </p:nvSpPr>
        <p:spPr>
          <a:xfrm>
            <a:off x="628651" y="273845"/>
            <a:ext cx="7886700" cy="993599"/>
          </a:xfrm>
          <a:prstGeom prst="rect">
            <a:avLst/>
          </a:prstGeom>
        </p:spPr>
        <p:txBody>
          <a:bodyPr vert="horz" lIns="91440" tIns="45720" rIns="91440" bIns="45720" rtlCol="0" anchor="ctr">
            <a:noAutofit/>
          </a:bodyPr>
          <a:lstStyle/>
          <a:p>
            <a:r>
              <a:rPr lang="en-US"/>
              <a:t>Click to edit Master title style</a:t>
            </a:r>
          </a:p>
        </p:txBody>
      </p:sp>
      <p:sp>
        <p:nvSpPr>
          <p:cNvPr id="6" name="Slide Number Placeholder 7">
            <a:extLst>
              <a:ext uri="{FF2B5EF4-FFF2-40B4-BE49-F238E27FC236}">
                <a16:creationId xmlns:a16="http://schemas.microsoft.com/office/drawing/2014/main" id="{732F2C2C-44BE-2648-9DA0-E8064109C893}"/>
              </a:ext>
            </a:extLst>
          </p:cNvPr>
          <p:cNvSpPr>
            <a:spLocks noGrp="1"/>
          </p:cNvSpPr>
          <p:nvPr>
            <p:ph type="sldNum" sz="quarter" idx="4"/>
          </p:nvPr>
        </p:nvSpPr>
        <p:spPr>
          <a:xfrm>
            <a:off x="6845538" y="4768200"/>
            <a:ext cx="2057400" cy="273844"/>
          </a:xfrm>
          <a:prstGeom prst="rect">
            <a:avLst/>
          </a:prstGeom>
        </p:spPr>
        <p:txBody>
          <a:bodyPr vert="horz" lIns="91440" tIns="45720" rIns="91440" bIns="45720" rtlCol="0" anchor="ctr"/>
          <a:lstStyle>
            <a:lvl1pPr algn="r">
              <a:defRPr sz="900" b="0" i="0">
                <a:solidFill>
                  <a:schemeClr val="bg1">
                    <a:lumMod val="65000"/>
                  </a:schemeClr>
                </a:solidFill>
                <a:latin typeface="Source Sans Pro Bold"/>
              </a:defRPr>
            </a:lvl1pPr>
          </a:lstStyle>
          <a:p>
            <a:fld id="{9445717F-2858-4043-A9CA-B2273EB60975}" type="slidenum">
              <a:rPr lang="en-US" smtClean="0"/>
              <a:pPr/>
              <a:t>‹#›</a:t>
            </a:fld>
            <a:endParaRPr lang="en-US"/>
          </a:p>
        </p:txBody>
      </p:sp>
    </p:spTree>
    <p:extLst>
      <p:ext uri="{BB962C8B-B14F-4D97-AF65-F5344CB8AC3E}">
        <p14:creationId xmlns:p14="http://schemas.microsoft.com/office/powerpoint/2010/main" val="3217943478"/>
      </p:ext>
    </p:extLst>
  </p:cSld>
  <p:clrMap bg1="lt1" tx1="dk1" bg2="lt2" tx2="dk2" accent1="accent1" accent2="accent2" accent3="accent3" accent4="accent4" accent5="accent5" accent6="accent6" hlink="hlink" folHlink="folHlink"/>
  <p:sldLayoutIdLst>
    <p:sldLayoutId id="2147483685" r:id="rId1"/>
    <p:sldLayoutId id="2147483726" r:id="rId2"/>
    <p:sldLayoutId id="2147483721" r:id="rId3"/>
    <p:sldLayoutId id="2147483701" r:id="rId4"/>
    <p:sldLayoutId id="2147483739" r:id="rId5"/>
    <p:sldLayoutId id="2147483703" r:id="rId6"/>
    <p:sldLayoutId id="2147483704" r:id="rId7"/>
    <p:sldLayoutId id="2147483736" r:id="rId8"/>
    <p:sldLayoutId id="2147483715" r:id="rId9"/>
    <p:sldLayoutId id="2147483737" r:id="rId10"/>
    <p:sldLayoutId id="2147483699" r:id="rId11"/>
    <p:sldLayoutId id="2147483705" r:id="rId12"/>
    <p:sldLayoutId id="2147483700" r:id="rId13"/>
    <p:sldLayoutId id="2147483711" r:id="rId14"/>
    <p:sldLayoutId id="2147483718" r:id="rId15"/>
    <p:sldLayoutId id="2147483740" r:id="rId16"/>
    <p:sldLayoutId id="2147483723" r:id="rId17"/>
    <p:sldLayoutId id="2147483741" r:id="rId18"/>
    <p:sldLayoutId id="2147483716" r:id="rId19"/>
    <p:sldLayoutId id="2147483738" r:id="rId20"/>
    <p:sldLayoutId id="2147483695" r:id="rId21"/>
    <p:sldLayoutId id="2147483686" r:id="rId22"/>
    <p:sldLayoutId id="2147483698" r:id="rId23"/>
    <p:sldLayoutId id="2147483694" r:id="rId24"/>
    <p:sldLayoutId id="2147483702" r:id="rId25"/>
    <p:sldLayoutId id="2147483742" r:id="rId26"/>
    <p:sldLayoutId id="2147483743" r:id="rId27"/>
    <p:sldLayoutId id="2147483744" r:id="rId28"/>
  </p:sldLayoutIdLst>
  <p:hf hdr="0" ftr="0" dt="0"/>
  <p:txStyles>
    <p:titleStyle>
      <a:lvl1pPr algn="l" defTabSz="685800" rtl="0" eaLnBrk="1" latinLnBrk="0" hangingPunct="1">
        <a:lnSpc>
          <a:spcPct val="90000"/>
        </a:lnSpc>
        <a:spcBef>
          <a:spcPct val="0"/>
        </a:spcBef>
        <a:buNone/>
        <a:defRPr sz="3300" b="1" i="0" kern="1200" baseline="0">
          <a:solidFill>
            <a:srgbClr val="0A395B"/>
          </a:solidFill>
          <a:latin typeface="Source Sans Pro Semibold" panose="020B0603030403020204" pitchFamily="34" charset="0"/>
          <a:ea typeface="Source Sans Pro Semibold" panose="020B0603030403020204" pitchFamily="34" charset="0"/>
          <a:cs typeface="Arial" panose="020B0604020202020204" pitchFamily="34" charset="0"/>
        </a:defRPr>
      </a:lvl1pPr>
    </p:titleStyle>
    <p:bodyStyle>
      <a:lvl1pPr marL="0" indent="0" algn="l" defTabSz="685800" rtl="0" eaLnBrk="1" latinLnBrk="0" hangingPunct="1">
        <a:lnSpc>
          <a:spcPts val="2200"/>
        </a:lnSpc>
        <a:spcBef>
          <a:spcPts val="0"/>
        </a:spcBef>
        <a:spcAft>
          <a:spcPts val="200"/>
        </a:spcAft>
        <a:buFont typeface="Arial" panose="020B0604020202020204" pitchFamily="34" charset="0"/>
        <a:buNone/>
        <a:defRPr sz="1700"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1pPr>
      <a:lvl2pPr marL="144975" indent="-144000" algn="l" defTabSz="685800" rtl="0" eaLnBrk="1" latinLnBrk="0" hangingPunct="1">
        <a:lnSpc>
          <a:spcPts val="1900"/>
        </a:lnSpc>
        <a:spcBef>
          <a:spcPts val="100"/>
        </a:spcBef>
        <a:spcAft>
          <a:spcPts val="100"/>
        </a:spcAft>
        <a:buFont typeface="Arial" panose="020B0604020202020204" pitchFamily="34" charset="0"/>
        <a:buChar char="•"/>
        <a:tabLst/>
        <a:defRPr sz="1600"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2pPr>
      <a:lvl3pPr marL="288000" indent="-144000" algn="l" defTabSz="685800" rtl="0" eaLnBrk="1" latinLnBrk="0" hangingPunct="1">
        <a:lnSpc>
          <a:spcPct val="90000"/>
        </a:lnSpc>
        <a:spcBef>
          <a:spcPts val="375"/>
        </a:spcBef>
        <a:buFont typeface="Arial" panose="020B0604020202020204" pitchFamily="34" charset="0"/>
        <a:buChar char="•"/>
        <a:defRPr sz="1100"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3pPr>
      <a:lvl4pPr marL="432000" indent="-144000" algn="l" defTabSz="685800" rtl="0" eaLnBrk="1" latinLnBrk="0" hangingPunct="1">
        <a:lnSpc>
          <a:spcPct val="90000"/>
        </a:lnSpc>
        <a:spcBef>
          <a:spcPts val="375"/>
        </a:spcBef>
        <a:buFont typeface="Arial" panose="020B0604020202020204" pitchFamily="34" charset="0"/>
        <a:buChar char="•"/>
        <a:defRPr sz="1300"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4pPr>
      <a:lvl5pPr marL="576000" indent="-144000" algn="l" defTabSz="685800" rtl="0" eaLnBrk="1" latinLnBrk="0" hangingPunct="1">
        <a:lnSpc>
          <a:spcPct val="90000"/>
        </a:lnSpc>
        <a:spcBef>
          <a:spcPts val="375"/>
        </a:spcBef>
        <a:buFont typeface="Arial" panose="020B0604020202020204" pitchFamily="34" charset="0"/>
        <a:buChar char="•"/>
        <a:defRPr sz="1000" b="0" i="0" kern="1200" cap="all" baseline="0">
          <a:solidFill>
            <a:schemeClr val="tx1">
              <a:lumMod val="65000"/>
              <a:lumOff val="35000"/>
            </a:schemeClr>
          </a:solidFill>
          <a:latin typeface="Source Sans Pro" panose="020B0503030403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8" Type="http://schemas.openxmlformats.org/officeDocument/2006/relationships/hyperlink" Target="https://www.orc.govt.nz/environment/land-care/managing-nutrients/effluent-management/" TargetMode="External"/><Relationship Id="rId3" Type="http://schemas.openxmlformats.org/officeDocument/2006/relationships/slideLayout" Target="../slideLayouts/slideLayout27.xml"/><Relationship Id="rId7" Type="http://schemas.openxmlformats.org/officeDocument/2006/relationships/hyperlink" Target="https://www.orc.govt.nz/consents-and-compliance/apply-for-a-consent/#consents-application-forms" TargetMode="External"/><Relationship Id="rId12" Type="http://schemas.openxmlformats.org/officeDocument/2006/relationships/image" Target="../media/image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0.png"/><Relationship Id="rId11" Type="http://schemas.openxmlformats.org/officeDocument/2006/relationships/hyperlink" Target="https://www.orc.govt.nz/consents-and-compliance/apply-for-a-consent/before-you-apply-for-a-consent/#pre-application-meetings" TargetMode="External"/><Relationship Id="rId5" Type="http://schemas.openxmlformats.org/officeDocument/2006/relationships/image" Target="../media/image29.png"/><Relationship Id="rId10" Type="http://schemas.openxmlformats.org/officeDocument/2006/relationships/hyperlink" Target="mailto:consent.enquiries@orc.govt.nz" TargetMode="External"/><Relationship Id="rId4" Type="http://schemas.openxmlformats.org/officeDocument/2006/relationships/notesSlide" Target="../notesSlides/notesSlide12.xml"/><Relationship Id="rId9" Type="http://schemas.openxmlformats.org/officeDocument/2006/relationships/hyperlink" Target="https://www.orc.govt.nz/consents-and-compliance/apply-for-a-consent/assessment-of-environmental-effects-aee/"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8.xml"/><Relationship Id="rId7" Type="http://schemas.openxmlformats.org/officeDocument/2006/relationships/diagramLayout" Target="../diagrams/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11.png"/><Relationship Id="rId10" Type="http://schemas.microsoft.com/office/2007/relationships/diagramDrawing" Target="../diagrams/drawing1.xml"/><Relationship Id="rId4" Type="http://schemas.openxmlformats.org/officeDocument/2006/relationships/notesSlide" Target="../notesSlides/notesSlide7.xml"/><Relationship Id="rId9" Type="http://schemas.openxmlformats.org/officeDocument/2006/relationships/diagramColors" Target="../diagrams/colors1.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8.xml"/><Relationship Id="rId7" Type="http://schemas.openxmlformats.org/officeDocument/2006/relationships/diagramQuickStyle" Target="../diagrams/quickStyle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7.png"/><Relationship Id="rId4" Type="http://schemas.openxmlformats.org/officeDocument/2006/relationships/notesSlide" Target="../notesSlides/notesSlide8.xml"/><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0CFCAE8-E1D6-8C7B-9C87-805B7CE95960}"/>
              </a:ext>
            </a:extLst>
          </p:cNvPr>
          <p:cNvSpPr>
            <a:spLocks noGrp="1"/>
          </p:cNvSpPr>
          <p:nvPr>
            <p:ph type="body" sz="quarter" idx="16"/>
          </p:nvPr>
        </p:nvSpPr>
        <p:spPr>
          <a:xfrm>
            <a:off x="1056914" y="1963720"/>
            <a:ext cx="6968559" cy="358775"/>
          </a:xfrm>
        </p:spPr>
        <p:txBody>
          <a:bodyPr/>
          <a:lstStyle/>
          <a:p>
            <a:r>
              <a:rPr lang="en-NZ" dirty="0"/>
              <a:t>ORC Consents Advice</a:t>
            </a:r>
          </a:p>
        </p:txBody>
      </p:sp>
      <p:sp>
        <p:nvSpPr>
          <p:cNvPr id="3" name="Text Placeholder 2">
            <a:extLst>
              <a:ext uri="{FF2B5EF4-FFF2-40B4-BE49-F238E27FC236}">
                <a16:creationId xmlns:a16="http://schemas.microsoft.com/office/drawing/2014/main" id="{9A93D632-AE30-4338-D686-AA7A63E67C8E}"/>
              </a:ext>
            </a:extLst>
          </p:cNvPr>
          <p:cNvSpPr>
            <a:spLocks noGrp="1"/>
          </p:cNvSpPr>
          <p:nvPr>
            <p:ph type="body" sz="quarter" idx="13"/>
          </p:nvPr>
        </p:nvSpPr>
        <p:spPr/>
        <p:txBody>
          <a:bodyPr/>
          <a:lstStyle/>
          <a:p>
            <a:r>
              <a:rPr lang="en-NZ" dirty="0"/>
              <a:t>Animal Effluent Rules</a:t>
            </a:r>
            <a:br>
              <a:rPr lang="en-NZ" dirty="0"/>
            </a:br>
            <a:r>
              <a:rPr lang="en-NZ" sz="2400" dirty="0"/>
              <a:t>Regional Plan: Water for Otago</a:t>
            </a:r>
          </a:p>
        </p:txBody>
      </p:sp>
      <p:sp>
        <p:nvSpPr>
          <p:cNvPr id="5" name="Text Placeholder 4">
            <a:extLst>
              <a:ext uri="{FF2B5EF4-FFF2-40B4-BE49-F238E27FC236}">
                <a16:creationId xmlns:a16="http://schemas.microsoft.com/office/drawing/2014/main" id="{129DD7EE-0F60-3EC5-F355-4332D9C79FFB}"/>
              </a:ext>
            </a:extLst>
          </p:cNvPr>
          <p:cNvSpPr>
            <a:spLocks noGrp="1"/>
          </p:cNvSpPr>
          <p:nvPr>
            <p:ph type="body" sz="quarter" idx="15"/>
          </p:nvPr>
        </p:nvSpPr>
        <p:spPr>
          <a:xfrm>
            <a:off x="1056915" y="4514934"/>
            <a:ext cx="6968558" cy="368896"/>
          </a:xfrm>
        </p:spPr>
        <p:txBody>
          <a:bodyPr vert="horz" lIns="91440" tIns="45720" rIns="91440" bIns="45720" rtlCol="0" anchor="t">
            <a:noAutofit/>
          </a:bodyPr>
          <a:lstStyle/>
          <a:p>
            <a:r>
              <a:rPr lang="en-NZ" dirty="0">
                <a:latin typeface="Source Sans Pro Semibold"/>
                <a:ea typeface="Source Sans Pro Semibold"/>
                <a:cs typeface="Arial"/>
              </a:rPr>
              <a:t>January 2026</a:t>
            </a:r>
          </a:p>
        </p:txBody>
      </p:sp>
      <p:pic>
        <p:nvPicPr>
          <p:cNvPr id="2" name="Picture 3" descr="A picture containing goat, mammal, goats, livestock&#10;&#10;Description automatically generated">
            <a:extLst>
              <a:ext uri="{FF2B5EF4-FFF2-40B4-BE49-F238E27FC236}">
                <a16:creationId xmlns:a16="http://schemas.microsoft.com/office/drawing/2014/main" id="{84F4035B-FC65-F25D-1659-439A51F62B6A}"/>
              </a:ext>
            </a:extLst>
          </p:cNvPr>
          <p:cNvPicPr>
            <a:picLocks noChangeAspect="1"/>
          </p:cNvPicPr>
          <p:nvPr/>
        </p:nvPicPr>
        <p:blipFill>
          <a:blip r:embed="rId5"/>
          <a:stretch>
            <a:fillRect/>
          </a:stretch>
        </p:blipFill>
        <p:spPr>
          <a:xfrm>
            <a:off x="6596269" y="119018"/>
            <a:ext cx="2345635" cy="1542726"/>
          </a:xfrm>
          <a:prstGeom prst="rect">
            <a:avLst/>
          </a:prstGeom>
        </p:spPr>
      </p:pic>
      <p:pic>
        <p:nvPicPr>
          <p:cNvPr id="4" name="Picture 6">
            <a:extLst>
              <a:ext uri="{FF2B5EF4-FFF2-40B4-BE49-F238E27FC236}">
                <a16:creationId xmlns:a16="http://schemas.microsoft.com/office/drawing/2014/main" id="{341BAB7A-ACEF-3F50-AA02-BF2854B59275}"/>
              </a:ext>
            </a:extLst>
          </p:cNvPr>
          <p:cNvPicPr>
            <a:picLocks noChangeAspect="1"/>
          </p:cNvPicPr>
          <p:nvPr/>
        </p:nvPicPr>
        <p:blipFill>
          <a:blip r:embed="rId6"/>
          <a:stretch>
            <a:fillRect/>
          </a:stretch>
        </p:blipFill>
        <p:spPr>
          <a:xfrm>
            <a:off x="6596269" y="1723382"/>
            <a:ext cx="2345635" cy="1547649"/>
          </a:xfrm>
          <a:prstGeom prst="rect">
            <a:avLst/>
          </a:prstGeom>
        </p:spPr>
      </p:pic>
      <p:pic>
        <p:nvPicPr>
          <p:cNvPr id="7" name="Picture 7">
            <a:extLst>
              <a:ext uri="{FF2B5EF4-FFF2-40B4-BE49-F238E27FC236}">
                <a16:creationId xmlns:a16="http://schemas.microsoft.com/office/drawing/2014/main" id="{4F0192B2-B4DD-301B-A3B8-67D9EAAE50C5}"/>
              </a:ext>
            </a:extLst>
          </p:cNvPr>
          <p:cNvPicPr>
            <a:picLocks noChangeAspect="1"/>
          </p:cNvPicPr>
          <p:nvPr/>
        </p:nvPicPr>
        <p:blipFill>
          <a:blip r:embed="rId7"/>
          <a:stretch>
            <a:fillRect/>
          </a:stretch>
        </p:blipFill>
        <p:spPr>
          <a:xfrm>
            <a:off x="6596269" y="3338541"/>
            <a:ext cx="2345635" cy="1572397"/>
          </a:xfrm>
          <a:prstGeom prst="rect">
            <a:avLst/>
          </a:prstGeom>
        </p:spPr>
      </p:pic>
      <p:pic>
        <p:nvPicPr>
          <p:cNvPr id="15" name="Audio 14">
            <a:hlinkClick r:id="" action="ppaction://media"/>
            <a:extLst>
              <a:ext uri="{FF2B5EF4-FFF2-40B4-BE49-F238E27FC236}">
                <a16:creationId xmlns:a16="http://schemas.microsoft.com/office/drawing/2014/main" id="{8B59A981-9AA1-DC26-F1EF-2FF76A81536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546650142"/>
      </p:ext>
    </p:extLst>
  </p:cSld>
  <p:clrMapOvr>
    <a:masterClrMapping/>
  </p:clrMapOvr>
  <mc:AlternateContent xmlns:mc="http://schemas.openxmlformats.org/markup-compatibility/2006" xmlns:p14="http://schemas.microsoft.com/office/powerpoint/2010/main">
    <mc:Choice Requires="p14">
      <p:transition spd="slow" p14:dur="2000" advTm="7325"/>
    </mc:Choice>
    <mc:Fallback xmlns="">
      <p:transition spd="slow" advTm="7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02E3F-E498-210D-7265-518B9EBE0205}"/>
              </a:ext>
            </a:extLst>
          </p:cNvPr>
          <p:cNvPicPr>
            <a:picLocks noChangeAspect="1"/>
          </p:cNvPicPr>
          <p:nvPr/>
        </p:nvPicPr>
        <p:blipFill>
          <a:blip r:embed="rId4"/>
          <a:stretch>
            <a:fillRect/>
          </a:stretch>
        </p:blipFill>
        <p:spPr>
          <a:xfrm>
            <a:off x="850605" y="374574"/>
            <a:ext cx="3721395" cy="4394352"/>
          </a:xfrm>
          <a:prstGeom prst="rect">
            <a:avLst/>
          </a:prstGeom>
        </p:spPr>
      </p:pic>
      <p:pic>
        <p:nvPicPr>
          <p:cNvPr id="8" name="Picture 7">
            <a:extLst>
              <a:ext uri="{FF2B5EF4-FFF2-40B4-BE49-F238E27FC236}">
                <a16:creationId xmlns:a16="http://schemas.microsoft.com/office/drawing/2014/main" id="{096519AB-10A3-CDA8-2331-E1B287D19E4A}"/>
              </a:ext>
            </a:extLst>
          </p:cNvPr>
          <p:cNvPicPr>
            <a:picLocks noChangeAspect="1"/>
          </p:cNvPicPr>
          <p:nvPr/>
        </p:nvPicPr>
        <p:blipFill>
          <a:blip r:embed="rId5"/>
          <a:stretch>
            <a:fillRect/>
          </a:stretch>
        </p:blipFill>
        <p:spPr>
          <a:xfrm>
            <a:off x="4572000" y="374574"/>
            <a:ext cx="3335593" cy="1524173"/>
          </a:xfrm>
          <a:prstGeom prst="rect">
            <a:avLst/>
          </a:prstGeom>
        </p:spPr>
      </p:pic>
      <p:pic>
        <p:nvPicPr>
          <p:cNvPr id="3" name="Audio 2">
            <a:hlinkClick r:id="" action="ppaction://media"/>
            <a:extLst>
              <a:ext uri="{FF2B5EF4-FFF2-40B4-BE49-F238E27FC236}">
                <a16:creationId xmlns:a16="http://schemas.microsoft.com/office/drawing/2014/main" id="{4837BC26-C076-7C21-6214-D8BD32ADC27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57862060"/>
      </p:ext>
    </p:extLst>
  </p:cSld>
  <p:clrMapOvr>
    <a:masterClrMapping/>
  </p:clrMapOvr>
  <mc:AlternateContent xmlns:mc="http://schemas.openxmlformats.org/markup-compatibility/2006" xmlns:p14="http://schemas.microsoft.com/office/powerpoint/2010/main">
    <mc:Choice Requires="p14">
      <p:transition spd="slow" p14:dur="2000" advTm="58003"/>
    </mc:Choice>
    <mc:Fallback xmlns="">
      <p:transition spd="slow" advTm="58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FDFBC-D35E-49D1-957E-1EE479047D68}"/>
              </a:ext>
            </a:extLst>
          </p:cNvPr>
          <p:cNvSpPr>
            <a:spLocks noGrp="1"/>
          </p:cNvSpPr>
          <p:nvPr>
            <p:ph type="title"/>
          </p:nvPr>
        </p:nvSpPr>
        <p:spPr>
          <a:xfrm>
            <a:off x="518864" y="357504"/>
            <a:ext cx="8229600" cy="857250"/>
          </a:xfrm>
        </p:spPr>
        <p:txBody>
          <a:bodyPr vert="horz" lIns="91440" tIns="45720" rIns="91440" bIns="45720" rtlCol="0" anchor="ctr">
            <a:normAutofit/>
          </a:bodyPr>
          <a:lstStyle/>
          <a:p>
            <a:r>
              <a:rPr lang="en-NZ" sz="2800">
                <a:latin typeface="Arial"/>
                <a:ea typeface="Source Sans Pro Semibold"/>
                <a:cs typeface="Arial"/>
              </a:rPr>
              <a:t>How much does it cost?</a:t>
            </a:r>
            <a:endParaRPr lang="en-NZ" sz="2800"/>
          </a:p>
        </p:txBody>
      </p:sp>
      <p:graphicFrame>
        <p:nvGraphicFramePr>
          <p:cNvPr id="3" name="Table 2">
            <a:extLst>
              <a:ext uri="{FF2B5EF4-FFF2-40B4-BE49-F238E27FC236}">
                <a16:creationId xmlns:a16="http://schemas.microsoft.com/office/drawing/2014/main" id="{87C4679D-16BB-EA6E-A401-B0FDE52A1FFF}"/>
              </a:ext>
            </a:extLst>
          </p:cNvPr>
          <p:cNvGraphicFramePr>
            <a:graphicFrameLocks noGrp="1"/>
          </p:cNvGraphicFramePr>
          <p:nvPr>
            <p:extLst>
              <p:ext uri="{D42A27DB-BD31-4B8C-83A1-F6EECF244321}">
                <p14:modId xmlns:p14="http://schemas.microsoft.com/office/powerpoint/2010/main" val="1046438913"/>
              </p:ext>
            </p:extLst>
          </p:nvPr>
        </p:nvGraphicFramePr>
        <p:xfrm>
          <a:off x="1083988" y="1660406"/>
          <a:ext cx="6650598" cy="2457832"/>
        </p:xfrm>
        <a:graphic>
          <a:graphicData uri="http://schemas.openxmlformats.org/drawingml/2006/table">
            <a:tbl>
              <a:tblPr firstRow="1" bandRow="1">
                <a:tableStyleId>{22838BEF-8BB2-4498-84A7-C5851F593DF1}</a:tableStyleId>
              </a:tblPr>
              <a:tblGrid>
                <a:gridCol w="3325299">
                  <a:extLst>
                    <a:ext uri="{9D8B030D-6E8A-4147-A177-3AD203B41FA5}">
                      <a16:colId xmlns:a16="http://schemas.microsoft.com/office/drawing/2014/main" val="4155748635"/>
                    </a:ext>
                  </a:extLst>
                </a:gridCol>
                <a:gridCol w="3325299">
                  <a:extLst>
                    <a:ext uri="{9D8B030D-6E8A-4147-A177-3AD203B41FA5}">
                      <a16:colId xmlns:a16="http://schemas.microsoft.com/office/drawing/2014/main" val="3758868340"/>
                    </a:ext>
                  </a:extLst>
                </a:gridCol>
              </a:tblGrid>
              <a:tr h="457125">
                <a:tc>
                  <a:txBody>
                    <a:bodyPr/>
                    <a:lstStyle/>
                    <a:p>
                      <a:r>
                        <a:rPr lang="en-NZ" b="0"/>
                        <a:t>Discharge to land permit</a:t>
                      </a:r>
                    </a:p>
                  </a:txBody>
                  <a:tcPr/>
                </a:tc>
                <a:tc>
                  <a:txBody>
                    <a:bodyPr/>
                    <a:lstStyle/>
                    <a:p>
                      <a:r>
                        <a:rPr lang="en-NZ" b="0"/>
                        <a:t>$3,500 fixed fee</a:t>
                      </a:r>
                    </a:p>
                  </a:txBody>
                  <a:tcPr/>
                </a:tc>
                <a:extLst>
                  <a:ext uri="{0D108BD9-81ED-4DB2-BD59-A6C34878D82A}">
                    <a16:rowId xmlns:a16="http://schemas.microsoft.com/office/drawing/2014/main" val="838435669"/>
                  </a:ext>
                </a:extLst>
              </a:tr>
              <a:tr h="873548">
                <a:tc>
                  <a:txBody>
                    <a:bodyPr/>
                    <a:lstStyle/>
                    <a:p>
                      <a:r>
                        <a:rPr lang="en-NZ"/>
                        <a:t>Discharge to land + Land use consent for pond</a:t>
                      </a:r>
                    </a:p>
                  </a:txBody>
                  <a:tcPr/>
                </a:tc>
                <a:tc>
                  <a:txBody>
                    <a:bodyPr/>
                    <a:lstStyle/>
                    <a:p>
                      <a:r>
                        <a:rPr lang="en-NZ"/>
                        <a:t>$5,000 fixed fee</a:t>
                      </a:r>
                    </a:p>
                  </a:txBody>
                  <a:tcPr/>
                </a:tc>
                <a:extLst>
                  <a:ext uri="{0D108BD9-81ED-4DB2-BD59-A6C34878D82A}">
                    <a16:rowId xmlns:a16="http://schemas.microsoft.com/office/drawing/2014/main" val="4167731802"/>
                  </a:ext>
                </a:extLst>
              </a:tr>
              <a:tr h="1127159">
                <a:tc>
                  <a:txBody>
                    <a:bodyPr/>
                    <a:lstStyle/>
                    <a:p>
                      <a:r>
                        <a:rPr lang="en-NZ"/>
                        <a:t>Complex applications e.g. multiple consents for stockholding areas, ponds, components + discharge permit</a:t>
                      </a:r>
                    </a:p>
                  </a:txBody>
                  <a:tcPr/>
                </a:tc>
                <a:tc>
                  <a:txBody>
                    <a:bodyPr/>
                    <a:lstStyle/>
                    <a:p>
                      <a:r>
                        <a:rPr lang="en-NZ"/>
                        <a:t>$3000 deposit, final cost determined by scale of charges – see our website</a:t>
                      </a:r>
                    </a:p>
                  </a:txBody>
                  <a:tcPr/>
                </a:tc>
                <a:extLst>
                  <a:ext uri="{0D108BD9-81ED-4DB2-BD59-A6C34878D82A}">
                    <a16:rowId xmlns:a16="http://schemas.microsoft.com/office/drawing/2014/main" val="391837780"/>
                  </a:ext>
                </a:extLst>
              </a:tr>
            </a:tbl>
          </a:graphicData>
        </a:graphic>
      </p:graphicFrame>
      <p:pic>
        <p:nvPicPr>
          <p:cNvPr id="5" name="Audio 4">
            <a:hlinkClick r:id="" action="ppaction://media"/>
            <a:extLst>
              <a:ext uri="{FF2B5EF4-FFF2-40B4-BE49-F238E27FC236}">
                <a16:creationId xmlns:a16="http://schemas.microsoft.com/office/drawing/2014/main" id="{04969758-9663-AFF0-AC3E-66CF0EE159F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7829857"/>
      </p:ext>
    </p:extLst>
  </p:cSld>
  <p:clrMapOvr>
    <a:masterClrMapping/>
  </p:clrMapOvr>
  <mc:AlternateContent xmlns:mc="http://schemas.openxmlformats.org/markup-compatibility/2006" xmlns:p14="http://schemas.microsoft.com/office/powerpoint/2010/main">
    <mc:Choice Requires="p14">
      <p:transition spd="slow" p14:dur="2000" advTm="101583"/>
    </mc:Choice>
    <mc:Fallback xmlns="">
      <p:transition spd="slow" advTm="10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9C8F4-8994-F97A-BBE1-5CE5FE01AC75}"/>
              </a:ext>
            </a:extLst>
          </p:cNvPr>
          <p:cNvSpPr>
            <a:spLocks noGrp="1"/>
          </p:cNvSpPr>
          <p:nvPr>
            <p:ph type="title"/>
          </p:nvPr>
        </p:nvSpPr>
        <p:spPr/>
        <p:txBody>
          <a:bodyPr/>
          <a:lstStyle/>
          <a:p>
            <a:r>
              <a:rPr lang="en-NZ" sz="2400"/>
              <a:t>I don’t need a consent – do I need to prove it?</a:t>
            </a:r>
          </a:p>
        </p:txBody>
      </p:sp>
      <p:sp>
        <p:nvSpPr>
          <p:cNvPr id="6" name="TextBox 5">
            <a:extLst>
              <a:ext uri="{FF2B5EF4-FFF2-40B4-BE49-F238E27FC236}">
                <a16:creationId xmlns:a16="http://schemas.microsoft.com/office/drawing/2014/main" id="{79F0644A-A8ED-D3ED-4F3D-E0A120C3EE68}"/>
              </a:ext>
            </a:extLst>
          </p:cNvPr>
          <p:cNvSpPr txBox="1"/>
          <p:nvPr/>
        </p:nvSpPr>
        <p:spPr>
          <a:xfrm>
            <a:off x="1183736" y="1214754"/>
            <a:ext cx="6776528" cy="4462760"/>
          </a:xfrm>
          <a:prstGeom prst="rect">
            <a:avLst/>
          </a:prstGeom>
          <a:noFill/>
        </p:spPr>
        <p:txBody>
          <a:bodyPr wrap="square" rtlCol="0">
            <a:spAutoFit/>
          </a:bodyPr>
          <a:lstStyle/>
          <a:p>
            <a:r>
              <a:rPr lang="en-NZ" sz="1600">
                <a:latin typeface="Source Sans Pro" panose="020B0503030403020204" pitchFamily="34" charset="0"/>
                <a:ea typeface="Source Sans Pro" panose="020B0503030403020204" pitchFamily="34" charset="0"/>
              </a:rPr>
              <a:t>Sometimes farm owners are asked to show that they don’t need a consent (e.g. for dairy conversion, small water takes, effluent ponds operating under permitted activity rules)</a:t>
            </a:r>
          </a:p>
          <a:p>
            <a:endParaRPr lang="en-NZ" sz="1600">
              <a:latin typeface="Source Sans Pro" panose="020B0503030403020204" pitchFamily="34" charset="0"/>
              <a:ea typeface="Source Sans Pro" panose="020B0503030403020204" pitchFamily="34" charset="0"/>
            </a:endParaRPr>
          </a:p>
          <a:p>
            <a:r>
              <a:rPr lang="en-NZ" sz="1600">
                <a:latin typeface="Source Sans Pro" panose="020B0503030403020204" pitchFamily="34" charset="0"/>
                <a:ea typeface="Source Sans Pro" panose="020B0503030403020204" pitchFamily="34" charset="0"/>
              </a:rPr>
              <a:t>You can apply for a </a:t>
            </a:r>
            <a:r>
              <a:rPr lang="en-NZ" sz="1600" b="1">
                <a:latin typeface="Source Sans Pro" panose="020B0503030403020204" pitchFamily="34" charset="0"/>
                <a:ea typeface="Source Sans Pro" panose="020B0503030403020204" pitchFamily="34" charset="0"/>
              </a:rPr>
              <a:t>Certificate of Compliance</a:t>
            </a:r>
            <a:r>
              <a:rPr lang="en-NZ" sz="1600">
                <a:latin typeface="Source Sans Pro" panose="020B0503030403020204" pitchFamily="34" charset="0"/>
                <a:ea typeface="Source Sans Pro" panose="020B0503030403020204" pitchFamily="34" charset="0"/>
              </a:rPr>
              <a:t> from Council. This is a written certification that an activity does not require a resource consent.</a:t>
            </a:r>
          </a:p>
          <a:p>
            <a:endParaRPr lang="en-NZ" sz="1600">
              <a:latin typeface="Source Sans Pro" panose="020B0503030403020204" pitchFamily="34" charset="0"/>
              <a:ea typeface="Source Sans Pro" panose="020B0503030403020204" pitchFamily="34" charset="0"/>
            </a:endParaRPr>
          </a:p>
          <a:p>
            <a:r>
              <a:rPr lang="en-NZ" sz="1600">
                <a:latin typeface="Source Sans Pro" panose="020B0503030403020204" pitchFamily="34" charset="0"/>
                <a:ea typeface="Source Sans Pro" panose="020B0503030403020204" pitchFamily="34" charset="0"/>
              </a:rPr>
              <a:t>Your application must include:</a:t>
            </a:r>
          </a:p>
          <a:p>
            <a:pPr marL="285750" indent="-285750">
              <a:buFont typeface="Arial" panose="020B0604020202020204" pitchFamily="34" charset="0"/>
              <a:buChar char="•"/>
            </a:pPr>
            <a:r>
              <a:rPr lang="en-NZ" sz="1600" b="0" i="0">
                <a:effectLst/>
                <a:latin typeface="Source Sans Pro" panose="020B0503030403020204" pitchFamily="34" charset="0"/>
                <a:ea typeface="Source Sans Pro" panose="020B0503030403020204" pitchFamily="34" charset="0"/>
              </a:rPr>
              <a:t>A full description of the activity/proposal and the site where the activity will be undertaken</a:t>
            </a:r>
          </a:p>
          <a:p>
            <a:pPr marL="285750" indent="-285750">
              <a:buFont typeface="Arial" panose="020B0604020202020204" pitchFamily="34" charset="0"/>
              <a:buChar char="•"/>
            </a:pPr>
            <a:r>
              <a:rPr lang="en-NZ" sz="1600" b="0" i="0">
                <a:effectLst/>
                <a:latin typeface="Source Sans Pro" panose="020B0503030403020204" pitchFamily="34" charset="0"/>
                <a:ea typeface="Source Sans Pro" panose="020B0503030403020204" pitchFamily="34" charset="0"/>
              </a:rPr>
              <a:t>Copies of all necessary plans, details and calculations to enable the proposal to be checked for compliance with the regional plan.</a:t>
            </a:r>
          </a:p>
          <a:p>
            <a:pPr marL="285750" indent="-285750">
              <a:buFont typeface="Arial" panose="020B0604020202020204" pitchFamily="34" charset="0"/>
              <a:buChar char="•"/>
            </a:pPr>
            <a:r>
              <a:rPr lang="en-NZ" sz="1600" b="0" i="0">
                <a:effectLst/>
                <a:latin typeface="Source Sans Pro" panose="020B0503030403020204" pitchFamily="34" charset="0"/>
                <a:ea typeface="Source Sans Pro" panose="020B0503030403020204" pitchFamily="34" charset="0"/>
              </a:rPr>
              <a:t>A clear explanation of how the activity/proposal meets all the relevant provisions</a:t>
            </a:r>
            <a:r>
              <a:rPr lang="en-NZ" sz="1600">
                <a:latin typeface="Source Sans Pro" panose="020B0503030403020204" pitchFamily="34" charset="0"/>
                <a:ea typeface="Source Sans Pro" panose="020B0503030403020204" pitchFamily="34" charset="0"/>
              </a:rPr>
              <a:t> of the plans or standards</a:t>
            </a:r>
            <a:endParaRPr lang="en-NZ" sz="1600" b="0" i="0">
              <a:effectLs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endParaRPr lang="en-NZ" sz="2000" b="0" i="0">
              <a:solidFill>
                <a:srgbClr val="142C43"/>
              </a:solidFill>
              <a:effectLst/>
              <a:latin typeface="national-2"/>
            </a:endParaRPr>
          </a:p>
          <a:p>
            <a:pPr marL="285750" indent="-285750">
              <a:buFont typeface="Arial" panose="020B0604020202020204" pitchFamily="34" charset="0"/>
              <a:buChar char="•"/>
            </a:pPr>
            <a:endParaRPr lang="en-NZ" sz="1600">
              <a:latin typeface="Source Sans Pro" panose="020B0503030403020204" pitchFamily="34" charset="0"/>
              <a:ea typeface="Source Sans Pro" panose="020B0503030403020204" pitchFamily="34" charset="0"/>
            </a:endParaRPr>
          </a:p>
          <a:p>
            <a:endParaRPr lang="en-NZ" sz="1600">
              <a:latin typeface="Source Sans Pro" panose="020B0503030403020204" pitchFamily="34" charset="0"/>
              <a:ea typeface="Source Sans Pro" panose="020B0503030403020204" pitchFamily="34" charset="0"/>
            </a:endParaRPr>
          </a:p>
        </p:txBody>
      </p:sp>
      <p:pic>
        <p:nvPicPr>
          <p:cNvPr id="4" name="Audio 3">
            <a:hlinkClick r:id="" action="ppaction://media"/>
            <a:extLst>
              <a:ext uri="{FF2B5EF4-FFF2-40B4-BE49-F238E27FC236}">
                <a16:creationId xmlns:a16="http://schemas.microsoft.com/office/drawing/2014/main" id="{7D6C332C-E140-1DBE-B2D5-867750049B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86195418"/>
      </p:ext>
    </p:extLst>
  </p:cSld>
  <p:clrMapOvr>
    <a:masterClrMapping/>
  </p:clrMapOvr>
  <mc:AlternateContent xmlns:mc="http://schemas.openxmlformats.org/markup-compatibility/2006" xmlns:p14="http://schemas.microsoft.com/office/powerpoint/2010/main">
    <mc:Choice Requires="p14">
      <p:transition spd="slow" p14:dur="2000" advTm="60971"/>
    </mc:Choice>
    <mc:Fallback xmlns="">
      <p:transition spd="slow" advTm="60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D473C-E398-4D46-B05D-9BAB14308173}"/>
              </a:ext>
            </a:extLst>
          </p:cNvPr>
          <p:cNvSpPr>
            <a:spLocks noGrp="1"/>
          </p:cNvSpPr>
          <p:nvPr>
            <p:ph type="title"/>
          </p:nvPr>
        </p:nvSpPr>
        <p:spPr>
          <a:xfrm>
            <a:off x="518864" y="357504"/>
            <a:ext cx="8229600" cy="857250"/>
          </a:xfrm>
        </p:spPr>
        <p:txBody>
          <a:bodyPr anchor="ctr">
            <a:normAutofit/>
          </a:bodyPr>
          <a:lstStyle/>
          <a:p>
            <a:r>
              <a:rPr lang="en-NZ" sz="2800">
                <a:latin typeface="Arial"/>
                <a:ea typeface="Source Sans Pro Semibold"/>
                <a:cs typeface="Arial"/>
              </a:rPr>
              <a:t>What should I be doing now?</a:t>
            </a:r>
          </a:p>
        </p:txBody>
      </p:sp>
      <p:sp>
        <p:nvSpPr>
          <p:cNvPr id="3" name="Content Placeholder 2">
            <a:extLst>
              <a:ext uri="{FF2B5EF4-FFF2-40B4-BE49-F238E27FC236}">
                <a16:creationId xmlns:a16="http://schemas.microsoft.com/office/drawing/2014/main" id="{4BE9F2C8-24BE-47C6-ADED-970675946E32}"/>
              </a:ext>
            </a:extLst>
          </p:cNvPr>
          <p:cNvSpPr>
            <a:spLocks noGrp="1"/>
          </p:cNvSpPr>
          <p:nvPr>
            <p:ph sz="half" idx="1"/>
          </p:nvPr>
        </p:nvSpPr>
        <p:spPr>
          <a:xfrm>
            <a:off x="529936" y="1397577"/>
            <a:ext cx="4038600" cy="3571118"/>
          </a:xfrm>
        </p:spPr>
        <p:txBody>
          <a:bodyPr vert="horz" lIns="68580" tIns="34290" rIns="68580" bIns="34290" rtlCol="0" anchor="t">
            <a:normAutofit fontScale="77500" lnSpcReduction="20000"/>
          </a:bodyPr>
          <a:lstStyle/>
          <a:p>
            <a:r>
              <a:rPr lang="en-NZ">
                <a:solidFill>
                  <a:schemeClr val="tx1"/>
                </a:solidFill>
                <a:latin typeface="Source Sans Pro Semibold"/>
                <a:ea typeface="Source Sans Pro Semibold"/>
                <a:cs typeface="Arial"/>
              </a:rPr>
              <a:t>Good time to think about:</a:t>
            </a:r>
          </a:p>
          <a:p>
            <a:pPr marL="1270" lvl="1" indent="0">
              <a:buNone/>
            </a:pPr>
            <a:r>
              <a:rPr lang="en-NZ" sz="2100">
                <a:solidFill>
                  <a:schemeClr val="tx1"/>
                </a:solidFill>
                <a:latin typeface="Source Sans Pro"/>
                <a:ea typeface="Source Sans Pro"/>
                <a:cs typeface="Arial"/>
              </a:rPr>
              <a:t>If you need consent:</a:t>
            </a:r>
          </a:p>
          <a:p>
            <a:pPr marL="344170" lvl="1" indent="-342900">
              <a:buFont typeface="Wingdings" panose="020B0604020202020204" pitchFamily="34" charset="0"/>
              <a:buChar char="ü"/>
            </a:pPr>
            <a:r>
              <a:rPr lang="en-NZ" sz="2100">
                <a:solidFill>
                  <a:schemeClr val="tx1"/>
                </a:solidFill>
                <a:latin typeface="Source Sans Pro"/>
                <a:ea typeface="Source Sans Pro"/>
                <a:cs typeface="Arial"/>
              </a:rPr>
              <a:t>Have a chat to us</a:t>
            </a:r>
          </a:p>
          <a:p>
            <a:pPr marL="344170" lvl="1" indent="-342900">
              <a:buFont typeface="Wingdings" panose="020B0604020202020204" pitchFamily="34" charset="0"/>
              <a:buChar char="ü"/>
            </a:pPr>
            <a:r>
              <a:rPr lang="en-NZ" sz="2100">
                <a:solidFill>
                  <a:schemeClr val="tx1"/>
                </a:solidFill>
                <a:latin typeface="Source Sans Pro"/>
                <a:ea typeface="Source Sans Pro"/>
                <a:cs typeface="Arial"/>
              </a:rPr>
              <a:t>Start preparing your application </a:t>
            </a:r>
          </a:p>
          <a:p>
            <a:pPr marL="1270" lvl="1" indent="0">
              <a:buNone/>
            </a:pPr>
            <a:endParaRPr lang="en-NZ" sz="2100">
              <a:solidFill>
                <a:schemeClr val="tx1"/>
              </a:solidFill>
              <a:latin typeface="Source Sans Pro"/>
              <a:ea typeface="Source Sans Pro"/>
              <a:cs typeface="Arial"/>
            </a:endParaRPr>
          </a:p>
          <a:p>
            <a:pPr marL="1270" lvl="1" indent="0">
              <a:buNone/>
            </a:pPr>
            <a:r>
              <a:rPr lang="en-NZ" sz="2100">
                <a:solidFill>
                  <a:schemeClr val="tx1"/>
                </a:solidFill>
                <a:latin typeface="Source Sans Pro"/>
                <a:ea typeface="Source Sans Pro"/>
                <a:cs typeface="Arial"/>
              </a:rPr>
              <a:t>For the future: </a:t>
            </a:r>
            <a:endParaRPr lang="en-NZ" sz="2100">
              <a:solidFill>
                <a:schemeClr val="tx1"/>
              </a:solidFill>
              <a:ea typeface="Source Sans Pro"/>
            </a:endParaRPr>
          </a:p>
          <a:p>
            <a:pPr marL="144780" lvl="1" indent="-143510">
              <a:buFont typeface="Wingdings" panose="05000000000000000000" pitchFamily="2" charset="2"/>
              <a:buChar char="ü"/>
            </a:pPr>
            <a:r>
              <a:rPr lang="en-NZ" sz="2100">
                <a:solidFill>
                  <a:schemeClr val="tx1"/>
                </a:solidFill>
                <a:latin typeface="Source Sans Pro"/>
                <a:ea typeface="Source Sans Pro"/>
                <a:cs typeface="Arial"/>
              </a:rPr>
              <a:t>Pond drop tests </a:t>
            </a:r>
            <a:endParaRPr lang="en-NZ">
              <a:solidFill>
                <a:schemeClr val="tx1"/>
              </a:solidFill>
              <a:latin typeface="Source Sans Pro"/>
              <a:ea typeface="Source Sans Pro"/>
              <a:cs typeface="Arial"/>
            </a:endParaRPr>
          </a:p>
          <a:p>
            <a:pPr marL="144780" lvl="1" indent="-143510">
              <a:buClr>
                <a:srgbClr val="95B3D7"/>
              </a:buClr>
              <a:buFont typeface="Wingdings" panose="05000000000000000000" pitchFamily="2" charset="2"/>
              <a:buChar char="ü"/>
            </a:pPr>
            <a:r>
              <a:rPr lang="en-NZ" sz="2100">
                <a:solidFill>
                  <a:schemeClr val="tx1"/>
                </a:solidFill>
                <a:latin typeface="Source Sans Pro"/>
                <a:ea typeface="Source Sans Pro"/>
                <a:cs typeface="Arial"/>
              </a:rPr>
              <a:t>Get someone to do a DESC </a:t>
            </a:r>
          </a:p>
          <a:p>
            <a:pPr marL="144780" lvl="1" indent="-143510">
              <a:buFont typeface="Wingdings" panose="05000000000000000000" pitchFamily="2" charset="2"/>
              <a:buChar char="ü"/>
            </a:pPr>
            <a:r>
              <a:rPr lang="en-NZ" sz="2100">
                <a:solidFill>
                  <a:schemeClr val="tx1"/>
                </a:solidFill>
                <a:latin typeface="Source Sans Pro"/>
                <a:ea typeface="Source Sans Pro"/>
                <a:cs typeface="Arial"/>
              </a:rPr>
              <a:t>What storage on farm may look like for you</a:t>
            </a:r>
          </a:p>
          <a:p>
            <a:pPr marL="144780" lvl="1" indent="-143510">
              <a:buFont typeface="Wingdings" panose="05000000000000000000" pitchFamily="2" charset="2"/>
              <a:buChar char="ü"/>
            </a:pPr>
            <a:r>
              <a:rPr lang="en-NZ" sz="2100">
                <a:solidFill>
                  <a:schemeClr val="tx1"/>
                </a:solidFill>
                <a:latin typeface="Source Sans Pro"/>
                <a:ea typeface="Source Sans Pro"/>
                <a:cs typeface="Arial"/>
              </a:rPr>
              <a:t>Getting someone to do a visual inspection of your storage </a:t>
            </a:r>
          </a:p>
          <a:p>
            <a:pPr marL="144780" lvl="1" indent="-143510">
              <a:buFont typeface="Wingdings" panose="05000000000000000000" pitchFamily="2" charset="2"/>
              <a:buChar char="ü"/>
            </a:pPr>
            <a:r>
              <a:rPr lang="en-NZ" sz="2100">
                <a:solidFill>
                  <a:schemeClr val="tx1"/>
                </a:solidFill>
                <a:latin typeface="Source Sans Pro"/>
                <a:ea typeface="Source Sans Pro"/>
                <a:cs typeface="Arial"/>
              </a:rPr>
              <a:t>Talking to a trusted advisor and Council</a:t>
            </a:r>
          </a:p>
          <a:p>
            <a:pPr marL="144780" lvl="1" indent="-143510"/>
            <a:endParaRPr lang="en-NZ" sz="2100">
              <a:solidFill>
                <a:schemeClr val="tx1"/>
              </a:solidFill>
              <a:ea typeface="Source Sans Pro"/>
            </a:endParaRPr>
          </a:p>
        </p:txBody>
      </p:sp>
      <p:pic>
        <p:nvPicPr>
          <p:cNvPr id="4" name="Picture 4">
            <a:extLst>
              <a:ext uri="{FF2B5EF4-FFF2-40B4-BE49-F238E27FC236}">
                <a16:creationId xmlns:a16="http://schemas.microsoft.com/office/drawing/2014/main" id="{CC6690AE-60EF-4FD9-C853-234DF7A8CD07}"/>
              </a:ext>
            </a:extLst>
          </p:cNvPr>
          <p:cNvPicPr>
            <a:picLocks noChangeAspect="1"/>
          </p:cNvPicPr>
          <p:nvPr/>
        </p:nvPicPr>
        <p:blipFill rotWithShape="1">
          <a:blip r:embed="rId5"/>
          <a:srcRect l="14869" r="5712" b="-3"/>
          <a:stretch/>
        </p:blipFill>
        <p:spPr>
          <a:xfrm>
            <a:off x="4648200" y="1200151"/>
            <a:ext cx="4038600" cy="3394472"/>
          </a:xfrm>
          <a:prstGeom prst="rect">
            <a:avLst/>
          </a:prstGeom>
          <a:noFill/>
        </p:spPr>
      </p:pic>
      <p:pic>
        <p:nvPicPr>
          <p:cNvPr id="6" name="Audio 5">
            <a:hlinkClick r:id="" action="ppaction://media"/>
            <a:extLst>
              <a:ext uri="{FF2B5EF4-FFF2-40B4-BE49-F238E27FC236}">
                <a16:creationId xmlns:a16="http://schemas.microsoft.com/office/drawing/2014/main" id="{072B06F4-F901-CDC7-FB1B-F76B8D63CC8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869818671"/>
      </p:ext>
    </p:extLst>
  </p:cSld>
  <p:clrMapOvr>
    <a:masterClrMapping/>
  </p:clrMapOvr>
  <mc:AlternateContent xmlns:mc="http://schemas.openxmlformats.org/markup-compatibility/2006" xmlns:p14="http://schemas.microsoft.com/office/powerpoint/2010/main">
    <mc:Choice Requires="p14">
      <p:transition spd="slow" p14:dur="2000" advTm="31021"/>
    </mc:Choice>
    <mc:Fallback xmlns="">
      <p:transition spd="slow" advTm="31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1D21-734C-10E8-025B-F8C1FCE82744}"/>
              </a:ext>
            </a:extLst>
          </p:cNvPr>
          <p:cNvSpPr>
            <a:spLocks noGrp="1"/>
          </p:cNvSpPr>
          <p:nvPr>
            <p:ph type="title"/>
          </p:nvPr>
        </p:nvSpPr>
        <p:spPr/>
        <p:txBody>
          <a:bodyPr/>
          <a:lstStyle/>
          <a:p>
            <a:r>
              <a:rPr lang="en-US" sz="2400"/>
              <a:t>What is changing?</a:t>
            </a:r>
            <a:endParaRPr lang="en-NZ" sz="2400"/>
          </a:p>
        </p:txBody>
      </p:sp>
      <p:sp>
        <p:nvSpPr>
          <p:cNvPr id="4" name="Slide Number Placeholder 3">
            <a:extLst>
              <a:ext uri="{FF2B5EF4-FFF2-40B4-BE49-F238E27FC236}">
                <a16:creationId xmlns:a16="http://schemas.microsoft.com/office/drawing/2014/main" id="{23E2DD1C-B742-42EE-767E-8CC16F874C7C}"/>
              </a:ext>
            </a:extLst>
          </p:cNvPr>
          <p:cNvSpPr>
            <a:spLocks noGrp="1"/>
          </p:cNvSpPr>
          <p:nvPr>
            <p:ph type="sldNum" sz="quarter" idx="4"/>
          </p:nvPr>
        </p:nvSpPr>
        <p:spPr/>
        <p:txBody>
          <a:bodyPr/>
          <a:lstStyle/>
          <a:p>
            <a:fld id="{9445717F-2858-4043-A9CA-B2273EB60975}" type="slidenum">
              <a:rPr lang="en-US" smtClean="0"/>
              <a:pPr/>
              <a:t>14</a:t>
            </a:fld>
            <a:endParaRPr lang="en-US"/>
          </a:p>
        </p:txBody>
      </p:sp>
      <p:sp>
        <p:nvSpPr>
          <p:cNvPr id="5" name="Text Placeholder 4">
            <a:extLst>
              <a:ext uri="{FF2B5EF4-FFF2-40B4-BE49-F238E27FC236}">
                <a16:creationId xmlns:a16="http://schemas.microsoft.com/office/drawing/2014/main" id="{19C3C7D8-A1D8-569C-548D-E526B8CCCFAD}"/>
              </a:ext>
            </a:extLst>
          </p:cNvPr>
          <p:cNvSpPr>
            <a:spLocks noGrp="1"/>
          </p:cNvSpPr>
          <p:nvPr>
            <p:ph type="body" sz="quarter" idx="21"/>
          </p:nvPr>
        </p:nvSpPr>
        <p:spPr>
          <a:xfrm>
            <a:off x="543923" y="1408492"/>
            <a:ext cx="7972425" cy="3024909"/>
          </a:xfrm>
        </p:spPr>
        <p:txBody>
          <a:bodyPr vert="horz" lIns="91440" tIns="45720" rIns="91440" bIns="45720" numCol="1" spcCol="180000" rtlCol="0" anchor="t">
            <a:noAutofit/>
          </a:bodyPr>
          <a:lstStyle/>
          <a:p>
            <a:r>
              <a:rPr lang="en-NZ" sz="1900" dirty="0">
                <a:latin typeface="Source Sans Pro"/>
                <a:ea typeface="Source Sans Pro"/>
                <a:cs typeface="Arial"/>
              </a:rPr>
              <a:t>Central government has signalled the RMA will be replaced</a:t>
            </a:r>
          </a:p>
          <a:p>
            <a:endParaRPr lang="en-NZ" sz="1900" b="1" dirty="0">
              <a:latin typeface="Source Sans Pro" panose="020B0503030403020204" pitchFamily="34" charset="0"/>
              <a:ea typeface="Source Sans Pro" panose="020B0503030403020204" pitchFamily="34" charset="0"/>
            </a:endParaRPr>
          </a:p>
          <a:p>
            <a:r>
              <a:rPr lang="en-NZ" sz="1900" dirty="0">
                <a:latin typeface="Source Sans Pro"/>
                <a:ea typeface="Source Sans Pro"/>
                <a:cs typeface="Arial"/>
              </a:rPr>
              <a:t>Changes to Regional Plan rules have been paused while changes are happening</a:t>
            </a:r>
          </a:p>
          <a:p>
            <a:endParaRPr lang="en-NZ" sz="1900" dirty="0">
              <a:latin typeface="Source Sans Pro"/>
              <a:ea typeface="Source Sans Pro"/>
              <a:cs typeface="Arial"/>
            </a:endParaRPr>
          </a:p>
          <a:p>
            <a:r>
              <a:rPr lang="en-NZ" sz="1900" dirty="0">
                <a:latin typeface="Source Sans Pro"/>
                <a:ea typeface="Source Sans Pro"/>
                <a:cs typeface="Arial"/>
              </a:rPr>
              <a:t>You still need to follow the current rules – this includes resource consents</a:t>
            </a:r>
          </a:p>
          <a:p>
            <a:endParaRPr lang="en-NZ" dirty="0">
              <a:latin typeface="Source Sans Pro"/>
              <a:ea typeface="Source Sans Pro"/>
            </a:endParaRPr>
          </a:p>
          <a:p>
            <a:endParaRPr lang="en-NZ" dirty="0">
              <a:latin typeface="Source Sans Pro"/>
              <a:ea typeface="Source Sans Pro"/>
            </a:endParaRPr>
          </a:p>
          <a:p>
            <a:endParaRPr lang="en-NZ" dirty="0">
              <a:ea typeface="Source Sans Pro Semibold" panose="020B0603030403020204" pitchFamily="34" charset="0"/>
            </a:endParaRPr>
          </a:p>
          <a:p>
            <a:endParaRPr lang="en-NZ" dirty="0">
              <a:ea typeface="Source Sans Pro Semibold" panose="020B0603030403020204" pitchFamily="34" charset="0"/>
            </a:endParaRPr>
          </a:p>
        </p:txBody>
      </p:sp>
      <p:pic>
        <p:nvPicPr>
          <p:cNvPr id="6" name="Audio 5">
            <a:hlinkClick r:id="" action="ppaction://media"/>
            <a:extLst>
              <a:ext uri="{FF2B5EF4-FFF2-40B4-BE49-F238E27FC236}">
                <a16:creationId xmlns:a16="http://schemas.microsoft.com/office/drawing/2014/main" id="{58110938-DC9E-4147-8667-BA8C569A093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90676467"/>
      </p:ext>
    </p:extLst>
  </p:cSld>
  <p:clrMapOvr>
    <a:masterClrMapping/>
  </p:clrMapOvr>
  <mc:AlternateContent xmlns:mc="http://schemas.openxmlformats.org/markup-compatibility/2006" xmlns:p14="http://schemas.microsoft.com/office/powerpoint/2010/main">
    <mc:Choice Requires="p14">
      <p:transition spd="slow" p14:dur="2000" advTm="43717"/>
    </mc:Choice>
    <mc:Fallback xmlns="">
      <p:transition spd="slow" advTm="43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75720-D889-4E78-8CD7-9C21D24EE6F7}"/>
              </a:ext>
            </a:extLst>
          </p:cNvPr>
          <p:cNvSpPr>
            <a:spLocks noGrp="1"/>
          </p:cNvSpPr>
          <p:nvPr>
            <p:ph type="title"/>
          </p:nvPr>
        </p:nvSpPr>
        <p:spPr/>
        <p:txBody>
          <a:bodyPr/>
          <a:lstStyle/>
          <a:p>
            <a:r>
              <a:rPr lang="en-NZ">
                <a:latin typeface="Source Sans Pro Semibold"/>
                <a:ea typeface="Source Sans Pro Semibold"/>
                <a:cs typeface="Arial"/>
              </a:rPr>
              <a:t>How we could help</a:t>
            </a:r>
            <a:endParaRPr lang="en-NZ"/>
          </a:p>
        </p:txBody>
      </p:sp>
      <p:sp>
        <p:nvSpPr>
          <p:cNvPr id="3" name="Content Placeholder 2">
            <a:extLst>
              <a:ext uri="{FF2B5EF4-FFF2-40B4-BE49-F238E27FC236}">
                <a16:creationId xmlns:a16="http://schemas.microsoft.com/office/drawing/2014/main" id="{1A51A827-D0F9-475E-85BF-E60C2CBC1DDC}"/>
              </a:ext>
            </a:extLst>
          </p:cNvPr>
          <p:cNvSpPr>
            <a:spLocks noGrp="1"/>
          </p:cNvSpPr>
          <p:nvPr>
            <p:ph idx="1"/>
          </p:nvPr>
        </p:nvSpPr>
        <p:spPr>
          <a:xfrm>
            <a:off x="645159" y="1396197"/>
            <a:ext cx="3392640" cy="3025506"/>
          </a:xfrm>
        </p:spPr>
        <p:txBody>
          <a:bodyPr>
            <a:normAutofit/>
          </a:bodyPr>
          <a:lstStyle/>
          <a:p>
            <a:endParaRPr lang="en-NZ" dirty="0"/>
          </a:p>
          <a:p>
            <a:endParaRPr lang="en-NZ" dirty="0"/>
          </a:p>
        </p:txBody>
      </p:sp>
      <p:pic>
        <p:nvPicPr>
          <p:cNvPr id="7" name="Picture 6">
            <a:extLst>
              <a:ext uri="{FF2B5EF4-FFF2-40B4-BE49-F238E27FC236}">
                <a16:creationId xmlns:a16="http://schemas.microsoft.com/office/drawing/2014/main" id="{6F2B07BB-5ED4-4146-B613-1699C7D0133F}"/>
              </a:ext>
            </a:extLst>
          </p:cNvPr>
          <p:cNvPicPr>
            <a:picLocks noChangeAspect="1"/>
          </p:cNvPicPr>
          <p:nvPr/>
        </p:nvPicPr>
        <p:blipFill>
          <a:blip r:embed="rId5"/>
          <a:stretch>
            <a:fillRect/>
          </a:stretch>
        </p:blipFill>
        <p:spPr>
          <a:xfrm>
            <a:off x="6225474" y="774726"/>
            <a:ext cx="2485065" cy="3818732"/>
          </a:xfrm>
          <a:prstGeom prst="rect">
            <a:avLst/>
          </a:prstGeom>
        </p:spPr>
      </p:pic>
      <p:pic>
        <p:nvPicPr>
          <p:cNvPr id="9" name="Picture 8">
            <a:extLst>
              <a:ext uri="{FF2B5EF4-FFF2-40B4-BE49-F238E27FC236}">
                <a16:creationId xmlns:a16="http://schemas.microsoft.com/office/drawing/2014/main" id="{870125D5-B2A8-478B-A038-0FFA9AC33461}"/>
              </a:ext>
            </a:extLst>
          </p:cNvPr>
          <p:cNvPicPr>
            <a:picLocks noChangeAspect="1"/>
          </p:cNvPicPr>
          <p:nvPr/>
        </p:nvPicPr>
        <p:blipFill>
          <a:blip r:embed="rId6"/>
          <a:stretch>
            <a:fillRect/>
          </a:stretch>
        </p:blipFill>
        <p:spPr>
          <a:xfrm rot="5400000">
            <a:off x="4474342" y="1369416"/>
            <a:ext cx="2268465" cy="1079086"/>
          </a:xfrm>
          <a:prstGeom prst="rect">
            <a:avLst/>
          </a:prstGeom>
        </p:spPr>
      </p:pic>
      <p:sp>
        <p:nvSpPr>
          <p:cNvPr id="4" name="Content Placeholder 2">
            <a:extLst>
              <a:ext uri="{FF2B5EF4-FFF2-40B4-BE49-F238E27FC236}">
                <a16:creationId xmlns:a16="http://schemas.microsoft.com/office/drawing/2014/main" id="{47AA0141-DE7C-7A45-EDB2-44E4BD6E231F}"/>
              </a:ext>
            </a:extLst>
          </p:cNvPr>
          <p:cNvSpPr txBox="1">
            <a:spLocks/>
          </p:cNvSpPr>
          <p:nvPr/>
        </p:nvSpPr>
        <p:spPr>
          <a:xfrm>
            <a:off x="533400" y="1365943"/>
            <a:ext cx="4038600" cy="3394472"/>
          </a:xfrm>
          <a:prstGeom prst="rect">
            <a:avLst/>
          </a:prstGeom>
        </p:spPr>
        <p:txBody>
          <a:bodyPr vert="horz" lIns="91440" tIns="45720" rIns="91440" bIns="45720" rtlCol="0" anchor="t">
            <a:normAutofit/>
          </a:bodyPr>
          <a:lstStyle>
            <a:lvl1pPr marL="0" indent="0" algn="l" defTabSz="685800" rtl="0" eaLnBrk="1" latinLnBrk="0" hangingPunct="1">
              <a:lnSpc>
                <a:spcPts val="2200"/>
              </a:lnSpc>
              <a:spcBef>
                <a:spcPts val="0"/>
              </a:spcBef>
              <a:spcAft>
                <a:spcPts val="200"/>
              </a:spcAft>
              <a:buFont typeface="Arial" panose="020B0604020202020204" pitchFamily="34" charset="0"/>
              <a:buNone/>
              <a:defRPr sz="1700"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1pPr>
            <a:lvl2pPr marL="144975" indent="-144000" algn="l" defTabSz="685800" rtl="0" eaLnBrk="1" latinLnBrk="0" hangingPunct="1">
              <a:lnSpc>
                <a:spcPts val="1900"/>
              </a:lnSpc>
              <a:spcBef>
                <a:spcPts val="100"/>
              </a:spcBef>
              <a:spcAft>
                <a:spcPts val="100"/>
              </a:spcAft>
              <a:buFont typeface="Arial" panose="020B0604020202020204" pitchFamily="34" charset="0"/>
              <a:buChar char="•"/>
              <a:tabLst/>
              <a:defRPr sz="1600"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2pPr>
            <a:lvl3pPr marL="288000" indent="-144000" algn="l" defTabSz="685800" rtl="0" eaLnBrk="1" latinLnBrk="0" hangingPunct="1">
              <a:lnSpc>
                <a:spcPct val="90000"/>
              </a:lnSpc>
              <a:spcBef>
                <a:spcPts val="375"/>
              </a:spcBef>
              <a:buFont typeface="Arial" panose="020B0604020202020204" pitchFamily="34" charset="0"/>
              <a:buChar char="•"/>
              <a:defRPr sz="1100" b="0" i="0" kern="1200" baseline="0">
                <a:solidFill>
                  <a:schemeClr val="tx1">
                    <a:lumMod val="65000"/>
                    <a:lumOff val="35000"/>
                  </a:schemeClr>
                </a:solidFill>
                <a:latin typeface="Source Sans Pro" panose="020B0503030403020204" pitchFamily="34" charset="0"/>
                <a:ea typeface="+mn-ea"/>
                <a:cs typeface="Arial" panose="020B0604020202020204" pitchFamily="34" charset="0"/>
              </a:defRPr>
            </a:lvl3pPr>
            <a:lvl4pPr marL="432000" indent="-144000" algn="l" defTabSz="685800" rtl="0" eaLnBrk="1" latinLnBrk="0" hangingPunct="1">
              <a:lnSpc>
                <a:spcPct val="90000"/>
              </a:lnSpc>
              <a:spcBef>
                <a:spcPts val="375"/>
              </a:spcBef>
              <a:buFont typeface="Arial" panose="020B0604020202020204" pitchFamily="34" charset="0"/>
              <a:buChar char="•"/>
              <a:defRPr sz="1300" b="0" i="0" kern="1200" baseline="0">
                <a:solidFill>
                  <a:schemeClr val="tx1">
                    <a:lumMod val="65000"/>
                    <a:lumOff val="35000"/>
                  </a:schemeClr>
                </a:solidFill>
                <a:latin typeface="Source Sans Pro Semibold" panose="020B0603030403020204" pitchFamily="34" charset="0"/>
                <a:ea typeface="+mn-ea"/>
                <a:cs typeface="Arial" panose="020B0604020202020204" pitchFamily="34" charset="0"/>
              </a:defRPr>
            </a:lvl4pPr>
            <a:lvl5pPr marL="576000" indent="-144000" algn="l" defTabSz="685800" rtl="0" eaLnBrk="1" latinLnBrk="0" hangingPunct="1">
              <a:lnSpc>
                <a:spcPct val="90000"/>
              </a:lnSpc>
              <a:spcBef>
                <a:spcPts val="375"/>
              </a:spcBef>
              <a:buFont typeface="Arial" panose="020B0604020202020204" pitchFamily="34" charset="0"/>
              <a:buChar char="•"/>
              <a:defRPr sz="1000" b="0" i="0" kern="1200" cap="all" baseline="0">
                <a:solidFill>
                  <a:schemeClr val="tx1">
                    <a:lumMod val="65000"/>
                    <a:lumOff val="35000"/>
                  </a:schemeClr>
                </a:solidFill>
                <a:latin typeface="Source Sans Pro" panose="020B0503030403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buFont typeface="Arial" panose="020B0604020202020204" pitchFamily="34" charset="0"/>
              <a:buChar char="•"/>
            </a:pPr>
            <a:r>
              <a:rPr lang="en-NZ" sz="1600" dirty="0">
                <a:latin typeface="Source Sans Pro Semibold"/>
                <a:ea typeface="Source Sans Pro Semibold"/>
                <a:cs typeface="Arial"/>
              </a:rPr>
              <a:t>Resources – orc.govt.nz</a:t>
            </a:r>
          </a:p>
          <a:p>
            <a:pPr marL="430530" lvl="1" indent="-285750"/>
            <a:r>
              <a:rPr lang="en-NZ" sz="1500" dirty="0">
                <a:ea typeface="Source Sans Pro" panose="020B0503030403020204" pitchFamily="34" charset="0"/>
                <a:cs typeface="Arial"/>
                <a:hlinkClick r:id="rId7"/>
              </a:rPr>
              <a:t>Application forms</a:t>
            </a:r>
            <a:endParaRPr lang="en-NZ" sz="1500" dirty="0">
              <a:ea typeface="Source Sans Pro" panose="020B0503030403020204" pitchFamily="34" charset="0"/>
              <a:cs typeface="Arial"/>
            </a:endParaRPr>
          </a:p>
          <a:p>
            <a:pPr marL="430530" lvl="1" indent="-285750"/>
            <a:r>
              <a:rPr lang="en-NZ" sz="1400" dirty="0">
                <a:ea typeface="Source Sans Pro" panose="020B0503030403020204" pitchFamily="34" charset="0"/>
                <a:hlinkClick r:id="rId8"/>
              </a:rPr>
              <a:t>Effluent Management</a:t>
            </a:r>
            <a:r>
              <a:rPr lang="en-NZ" dirty="0">
                <a:ea typeface="Source Sans Pro" panose="020B0503030403020204" pitchFamily="34" charset="0"/>
                <a:cs typeface="Arial"/>
              </a:rPr>
              <a:t> guide</a:t>
            </a:r>
          </a:p>
          <a:p>
            <a:pPr marL="430530" lvl="1" indent="-285750"/>
            <a:r>
              <a:rPr lang="en-NZ" sz="1600" dirty="0">
                <a:ea typeface="Source Sans Pro" panose="020B0503030403020204" pitchFamily="34" charset="0"/>
                <a:cs typeface="Arial"/>
              </a:rPr>
              <a:t>Writing an </a:t>
            </a:r>
            <a:r>
              <a:rPr lang="en-NZ" sz="1600" i="1" dirty="0">
                <a:ea typeface="Source Sans Pro" panose="020B0503030403020204" pitchFamily="34" charset="0"/>
                <a:cs typeface="Arial"/>
                <a:hlinkClick r:id="rId9"/>
              </a:rPr>
              <a:t>assessment of environmental effects</a:t>
            </a:r>
            <a:endParaRPr lang="en-NZ" sz="1600" dirty="0">
              <a:ea typeface="Source Sans Pro" panose="020B0503030403020204" pitchFamily="34" charset="0"/>
              <a:cs typeface="Arial"/>
            </a:endParaRPr>
          </a:p>
          <a:p>
            <a:pPr marL="144780" lvl="1" indent="0">
              <a:buNone/>
            </a:pPr>
            <a:endParaRPr lang="en-NZ" sz="1500" b="1" dirty="0">
              <a:latin typeface="Source Sans Pro"/>
              <a:ea typeface="Source Sans Pro"/>
              <a:cs typeface="Arial"/>
            </a:endParaRPr>
          </a:p>
          <a:p>
            <a:pPr marL="144780" lvl="1" indent="0">
              <a:buNone/>
            </a:pPr>
            <a:r>
              <a:rPr lang="en-NZ" sz="1500" b="1" dirty="0">
                <a:latin typeface="Source Sans Pro"/>
                <a:ea typeface="Source Sans Pro"/>
                <a:cs typeface="Arial"/>
              </a:rPr>
              <a:t>Contact us: </a:t>
            </a:r>
            <a:r>
              <a:rPr lang="en-NZ" sz="1500" b="1" dirty="0">
                <a:latin typeface="Source Sans Pro"/>
                <a:ea typeface="Source Sans Pro"/>
                <a:cs typeface="Arial"/>
                <a:hlinkClick r:id="rId10"/>
              </a:rPr>
              <a:t>consent.enquiries@orc.govt.nz</a:t>
            </a:r>
            <a:endParaRPr lang="en-NZ" sz="1500" b="1" dirty="0">
              <a:latin typeface="Source Sans Pro"/>
              <a:ea typeface="Source Sans Pro"/>
              <a:cs typeface="Arial"/>
            </a:endParaRPr>
          </a:p>
          <a:p>
            <a:pPr marL="144780" lvl="1" indent="0">
              <a:buNone/>
            </a:pPr>
            <a:r>
              <a:rPr lang="en-NZ" sz="1500" dirty="0">
                <a:latin typeface="Source Sans Pro"/>
                <a:ea typeface="Source Sans Pro"/>
                <a:cs typeface="Arial"/>
              </a:rPr>
              <a:t>We can answer any questions. We can also organise a </a:t>
            </a:r>
            <a:r>
              <a:rPr lang="en-NZ" sz="1500" b="1" dirty="0">
                <a:latin typeface="Source Sans Pro"/>
                <a:ea typeface="Source Sans Pro"/>
                <a:cs typeface="Arial"/>
                <a:hlinkClick r:id="rId11"/>
              </a:rPr>
              <a:t>pre-application meeting</a:t>
            </a:r>
            <a:r>
              <a:rPr lang="en-NZ" sz="1500" dirty="0">
                <a:latin typeface="Source Sans Pro"/>
                <a:ea typeface="Source Sans Pro"/>
                <a:cs typeface="Arial"/>
                <a:hlinkClick r:id="rId11"/>
              </a:rPr>
              <a:t> </a:t>
            </a:r>
            <a:r>
              <a:rPr lang="en-NZ" sz="1500" dirty="0">
                <a:latin typeface="Source Sans Pro"/>
                <a:ea typeface="Source Sans Pro"/>
                <a:cs typeface="Arial"/>
              </a:rPr>
              <a:t>to discuss your consent requirements in detail.</a:t>
            </a:r>
            <a:r>
              <a:rPr lang="en-NZ" sz="1500" b="1" dirty="0">
                <a:latin typeface="Source Sans Pro"/>
                <a:ea typeface="Source Sans Pro"/>
                <a:cs typeface="Arial"/>
              </a:rPr>
              <a:t> </a:t>
            </a:r>
          </a:p>
        </p:txBody>
      </p:sp>
      <p:pic>
        <p:nvPicPr>
          <p:cNvPr id="8" name="Audio 7">
            <a:hlinkClick r:id="" action="ppaction://media"/>
            <a:extLst>
              <a:ext uri="{FF2B5EF4-FFF2-40B4-BE49-F238E27FC236}">
                <a16:creationId xmlns:a16="http://schemas.microsoft.com/office/drawing/2014/main" id="{2994EE16-F7B0-7244-549B-38736920A9E2}"/>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60304715"/>
      </p:ext>
    </p:extLst>
  </p:cSld>
  <p:clrMapOvr>
    <a:masterClrMapping/>
  </p:clrMapOvr>
  <mc:AlternateContent xmlns:mc="http://schemas.openxmlformats.org/markup-compatibility/2006" xmlns:p14="http://schemas.microsoft.com/office/powerpoint/2010/main">
    <mc:Choice Requires="p14">
      <p:transition spd="slow" p14:dur="2000" advTm="60866"/>
    </mc:Choice>
    <mc:Fallback xmlns="">
      <p:transition spd="slow" advTm="6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ows looking at the camera">
            <a:extLst>
              <a:ext uri="{FF2B5EF4-FFF2-40B4-BE49-F238E27FC236}">
                <a16:creationId xmlns:a16="http://schemas.microsoft.com/office/drawing/2014/main" id="{CF57FA16-98AC-DD0D-D47B-395F55AE7CD5}"/>
              </a:ext>
            </a:extLst>
          </p:cNvPr>
          <p:cNvPicPr>
            <a:picLocks noGrp="1" noChangeAspect="1"/>
          </p:cNvPicPr>
          <p:nvPr>
            <p:ph type="pic" idx="1"/>
          </p:nvPr>
        </p:nvPicPr>
        <p:blipFill rotWithShape="1">
          <a:blip r:embed="rId4"/>
          <a:srcRect l="10695" r="32861"/>
          <a:stretch/>
        </p:blipFill>
        <p:spPr>
          <a:xfrm>
            <a:off x="0" y="0"/>
            <a:ext cx="4572000" cy="5143500"/>
          </a:xfrm>
          <a:noFill/>
        </p:spPr>
      </p:pic>
      <p:sp>
        <p:nvSpPr>
          <p:cNvPr id="3" name="Title 2">
            <a:extLst>
              <a:ext uri="{FF2B5EF4-FFF2-40B4-BE49-F238E27FC236}">
                <a16:creationId xmlns:a16="http://schemas.microsoft.com/office/drawing/2014/main" id="{1BCB3240-8B2D-1D13-0345-83B62B693AB4}"/>
              </a:ext>
            </a:extLst>
          </p:cNvPr>
          <p:cNvSpPr>
            <a:spLocks noGrp="1"/>
          </p:cNvSpPr>
          <p:nvPr>
            <p:ph type="title"/>
          </p:nvPr>
        </p:nvSpPr>
        <p:spPr>
          <a:xfrm>
            <a:off x="5101164" y="1068243"/>
            <a:ext cx="3858867" cy="379161"/>
          </a:xfrm>
        </p:spPr>
        <p:txBody>
          <a:bodyPr anchor="ctr">
            <a:normAutofit/>
          </a:bodyPr>
          <a:lstStyle/>
          <a:p>
            <a:r>
              <a:rPr lang="en-NZ" sz="1900"/>
              <a:t>What we will cover</a:t>
            </a:r>
          </a:p>
        </p:txBody>
      </p:sp>
      <p:sp>
        <p:nvSpPr>
          <p:cNvPr id="15" name="Text Placeholder 4">
            <a:extLst>
              <a:ext uri="{FF2B5EF4-FFF2-40B4-BE49-F238E27FC236}">
                <a16:creationId xmlns:a16="http://schemas.microsoft.com/office/drawing/2014/main" id="{E2548505-8700-1490-14B1-A0B131688229}"/>
              </a:ext>
            </a:extLst>
          </p:cNvPr>
          <p:cNvSpPr>
            <a:spLocks noGrp="1"/>
          </p:cNvSpPr>
          <p:nvPr>
            <p:ph type="body" sz="quarter" idx="21"/>
          </p:nvPr>
        </p:nvSpPr>
        <p:spPr>
          <a:xfrm>
            <a:off x="5101164" y="1826570"/>
            <a:ext cx="3859186" cy="2446164"/>
          </a:xfrm>
        </p:spPr>
        <p:txBody>
          <a:bodyPr>
            <a:normAutofit/>
          </a:bodyPr>
          <a:lstStyle/>
          <a:p>
            <a:pPr marL="285750" indent="-285750">
              <a:buFont typeface="Arial" panose="020B0604020202020204" pitchFamily="34" charset="0"/>
              <a:buChar char="•"/>
            </a:pPr>
            <a:r>
              <a:rPr lang="en-NZ" dirty="0"/>
              <a:t>Rules about effluent storage and discharge</a:t>
            </a:r>
          </a:p>
          <a:p>
            <a:pPr marL="285750" indent="-285750">
              <a:buFont typeface="Arial" panose="020B0604020202020204" pitchFamily="34" charset="0"/>
              <a:buChar char="•"/>
            </a:pPr>
            <a:r>
              <a:rPr lang="en-NZ" dirty="0"/>
              <a:t>How to apply for a resource consent</a:t>
            </a:r>
          </a:p>
          <a:p>
            <a:pPr marL="285750" indent="-285750">
              <a:buFont typeface="Arial" panose="020B0604020202020204" pitchFamily="34" charset="0"/>
              <a:buChar char="•"/>
            </a:pPr>
            <a:r>
              <a:rPr lang="en-NZ" dirty="0"/>
              <a:t>Upcoming changes to the RMA</a:t>
            </a:r>
          </a:p>
          <a:p>
            <a:endParaRPr lang="en-US" dirty="0"/>
          </a:p>
        </p:txBody>
      </p:sp>
      <p:sp>
        <p:nvSpPr>
          <p:cNvPr id="6" name="Slide Number Placeholder 5">
            <a:extLst>
              <a:ext uri="{FF2B5EF4-FFF2-40B4-BE49-F238E27FC236}">
                <a16:creationId xmlns:a16="http://schemas.microsoft.com/office/drawing/2014/main" id="{94B80160-1CAB-0165-59AC-6CA09C199199}"/>
              </a:ext>
            </a:extLst>
          </p:cNvPr>
          <p:cNvSpPr>
            <a:spLocks noGrp="1"/>
          </p:cNvSpPr>
          <p:nvPr>
            <p:ph type="sldNum" sz="quarter" idx="4"/>
          </p:nvPr>
        </p:nvSpPr>
        <p:spPr>
          <a:xfrm>
            <a:off x="6845538" y="4768200"/>
            <a:ext cx="2057400" cy="273844"/>
          </a:xfrm>
        </p:spPr>
        <p:txBody>
          <a:bodyPr anchor="ctr">
            <a:normAutofit/>
          </a:bodyPr>
          <a:lstStyle/>
          <a:p>
            <a:pPr>
              <a:spcAft>
                <a:spcPts val="600"/>
              </a:spcAft>
            </a:pPr>
            <a:fld id="{9445717F-2858-4043-A9CA-B2273EB60975}" type="slidenum">
              <a:rPr lang="en-US" smtClean="0"/>
              <a:pPr>
                <a:spcAft>
                  <a:spcPts val="600"/>
                </a:spcAft>
              </a:pPr>
              <a:t>2</a:t>
            </a:fld>
            <a:endParaRPr lang="en-US"/>
          </a:p>
        </p:txBody>
      </p:sp>
      <p:pic>
        <p:nvPicPr>
          <p:cNvPr id="7" name="Audio 6">
            <a:hlinkClick r:id="" action="ppaction://media"/>
            <a:extLst>
              <a:ext uri="{FF2B5EF4-FFF2-40B4-BE49-F238E27FC236}">
                <a16:creationId xmlns:a16="http://schemas.microsoft.com/office/drawing/2014/main" id="{96D66F3E-40DF-9BB4-2D71-0092B84543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75540586"/>
      </p:ext>
    </p:extLst>
  </p:cSld>
  <p:clrMapOvr>
    <a:masterClrMapping/>
  </p:clrMapOvr>
  <mc:AlternateContent xmlns:mc="http://schemas.openxmlformats.org/markup-compatibility/2006" xmlns:p14="http://schemas.microsoft.com/office/powerpoint/2010/main">
    <mc:Choice Requires="p14">
      <p:transition spd="slow" p14:dur="2000" advTm="19334"/>
    </mc:Choice>
    <mc:Fallback xmlns="">
      <p:transition spd="slow" advTm="1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DD0A4F5C-4BD0-2A25-77E5-85BCF1DD208A}"/>
              </a:ext>
            </a:extLst>
          </p:cNvPr>
          <p:cNvSpPr>
            <a:spLocks noGrp="1"/>
          </p:cNvSpPr>
          <p:nvPr>
            <p:ph type="sldNum" sz="quarter" idx="4"/>
          </p:nvPr>
        </p:nvSpPr>
        <p:spPr>
          <a:xfrm>
            <a:off x="6845538" y="4768200"/>
            <a:ext cx="2057400" cy="273844"/>
          </a:xfrm>
        </p:spPr>
        <p:txBody>
          <a:bodyPr/>
          <a:lstStyle/>
          <a:p>
            <a:pPr>
              <a:spcAft>
                <a:spcPts val="600"/>
              </a:spcAft>
            </a:pPr>
            <a:fld id="{9445717F-2858-4043-A9CA-B2273EB60975}" type="slidenum">
              <a:rPr lang="en-US" smtClean="0"/>
              <a:pPr>
                <a:spcAft>
                  <a:spcPts val="600"/>
                </a:spcAft>
              </a:pPr>
              <a:t>3</a:t>
            </a:fld>
            <a:endParaRPr lang="en-US"/>
          </a:p>
        </p:txBody>
      </p:sp>
      <p:sp>
        <p:nvSpPr>
          <p:cNvPr id="3" name="Content Placeholder 2">
            <a:extLst>
              <a:ext uri="{FF2B5EF4-FFF2-40B4-BE49-F238E27FC236}">
                <a16:creationId xmlns:a16="http://schemas.microsoft.com/office/drawing/2014/main" id="{CC670314-C45D-4E41-B95A-97743D936F50}"/>
              </a:ext>
            </a:extLst>
          </p:cNvPr>
          <p:cNvSpPr>
            <a:spLocks noGrp="1"/>
          </p:cNvSpPr>
          <p:nvPr>
            <p:ph type="body" sz="quarter" idx="21"/>
          </p:nvPr>
        </p:nvSpPr>
        <p:spPr>
          <a:xfrm>
            <a:off x="542925" y="1509196"/>
            <a:ext cx="4517447" cy="3024909"/>
          </a:xfrm>
        </p:spPr>
        <p:txBody>
          <a:bodyPr vert="horz" lIns="91440" tIns="45720" rIns="91440" bIns="45720" numCol="1" spcCol="180000" rtlCol="0" anchor="t">
            <a:normAutofit/>
          </a:bodyPr>
          <a:lstStyle/>
          <a:p>
            <a:r>
              <a:rPr lang="en-NZ" dirty="0">
                <a:latin typeface="Source Sans Pro" panose="020B0503030403020204" pitchFamily="34" charset="0"/>
                <a:ea typeface="Source Sans Pro" panose="020B0503030403020204" pitchFamily="34" charset="0"/>
                <a:cs typeface="Arial"/>
              </a:rPr>
              <a:t>Discharge permit</a:t>
            </a:r>
            <a:endParaRPr lang="en-NZ"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NZ" dirty="0">
                <a:latin typeface="Source Sans Pro" panose="020B0503030403020204" pitchFamily="34" charset="0"/>
                <a:ea typeface="Source Sans Pro" panose="020B0503030403020204" pitchFamily="34" charset="0"/>
                <a:cs typeface="Arial"/>
              </a:rPr>
              <a:t>Permit to discharge effluent to land (always)</a:t>
            </a:r>
            <a:endParaRPr lang="en-NZ" dirty="0">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NZ" dirty="0">
                <a:latin typeface="Source Sans Pro" panose="020B0503030403020204" pitchFamily="34" charset="0"/>
                <a:ea typeface="Source Sans Pro" panose="020B0503030403020204" pitchFamily="34" charset="0"/>
                <a:cs typeface="Arial"/>
              </a:rPr>
              <a:t>Permit to discharge odour to air (in certain circumstances)</a:t>
            </a:r>
            <a:endParaRPr lang="en-NZ" dirty="0">
              <a:latin typeface="Source Sans Pro" panose="020B0503030403020204" pitchFamily="34" charset="0"/>
              <a:ea typeface="Source Sans Pro" panose="020B0503030403020204" pitchFamily="34" charset="0"/>
            </a:endParaRPr>
          </a:p>
          <a:p>
            <a:pPr marL="1270" lvl="1" indent="0" fontAlgn="base">
              <a:buNone/>
            </a:pPr>
            <a:endParaRPr lang="en-NZ" sz="1700" dirty="0">
              <a:ea typeface="Source Sans Pro" panose="020B0503030403020204" pitchFamily="34" charset="0"/>
            </a:endParaRPr>
          </a:p>
          <a:p>
            <a:pPr marL="1270" lvl="1" indent="0" fontAlgn="base">
              <a:buNone/>
            </a:pPr>
            <a:r>
              <a:rPr lang="en-NZ" sz="1700" dirty="0">
                <a:ea typeface="Source Sans Pro" panose="020B0503030403020204" pitchFamily="34" charset="0"/>
              </a:rPr>
              <a:t>Land Use Consent</a:t>
            </a:r>
          </a:p>
          <a:p>
            <a:pPr marL="287020" lvl="1" indent="-285750" fontAlgn="base"/>
            <a:r>
              <a:rPr lang="en-NZ" sz="1700" dirty="0">
                <a:ea typeface="Source Sans Pro" panose="020B0503030403020204" pitchFamily="34" charset="0"/>
              </a:rPr>
              <a:t>Building a new storage facility</a:t>
            </a:r>
          </a:p>
          <a:p>
            <a:pPr marL="287020" lvl="1" indent="-285750" fontAlgn="base"/>
            <a:r>
              <a:rPr lang="en-NZ" sz="1700" dirty="0">
                <a:ea typeface="Source Sans Pro" panose="020B0503030403020204" pitchFamily="34" charset="0"/>
              </a:rPr>
              <a:t>Stockholding areas and feedlots (in certain circumstances)</a:t>
            </a:r>
          </a:p>
          <a:p>
            <a:pPr marL="1270" lvl="1" indent="0" fontAlgn="base">
              <a:buNone/>
            </a:pPr>
            <a:endParaRPr lang="en-NZ" dirty="0">
              <a:ea typeface="Source Sans Pro" panose="020B0503030403020204" pitchFamily="34" charset="0"/>
            </a:endParaRPr>
          </a:p>
        </p:txBody>
      </p:sp>
      <p:pic>
        <p:nvPicPr>
          <p:cNvPr id="4" name="Picture 4" descr="A picture containing outdoor, outdoor object, shore&#10;&#10;Description automatically generated">
            <a:extLst>
              <a:ext uri="{FF2B5EF4-FFF2-40B4-BE49-F238E27FC236}">
                <a16:creationId xmlns:a16="http://schemas.microsoft.com/office/drawing/2014/main" id="{C757B8FB-049B-1363-4F25-53224E63606F}"/>
              </a:ext>
            </a:extLst>
          </p:cNvPr>
          <p:cNvPicPr>
            <a:picLocks noChangeAspect="1"/>
          </p:cNvPicPr>
          <p:nvPr/>
        </p:nvPicPr>
        <p:blipFill>
          <a:blip r:embed="rId5"/>
          <a:stretch>
            <a:fillRect/>
          </a:stretch>
        </p:blipFill>
        <p:spPr>
          <a:xfrm>
            <a:off x="4851274" y="1174173"/>
            <a:ext cx="3843846" cy="3476980"/>
          </a:xfrm>
          <a:prstGeom prst="rect">
            <a:avLst/>
          </a:prstGeom>
        </p:spPr>
      </p:pic>
      <p:sp>
        <p:nvSpPr>
          <p:cNvPr id="8" name="Title 7">
            <a:extLst>
              <a:ext uri="{FF2B5EF4-FFF2-40B4-BE49-F238E27FC236}">
                <a16:creationId xmlns:a16="http://schemas.microsoft.com/office/drawing/2014/main" id="{59E82AB8-C255-237F-F202-3FBE7338BA95}"/>
              </a:ext>
            </a:extLst>
          </p:cNvPr>
          <p:cNvSpPr>
            <a:spLocks noGrp="1"/>
          </p:cNvSpPr>
          <p:nvPr>
            <p:ph type="title"/>
          </p:nvPr>
        </p:nvSpPr>
        <p:spPr/>
        <p:txBody>
          <a:bodyPr/>
          <a:lstStyle/>
          <a:p>
            <a:r>
              <a:rPr lang="en-NZ" sz="2400" dirty="0"/>
              <a:t>What consents do I need?</a:t>
            </a:r>
          </a:p>
        </p:txBody>
      </p:sp>
      <p:pic>
        <p:nvPicPr>
          <p:cNvPr id="7" name="Audio 6">
            <a:hlinkClick r:id="" action="ppaction://media"/>
            <a:extLst>
              <a:ext uri="{FF2B5EF4-FFF2-40B4-BE49-F238E27FC236}">
                <a16:creationId xmlns:a16="http://schemas.microsoft.com/office/drawing/2014/main" id="{2D4A9D5F-BE31-D11A-F96A-E9DB33D317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7972466"/>
      </p:ext>
    </p:extLst>
  </p:cSld>
  <p:clrMapOvr>
    <a:masterClrMapping/>
  </p:clrMapOvr>
  <mc:AlternateContent xmlns:mc="http://schemas.openxmlformats.org/markup-compatibility/2006" xmlns:p14="http://schemas.microsoft.com/office/powerpoint/2010/main">
    <mc:Choice Requires="p14">
      <p:transition spd="slow" p14:dur="2000" advTm="35291"/>
    </mc:Choice>
    <mc:Fallback xmlns="">
      <p:transition spd="slow" advTm="35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865F8-49A4-428E-877E-94D0BA90B1AB}"/>
              </a:ext>
            </a:extLst>
          </p:cNvPr>
          <p:cNvSpPr>
            <a:spLocks noGrp="1"/>
          </p:cNvSpPr>
          <p:nvPr>
            <p:ph type="title"/>
          </p:nvPr>
        </p:nvSpPr>
        <p:spPr/>
        <p:txBody>
          <a:bodyPr/>
          <a:lstStyle/>
          <a:p>
            <a:r>
              <a:rPr lang="en-NZ"/>
              <a:t>Discharge of effluent to land</a:t>
            </a:r>
          </a:p>
        </p:txBody>
      </p:sp>
      <p:sp>
        <p:nvSpPr>
          <p:cNvPr id="3" name="Content Placeholder 2">
            <a:extLst>
              <a:ext uri="{FF2B5EF4-FFF2-40B4-BE49-F238E27FC236}">
                <a16:creationId xmlns:a16="http://schemas.microsoft.com/office/drawing/2014/main" id="{A4FA8EE8-3F62-4151-B014-AFF7F94C4CE5}"/>
              </a:ext>
            </a:extLst>
          </p:cNvPr>
          <p:cNvSpPr>
            <a:spLocks noGrp="1"/>
          </p:cNvSpPr>
          <p:nvPr>
            <p:ph idx="1"/>
          </p:nvPr>
        </p:nvSpPr>
        <p:spPr>
          <a:xfrm>
            <a:off x="614413" y="1319750"/>
            <a:ext cx="6731725" cy="3473562"/>
          </a:xfrm>
        </p:spPr>
        <p:txBody>
          <a:bodyPr vert="horz" lIns="68580" tIns="34290" rIns="68580" bIns="34290" rtlCol="0" anchor="t">
            <a:normAutofit fontScale="92500"/>
          </a:bodyPr>
          <a:lstStyle/>
          <a:p>
            <a:pPr algn="just"/>
            <a:r>
              <a:rPr lang="en-NZ" b="1" dirty="0">
                <a:latin typeface="Source Sans Pro" panose="020B0503030403020204" pitchFamily="34" charset="0"/>
                <a:ea typeface="Source Sans Pro" panose="020B0503030403020204" pitchFamily="34" charset="0"/>
                <a:cs typeface="Arial"/>
              </a:rPr>
              <a:t>All </a:t>
            </a:r>
            <a:r>
              <a:rPr lang="en-NZ" dirty="0">
                <a:latin typeface="Source Sans Pro" panose="020B0503030403020204" pitchFamily="34" charset="0"/>
                <a:ea typeface="Source Sans Pro" panose="020B0503030403020204" pitchFamily="34" charset="0"/>
                <a:cs typeface="Arial"/>
              </a:rPr>
              <a:t>dairy farms with more than 35m</a:t>
            </a:r>
            <a:r>
              <a:rPr lang="en-NZ" baseline="30000" dirty="0">
                <a:latin typeface="Source Sans Pro" panose="020B0503030403020204" pitchFamily="34" charset="0"/>
                <a:ea typeface="Source Sans Pro" panose="020B0503030403020204" pitchFamily="34" charset="0"/>
                <a:cs typeface="Arial"/>
              </a:rPr>
              <a:t>3</a:t>
            </a:r>
            <a:r>
              <a:rPr lang="en-NZ" dirty="0">
                <a:latin typeface="Source Sans Pro" panose="020B0503030403020204" pitchFamily="34" charset="0"/>
                <a:ea typeface="Source Sans Pro" panose="020B0503030403020204" pitchFamily="34" charset="0"/>
                <a:cs typeface="Arial"/>
              </a:rPr>
              <a:t> of waste per year need a discharge permit to put liquid animal effluent onto land.</a:t>
            </a:r>
          </a:p>
          <a:p>
            <a:pPr algn="just"/>
            <a:endParaRPr lang="en-NZ" dirty="0">
              <a:latin typeface="Source Sans Pro" panose="020B0503030403020204" pitchFamily="34" charset="0"/>
              <a:ea typeface="Source Sans Pro" panose="020B0503030403020204" pitchFamily="34" charset="0"/>
              <a:cs typeface="Arial"/>
            </a:endParaRPr>
          </a:p>
          <a:p>
            <a:pPr algn="just"/>
            <a:r>
              <a:rPr lang="mi-NZ" dirty="0">
                <a:latin typeface="Source Sans Pro" panose="020B0503030403020204" pitchFamily="34" charset="0"/>
                <a:ea typeface="Source Sans Pro" panose="020B0503030403020204" pitchFamily="34" charset="0"/>
                <a:cs typeface="Arial"/>
              </a:rPr>
              <a:t>If you also need a land use consent, you can apply for this at the same time.</a:t>
            </a:r>
            <a:endParaRPr lang="en-US" dirty="0">
              <a:latin typeface="Source Sans Pro" panose="020B0503030403020204" pitchFamily="34" charset="0"/>
              <a:ea typeface="Source Sans Pro" panose="020B0503030403020204" pitchFamily="34" charset="0"/>
            </a:endParaRPr>
          </a:p>
          <a:p>
            <a:pPr algn="just"/>
            <a:endParaRPr lang="en-NZ" dirty="0">
              <a:latin typeface="Source Sans Pro" panose="020B0503030403020204" pitchFamily="34" charset="0"/>
              <a:ea typeface="Source Sans Pro" panose="020B0503030403020204" pitchFamily="34" charset="0"/>
              <a:cs typeface="Arial"/>
            </a:endParaRPr>
          </a:p>
          <a:p>
            <a:pPr algn="just"/>
            <a:r>
              <a:rPr lang="en-NZ" dirty="0">
                <a:latin typeface="Source Sans Pro" panose="020B0503030403020204" pitchFamily="34" charset="0"/>
                <a:ea typeface="Source Sans Pro" panose="020B0503030403020204" pitchFamily="34" charset="0"/>
                <a:cs typeface="Arial"/>
              </a:rPr>
              <a:t>Discharging </a:t>
            </a:r>
            <a:r>
              <a:rPr lang="en-NZ" b="1" dirty="0">
                <a:latin typeface="Source Sans Pro" panose="020B0503030403020204" pitchFamily="34" charset="0"/>
                <a:ea typeface="Source Sans Pro" panose="020B0503030403020204" pitchFamily="34" charset="0"/>
                <a:cs typeface="Arial"/>
              </a:rPr>
              <a:t>solid</a:t>
            </a:r>
            <a:r>
              <a:rPr lang="en-NZ" dirty="0">
                <a:latin typeface="Source Sans Pro" panose="020B0503030403020204" pitchFamily="34" charset="0"/>
                <a:ea typeface="Source Sans Pro" panose="020B0503030403020204" pitchFamily="34" charset="0"/>
                <a:cs typeface="Arial"/>
              </a:rPr>
              <a:t> animal effluent is usually permitted – you don’t need a consent for this.</a:t>
            </a:r>
          </a:p>
          <a:p>
            <a:pPr algn="just"/>
            <a:endParaRPr lang="en-NZ" dirty="0">
              <a:latin typeface="Source Sans Pro" panose="020B0503030403020204" pitchFamily="34" charset="0"/>
              <a:ea typeface="Source Sans Pro" panose="020B0503030403020204" pitchFamily="34" charset="0"/>
              <a:cs typeface="Arial"/>
            </a:endParaRPr>
          </a:p>
          <a:p>
            <a:pPr algn="just"/>
            <a:r>
              <a:rPr lang="en-NZ" dirty="0">
                <a:latin typeface="Source Sans Pro" panose="020B0503030403020204" pitchFamily="34" charset="0"/>
                <a:ea typeface="Source Sans Pro" panose="020B0503030403020204" pitchFamily="34" charset="0"/>
                <a:cs typeface="Arial"/>
              </a:rPr>
              <a:t>Council’s assessment focuses on management of the discharge – setbacks from rivers and bores, controlling depth and rate, avoiding ponding and runoff</a:t>
            </a:r>
          </a:p>
          <a:p>
            <a:pPr algn="just"/>
            <a:endParaRPr lang="en-NZ" dirty="0">
              <a:latin typeface="Source Sans Pro" panose="020B0503030403020204" pitchFamily="34" charset="0"/>
              <a:ea typeface="Source Sans Pro" panose="020B0503030403020204" pitchFamily="34" charset="0"/>
              <a:cs typeface="Arial"/>
            </a:endParaRPr>
          </a:p>
          <a:p>
            <a:pPr algn="just"/>
            <a:endParaRPr lang="en-NZ" dirty="0">
              <a:latin typeface="Source Sans Pro" panose="020B0503030403020204" pitchFamily="34" charset="0"/>
              <a:ea typeface="Source Sans Pro" panose="020B0503030403020204" pitchFamily="34" charset="0"/>
              <a:cs typeface="Arial"/>
            </a:endParaRPr>
          </a:p>
          <a:p>
            <a:endParaRPr lang="en-NZ" dirty="0">
              <a:latin typeface="Arial"/>
              <a:ea typeface="Source Sans Pro Semibold"/>
            </a:endParaRPr>
          </a:p>
          <a:p>
            <a:endParaRPr lang="en-NZ" dirty="0">
              <a:latin typeface="Arial"/>
              <a:ea typeface="Source Sans Pro Semibold"/>
            </a:endParaRPr>
          </a:p>
          <a:p>
            <a:endParaRPr lang="en-NZ" dirty="0">
              <a:ea typeface="Source Sans Pro Semibold" panose="020B0603030403020204" pitchFamily="34" charset="0"/>
            </a:endParaRPr>
          </a:p>
          <a:p>
            <a:endParaRPr lang="en-NZ" dirty="0">
              <a:ea typeface="Source Sans Pro Semibold" panose="020B0603030403020204" pitchFamily="34" charset="0"/>
            </a:endParaRPr>
          </a:p>
        </p:txBody>
      </p:sp>
      <p:pic>
        <p:nvPicPr>
          <p:cNvPr id="8" name="Audio 7">
            <a:hlinkClick r:id="" action="ppaction://media"/>
            <a:extLst>
              <a:ext uri="{FF2B5EF4-FFF2-40B4-BE49-F238E27FC236}">
                <a16:creationId xmlns:a16="http://schemas.microsoft.com/office/drawing/2014/main" id="{360B4E0B-5C3F-4FE6-10BE-9122025469C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13671729"/>
      </p:ext>
    </p:extLst>
  </p:cSld>
  <p:clrMapOvr>
    <a:masterClrMapping/>
  </p:clrMapOvr>
  <mc:AlternateContent xmlns:mc="http://schemas.openxmlformats.org/markup-compatibility/2006" xmlns:p14="http://schemas.microsoft.com/office/powerpoint/2010/main">
    <mc:Choice Requires="p14">
      <p:transition spd="slow" p14:dur="2000" advTm="66297"/>
    </mc:Choice>
    <mc:Fallback xmlns="">
      <p:transition spd="slow" advTm="66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7498-08D7-80C2-BEDF-6AF4C3BAA01A}"/>
              </a:ext>
            </a:extLst>
          </p:cNvPr>
          <p:cNvSpPr>
            <a:spLocks noGrp="1"/>
          </p:cNvSpPr>
          <p:nvPr>
            <p:ph type="title"/>
          </p:nvPr>
        </p:nvSpPr>
        <p:spPr>
          <a:xfrm>
            <a:off x="518864" y="357504"/>
            <a:ext cx="8229600" cy="857250"/>
          </a:xfrm>
        </p:spPr>
        <p:txBody>
          <a:bodyPr anchor="ctr">
            <a:normAutofit/>
          </a:bodyPr>
          <a:lstStyle/>
          <a:p>
            <a:r>
              <a:rPr lang="en-US" sz="2800">
                <a:latin typeface="Arial"/>
                <a:ea typeface="Source Sans Pro Semibold"/>
                <a:cs typeface="Arial"/>
              </a:rPr>
              <a:t>I already have a pond – do I need a consent?</a:t>
            </a:r>
          </a:p>
        </p:txBody>
      </p:sp>
      <p:sp>
        <p:nvSpPr>
          <p:cNvPr id="3" name="Content Placeholder 2">
            <a:extLst>
              <a:ext uri="{FF2B5EF4-FFF2-40B4-BE49-F238E27FC236}">
                <a16:creationId xmlns:a16="http://schemas.microsoft.com/office/drawing/2014/main" id="{70C45CAC-33CE-0039-5AD6-42215C98D64E}"/>
              </a:ext>
            </a:extLst>
          </p:cNvPr>
          <p:cNvSpPr>
            <a:spLocks noGrp="1"/>
          </p:cNvSpPr>
          <p:nvPr>
            <p:ph sz="half" idx="1"/>
          </p:nvPr>
        </p:nvSpPr>
        <p:spPr>
          <a:xfrm>
            <a:off x="518864" y="1200151"/>
            <a:ext cx="4038600" cy="3585845"/>
          </a:xfrm>
        </p:spPr>
        <p:txBody>
          <a:bodyPr vert="horz" lIns="68580" tIns="34290" rIns="68580" bIns="34290" rtlCol="0" anchor="t">
            <a:normAutofit/>
          </a:bodyPr>
          <a:lstStyle/>
          <a:p>
            <a:pPr marL="285750" indent="-285750">
              <a:buFont typeface="Arial" panose="020B0604020202020204" pitchFamily="34" charset="0"/>
              <a:buChar char="•"/>
            </a:pPr>
            <a:r>
              <a:rPr lang="en-US" sz="1800" dirty="0">
                <a:latin typeface="Source Sans Pro"/>
                <a:ea typeface="Source Sans Pro"/>
                <a:cs typeface="Arial"/>
              </a:rPr>
              <a:t>Constructed  </a:t>
            </a:r>
            <a:r>
              <a:rPr lang="en-US" sz="1800" b="1" dirty="0">
                <a:latin typeface="Source Sans Pro"/>
                <a:ea typeface="Source Sans Pro"/>
                <a:cs typeface="Arial"/>
              </a:rPr>
              <a:t>before </a:t>
            </a:r>
            <a:r>
              <a:rPr lang="en-US" sz="1800" dirty="0">
                <a:latin typeface="Source Sans Pro"/>
                <a:ea typeface="Source Sans Pro"/>
                <a:cs typeface="Arial"/>
              </a:rPr>
              <a:t>25 March 2020? then you do not need consent if you meet these permitted activity requirements. </a:t>
            </a:r>
          </a:p>
          <a:p>
            <a:pPr marL="285750" indent="-285750">
              <a:buFont typeface="Arial" panose="020B0604020202020204" pitchFamily="34" charset="0"/>
              <a:buChar char="•"/>
            </a:pPr>
            <a:r>
              <a:rPr lang="en-US" sz="1800" dirty="0">
                <a:latin typeface="Source Sans Pro"/>
                <a:ea typeface="Source Sans Pro"/>
                <a:cs typeface="Arial"/>
              </a:rPr>
              <a:t>Your milk processor might be able to help you with storage calculations</a:t>
            </a:r>
          </a:p>
          <a:p>
            <a:pPr marL="285750" indent="-285750">
              <a:buFont typeface="Arial" panose="020B0604020202020204" pitchFamily="34" charset="0"/>
              <a:buChar char="•"/>
            </a:pPr>
            <a:r>
              <a:rPr lang="en-NZ" sz="1800" dirty="0">
                <a:latin typeface="Source Sans Pro"/>
                <a:ea typeface="Source Sans Pro"/>
                <a:cs typeface="Arial"/>
              </a:rPr>
              <a:t>If you don’t meet the requirements, you need a consent.</a:t>
            </a:r>
            <a:endParaRPr lang="en-NZ" sz="1800" dirty="0">
              <a:latin typeface="Source Sans Pro" panose="020B0503030403020204" pitchFamily="34" charset="0"/>
              <a:ea typeface="Source Sans Pro" panose="020B0503030403020204" pitchFamily="34" charset="0"/>
              <a:cs typeface="Arial"/>
            </a:endParaRPr>
          </a:p>
          <a:p>
            <a:pPr marL="285750" indent="-285750">
              <a:buFont typeface="Arial" panose="020B0604020202020204" pitchFamily="34" charset="0"/>
              <a:buChar char="•"/>
            </a:pPr>
            <a:r>
              <a:rPr lang="en-NZ" sz="1800" dirty="0">
                <a:latin typeface="Source Sans Pro" panose="020B0503030403020204" pitchFamily="34" charset="0"/>
                <a:ea typeface="Source Sans Pro" panose="020B0503030403020204" pitchFamily="34" charset="0"/>
                <a:cs typeface="Arial"/>
              </a:rPr>
              <a:t>Constructed </a:t>
            </a:r>
            <a:r>
              <a:rPr lang="en-NZ" sz="1800" b="1" dirty="0">
                <a:latin typeface="Source Sans Pro" panose="020B0503030403020204" pitchFamily="34" charset="0"/>
                <a:ea typeface="Source Sans Pro" panose="020B0503030403020204" pitchFamily="34" charset="0"/>
                <a:cs typeface="Arial"/>
              </a:rPr>
              <a:t>after</a:t>
            </a:r>
            <a:r>
              <a:rPr lang="en-NZ" sz="1800" dirty="0">
                <a:latin typeface="Source Sans Pro" panose="020B0503030403020204" pitchFamily="34" charset="0"/>
                <a:ea typeface="Source Sans Pro" panose="020B0503030403020204" pitchFamily="34" charset="0"/>
                <a:cs typeface="Arial"/>
              </a:rPr>
              <a:t> 25 March 2020? You need a consent</a:t>
            </a:r>
          </a:p>
          <a:p>
            <a:pPr marL="285750" indent="-285750">
              <a:buFont typeface="Arial" panose="020B0604020202020204" pitchFamily="34" charset="0"/>
              <a:buChar char="•"/>
            </a:pPr>
            <a:r>
              <a:rPr lang="en-US" sz="1800" dirty="0">
                <a:latin typeface="Source Sans Pro"/>
                <a:ea typeface="Source Sans Pro"/>
              </a:rPr>
              <a:t>See rule 14.7.1.1 of the Regional Plan: Water for Otago</a:t>
            </a:r>
            <a:endParaRPr lang="en-NZ" sz="1800" dirty="0">
              <a:latin typeface="Source Sans Pro" panose="020B0503030403020204" pitchFamily="34" charset="0"/>
              <a:ea typeface="Source Sans Pro" panose="020B0503030403020204" pitchFamily="34" charset="0"/>
              <a:cs typeface="Arial"/>
            </a:endParaRPr>
          </a:p>
          <a:p>
            <a:pPr marL="285750" indent="-285750">
              <a:buFont typeface="Arial" panose="020B0604020202020204" pitchFamily="34" charset="0"/>
              <a:buChar char="•"/>
            </a:pPr>
            <a:endParaRPr lang="en-NZ" dirty="0">
              <a:latin typeface="Source Sans Pro" panose="020B0503030403020204" pitchFamily="34" charset="0"/>
              <a:ea typeface="Source Sans Pro" panose="020B0503030403020204" pitchFamily="34" charset="0"/>
              <a:cs typeface="Arial"/>
            </a:endParaRPr>
          </a:p>
          <a:p>
            <a:endParaRPr lang="en-NZ" dirty="0">
              <a:latin typeface="Source Sans Pro" panose="020B0503030403020204" pitchFamily="34" charset="0"/>
              <a:ea typeface="Source Sans Pro" panose="020B0503030403020204" pitchFamily="34" charset="0"/>
              <a:cs typeface="Arial"/>
            </a:endParaRPr>
          </a:p>
        </p:txBody>
      </p:sp>
      <p:graphicFrame>
        <p:nvGraphicFramePr>
          <p:cNvPr id="8" name="Content Placeholder 7">
            <a:extLst>
              <a:ext uri="{FF2B5EF4-FFF2-40B4-BE49-F238E27FC236}">
                <a16:creationId xmlns:a16="http://schemas.microsoft.com/office/drawing/2014/main" id="{B4D1ECDF-0473-4F0A-853E-76BBBC49F7EB}"/>
              </a:ext>
            </a:extLst>
          </p:cNvPr>
          <p:cNvGraphicFramePr>
            <a:graphicFrameLocks noGrp="1"/>
          </p:cNvGraphicFramePr>
          <p:nvPr>
            <p:ph sz="half" idx="2"/>
            <p:extLst>
              <p:ext uri="{D42A27DB-BD31-4B8C-83A1-F6EECF244321}">
                <p14:modId xmlns:p14="http://schemas.microsoft.com/office/powerpoint/2010/main" val="3684598139"/>
              </p:ext>
            </p:extLst>
          </p:nvPr>
        </p:nvGraphicFramePr>
        <p:xfrm>
          <a:off x="4984321" y="1200151"/>
          <a:ext cx="3366360" cy="3394475"/>
        </p:xfrm>
        <a:graphic>
          <a:graphicData uri="http://schemas.openxmlformats.org/drawingml/2006/table">
            <a:tbl>
              <a:tblPr firstRow="1" bandRow="1">
                <a:tableStyleId>{3B4B98B0-60AC-42C2-AFA5-B58CD77FA1E5}</a:tableStyleId>
              </a:tblPr>
              <a:tblGrid>
                <a:gridCol w="2881293">
                  <a:extLst>
                    <a:ext uri="{9D8B030D-6E8A-4147-A177-3AD203B41FA5}">
                      <a16:colId xmlns:a16="http://schemas.microsoft.com/office/drawing/2014/main" val="96971538"/>
                    </a:ext>
                  </a:extLst>
                </a:gridCol>
                <a:gridCol w="485067">
                  <a:extLst>
                    <a:ext uri="{9D8B030D-6E8A-4147-A177-3AD203B41FA5}">
                      <a16:colId xmlns:a16="http://schemas.microsoft.com/office/drawing/2014/main" val="1832236386"/>
                    </a:ext>
                  </a:extLst>
                </a:gridCol>
              </a:tblGrid>
              <a:tr h="701911">
                <a:tc>
                  <a:txBody>
                    <a:bodyPr/>
                    <a:lstStyle/>
                    <a:p>
                      <a:pPr lvl="0">
                        <a:buNone/>
                      </a:pPr>
                      <a:r>
                        <a:rPr lang="en-US" sz="1900" b="0" u="none" strike="noStrike" noProof="0">
                          <a:solidFill>
                            <a:schemeClr val="tx2"/>
                          </a:solidFill>
                        </a:rPr>
                        <a:t>It is sized at the 90% volume of the DESC</a:t>
                      </a:r>
                      <a:endParaRPr lang="en-US" sz="1900">
                        <a:solidFill>
                          <a:schemeClr val="tx2"/>
                        </a:solidFill>
                        <a:latin typeface="Arial"/>
                      </a:endParaRPr>
                    </a:p>
                  </a:txBody>
                  <a:tcPr marL="75958" marR="75958" marT="37979" marB="37979"/>
                </a:tc>
                <a:tc>
                  <a:txBody>
                    <a:bodyPr/>
                    <a:lstStyle/>
                    <a:p>
                      <a:pPr algn="ctr"/>
                      <a:r>
                        <a:rPr lang="en-US" sz="2600">
                          <a:solidFill>
                            <a:schemeClr val="tx2"/>
                          </a:solidFill>
                        </a:rPr>
                        <a:t>√</a:t>
                      </a:r>
                    </a:p>
                  </a:txBody>
                  <a:tcPr marL="75958" marR="75958" marT="37979" marB="37979"/>
                </a:tc>
                <a:extLst>
                  <a:ext uri="{0D108BD9-81ED-4DB2-BD59-A6C34878D82A}">
                    <a16:rowId xmlns:a16="http://schemas.microsoft.com/office/drawing/2014/main" val="2467912437"/>
                  </a:ext>
                </a:extLst>
              </a:tr>
              <a:tr h="1288742">
                <a:tc>
                  <a:txBody>
                    <a:bodyPr/>
                    <a:lstStyle/>
                    <a:p>
                      <a:pPr lvl="0">
                        <a:buNone/>
                      </a:pPr>
                      <a:r>
                        <a:rPr lang="en-US" sz="1900" b="0" u="none" strike="noStrike" noProof="0">
                          <a:solidFill>
                            <a:schemeClr val="tx2"/>
                          </a:solidFill>
                        </a:rPr>
                        <a:t>In the last five years a SQP has certified it as having no visible holes, cracks or defects</a:t>
                      </a:r>
                      <a:endParaRPr lang="en-US" sz="1900">
                        <a:solidFill>
                          <a:schemeClr val="tx2"/>
                        </a:solidFill>
                        <a:latin typeface="Arial"/>
                      </a:endParaRPr>
                    </a:p>
                  </a:txBody>
                  <a:tcPr marL="75958" marR="75958" marT="37979" marB="3797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u="none" strike="noStrike" kern="1200" cap="none" spc="0" normalizeH="0" baseline="0" noProof="0">
                          <a:ln>
                            <a:noFill/>
                          </a:ln>
                          <a:solidFill>
                            <a:schemeClr val="tx2"/>
                          </a:solidFill>
                          <a:effectLst/>
                          <a:uLnTx/>
                          <a:uFillTx/>
                        </a:rPr>
                        <a:t>√</a:t>
                      </a:r>
                      <a:endParaRPr kumimoji="0" lang="en-US" sz="2600" b="0" i="0" u="none" strike="noStrike" kern="1200" cap="none" spc="0" normalizeH="0" baseline="0" noProof="0">
                        <a:ln>
                          <a:noFill/>
                        </a:ln>
                        <a:solidFill>
                          <a:schemeClr val="tx2"/>
                        </a:solidFill>
                        <a:effectLst/>
                        <a:uLnTx/>
                        <a:uFillTx/>
                        <a:latin typeface="Calibri"/>
                        <a:ea typeface="+mn-ea"/>
                        <a:cs typeface="+mn-cs"/>
                      </a:endParaRPr>
                    </a:p>
                  </a:txBody>
                  <a:tcPr marL="75958" marR="75958" marT="37979" marB="37979"/>
                </a:tc>
                <a:extLst>
                  <a:ext uri="{0D108BD9-81ED-4DB2-BD59-A6C34878D82A}">
                    <a16:rowId xmlns:a16="http://schemas.microsoft.com/office/drawing/2014/main" val="3336315238"/>
                  </a:ext>
                </a:extLst>
              </a:tr>
              <a:tr h="701911">
                <a:tc>
                  <a:txBody>
                    <a:bodyPr/>
                    <a:lstStyle/>
                    <a:p>
                      <a:r>
                        <a:rPr lang="en-US" sz="1900">
                          <a:solidFill>
                            <a:schemeClr val="tx2"/>
                          </a:solidFill>
                        </a:rPr>
                        <a:t>Meets the pond drop test criteria</a:t>
                      </a:r>
                      <a:endParaRPr lang="en-US" sz="1900">
                        <a:solidFill>
                          <a:schemeClr val="tx2"/>
                        </a:solidFill>
                        <a:latin typeface="Arial"/>
                      </a:endParaRPr>
                    </a:p>
                  </a:txBody>
                  <a:tcPr marL="75958" marR="75958" marT="37979" marB="3797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u="none" strike="noStrike" kern="1200" cap="none" spc="0" normalizeH="0" baseline="0" noProof="0">
                          <a:ln>
                            <a:noFill/>
                          </a:ln>
                          <a:solidFill>
                            <a:schemeClr val="tx2"/>
                          </a:solidFill>
                          <a:effectLst/>
                          <a:uLnTx/>
                          <a:uFillTx/>
                        </a:rPr>
                        <a:t>√</a:t>
                      </a:r>
                      <a:endParaRPr kumimoji="0" lang="en-US" sz="2600" b="0" i="0" u="none" strike="noStrike" kern="1200" cap="none" spc="0" normalizeH="0" baseline="0" noProof="0">
                        <a:ln>
                          <a:noFill/>
                        </a:ln>
                        <a:solidFill>
                          <a:schemeClr val="tx2"/>
                        </a:solidFill>
                        <a:effectLst/>
                        <a:uLnTx/>
                        <a:uFillTx/>
                        <a:latin typeface="Calibri"/>
                        <a:ea typeface="+mn-ea"/>
                        <a:cs typeface="+mn-cs"/>
                      </a:endParaRPr>
                    </a:p>
                  </a:txBody>
                  <a:tcPr marL="75958" marR="75958" marT="37979" marB="37979"/>
                </a:tc>
                <a:extLst>
                  <a:ext uri="{0D108BD9-81ED-4DB2-BD59-A6C34878D82A}">
                    <a16:rowId xmlns:a16="http://schemas.microsoft.com/office/drawing/2014/main" val="1702066057"/>
                  </a:ext>
                </a:extLst>
              </a:tr>
              <a:tr h="701911">
                <a:tc>
                  <a:txBody>
                    <a:bodyPr/>
                    <a:lstStyle/>
                    <a:p>
                      <a:pPr lvl="0">
                        <a:buNone/>
                      </a:pPr>
                      <a:r>
                        <a:rPr lang="en-US" sz="1900">
                          <a:solidFill>
                            <a:schemeClr val="tx2"/>
                          </a:solidFill>
                        </a:rPr>
                        <a:t>Management plan (schedule 21)</a:t>
                      </a:r>
                      <a:endParaRPr lang="en-US" sz="1900">
                        <a:solidFill>
                          <a:schemeClr val="tx2"/>
                        </a:solidFill>
                        <a:latin typeface="Arial"/>
                      </a:endParaRPr>
                    </a:p>
                  </a:txBody>
                  <a:tcPr marL="75958" marR="75958" marT="37979" marB="3797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u="none" strike="noStrike" kern="1200" cap="none" spc="0" normalizeH="0" baseline="0" noProof="0">
                          <a:ln>
                            <a:noFill/>
                          </a:ln>
                          <a:solidFill>
                            <a:schemeClr val="tx2"/>
                          </a:solidFill>
                          <a:effectLst/>
                          <a:uLnTx/>
                          <a:uFillTx/>
                        </a:rPr>
                        <a:t>√</a:t>
                      </a:r>
                      <a:endParaRPr kumimoji="0" lang="en-US" sz="2600" b="0" i="0" u="none" strike="noStrike" kern="1200" cap="none" spc="0" normalizeH="0" baseline="0" noProof="0">
                        <a:ln>
                          <a:noFill/>
                        </a:ln>
                        <a:solidFill>
                          <a:schemeClr val="tx2"/>
                        </a:solidFill>
                        <a:effectLst/>
                        <a:uLnTx/>
                        <a:uFillTx/>
                        <a:latin typeface="Calibri"/>
                        <a:ea typeface="+mn-ea"/>
                        <a:cs typeface="+mn-cs"/>
                      </a:endParaRPr>
                    </a:p>
                  </a:txBody>
                  <a:tcPr marL="75958" marR="75958" marT="37979" marB="37979"/>
                </a:tc>
                <a:extLst>
                  <a:ext uri="{0D108BD9-81ED-4DB2-BD59-A6C34878D82A}">
                    <a16:rowId xmlns:a16="http://schemas.microsoft.com/office/drawing/2014/main" val="586500222"/>
                  </a:ext>
                </a:extLst>
              </a:tr>
            </a:tbl>
          </a:graphicData>
        </a:graphic>
      </p:graphicFrame>
      <p:pic>
        <p:nvPicPr>
          <p:cNvPr id="6" name="Audio 5">
            <a:hlinkClick r:id="" action="ppaction://media"/>
            <a:extLst>
              <a:ext uri="{FF2B5EF4-FFF2-40B4-BE49-F238E27FC236}">
                <a16:creationId xmlns:a16="http://schemas.microsoft.com/office/drawing/2014/main" id="{EB3AEA56-ACD8-0CA7-EA94-440413578FF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262812146"/>
      </p:ext>
    </p:extLst>
  </p:cSld>
  <p:clrMapOvr>
    <a:masterClrMapping/>
  </p:clrMapOvr>
  <mc:AlternateContent xmlns:mc="http://schemas.openxmlformats.org/markup-compatibility/2006" xmlns:p14="http://schemas.microsoft.com/office/powerpoint/2010/main">
    <mc:Choice Requires="p14">
      <p:transition spd="slow" p14:dur="2000" advTm="129401"/>
    </mc:Choice>
    <mc:Fallback xmlns="">
      <p:transition spd="slow" advTm="12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72CD2-C1BE-BBD3-46D8-6EE678C1DC23}"/>
              </a:ext>
            </a:extLst>
          </p:cNvPr>
          <p:cNvSpPr>
            <a:spLocks noGrp="1"/>
          </p:cNvSpPr>
          <p:nvPr>
            <p:ph type="title"/>
          </p:nvPr>
        </p:nvSpPr>
        <p:spPr>
          <a:xfrm>
            <a:off x="518864" y="357504"/>
            <a:ext cx="8229600" cy="857250"/>
          </a:xfrm>
        </p:spPr>
        <p:txBody>
          <a:bodyPr anchor="ctr">
            <a:normAutofit fontScale="90000"/>
          </a:bodyPr>
          <a:lstStyle/>
          <a:p>
            <a:r>
              <a:rPr lang="en-US" sz="2800">
                <a:latin typeface="Arial"/>
                <a:ea typeface="Source Sans Pro Semibold"/>
                <a:cs typeface="Arial"/>
              </a:rPr>
              <a:t>Building a new pond, or using a pond built after 25 March 2020</a:t>
            </a:r>
          </a:p>
        </p:txBody>
      </p:sp>
      <p:sp>
        <p:nvSpPr>
          <p:cNvPr id="3" name="Content Placeholder 2">
            <a:extLst>
              <a:ext uri="{FF2B5EF4-FFF2-40B4-BE49-F238E27FC236}">
                <a16:creationId xmlns:a16="http://schemas.microsoft.com/office/drawing/2014/main" id="{EC401A43-C8D7-7830-9A5E-B9CA210D5E83}"/>
              </a:ext>
            </a:extLst>
          </p:cNvPr>
          <p:cNvSpPr>
            <a:spLocks noGrp="1"/>
          </p:cNvSpPr>
          <p:nvPr>
            <p:ph sz="half" idx="1"/>
          </p:nvPr>
        </p:nvSpPr>
        <p:spPr>
          <a:xfrm>
            <a:off x="457200" y="1447800"/>
            <a:ext cx="4738256" cy="3519055"/>
          </a:xfrm>
        </p:spPr>
        <p:txBody>
          <a:bodyPr vert="horz" lIns="91440" tIns="45720" rIns="91440" bIns="45720" rtlCol="0" anchor="t">
            <a:normAutofit fontScale="77500" lnSpcReduction="20000"/>
          </a:bodyPr>
          <a:lstStyle/>
          <a:p>
            <a:pPr marL="285750" indent="-285750">
              <a:buFont typeface="Arial" panose="020B0604020202020204" pitchFamily="34" charset="0"/>
              <a:buChar char="•"/>
            </a:pPr>
            <a:r>
              <a:rPr lang="en-US" sz="1800" dirty="0">
                <a:latin typeface="Source Sans Pro"/>
                <a:ea typeface="Source Sans Pro"/>
                <a:cs typeface="Arial"/>
              </a:rPr>
              <a:t>You need a consent.</a:t>
            </a:r>
            <a:endParaRPr lang="en-US" sz="1800" dirty="0">
              <a:latin typeface="Source Sans Pro" panose="020B0503030403020204" pitchFamily="34" charset="0"/>
              <a:ea typeface="Source Sans Pro" panose="020B0503030403020204" pitchFamily="34" charset="0"/>
              <a:cs typeface="Arial"/>
            </a:endParaRPr>
          </a:p>
          <a:p>
            <a:pPr marL="285750" indent="-285750">
              <a:buFont typeface="Arial" panose="020B0604020202020204" pitchFamily="34" charset="0"/>
              <a:buChar char="•"/>
            </a:pPr>
            <a:r>
              <a:rPr lang="en-US" sz="1800" dirty="0">
                <a:latin typeface="Source Sans Pro"/>
                <a:ea typeface="Source Sans Pro"/>
                <a:cs typeface="Arial"/>
              </a:rPr>
              <a:t>Council’s assessment focuses on location, management plan, design of pond to ensure adverse effects on the environment are avoided</a:t>
            </a:r>
          </a:p>
          <a:p>
            <a:pPr marL="285750" indent="-285750">
              <a:buFont typeface="Arial" panose="020B0604020202020204" pitchFamily="34" charset="0"/>
              <a:buChar char="•"/>
            </a:pPr>
            <a:r>
              <a:rPr lang="en-US" sz="1800" dirty="0">
                <a:latin typeface="Source Sans Pro"/>
                <a:ea typeface="Source Sans Pro"/>
                <a:cs typeface="Arial"/>
              </a:rPr>
              <a:t>If your pond meets certain criteria (design certified by a Chartered Professional Engineer, not within 50 </a:t>
            </a:r>
            <a:r>
              <a:rPr lang="en-US" sz="1800" dirty="0" err="1">
                <a:latin typeface="Source Sans Pro"/>
                <a:ea typeface="Source Sans Pro"/>
                <a:cs typeface="Arial"/>
              </a:rPr>
              <a:t>metres</a:t>
            </a:r>
            <a:r>
              <a:rPr lang="en-US" sz="1800" dirty="0">
                <a:latin typeface="Source Sans Pro"/>
                <a:ea typeface="Source Sans Pro"/>
                <a:cs typeface="Arial"/>
              </a:rPr>
              <a:t> of a lake, river, or bore, </a:t>
            </a:r>
            <a:r>
              <a:rPr lang="en-US" sz="1800" dirty="0" err="1">
                <a:latin typeface="Source Sans Pro"/>
                <a:ea typeface="Source Sans Pro"/>
                <a:cs typeface="Arial"/>
              </a:rPr>
              <a:t>etc</a:t>
            </a:r>
            <a:r>
              <a:rPr lang="en-US" sz="1800" dirty="0">
                <a:latin typeface="Source Sans Pro"/>
                <a:ea typeface="Source Sans Pro"/>
                <a:cs typeface="Arial"/>
              </a:rPr>
              <a:t>) then Council will </a:t>
            </a:r>
            <a:r>
              <a:rPr lang="en-US" sz="1800" b="1" dirty="0">
                <a:latin typeface="Source Sans Pro"/>
                <a:ea typeface="Source Sans Pro"/>
                <a:cs typeface="Arial"/>
              </a:rPr>
              <a:t>always </a:t>
            </a:r>
            <a:r>
              <a:rPr lang="en-US" sz="1800" dirty="0">
                <a:latin typeface="Source Sans Pro"/>
                <a:ea typeface="Source Sans Pro"/>
                <a:cs typeface="Arial"/>
              </a:rPr>
              <a:t>grant you your consent.</a:t>
            </a:r>
          </a:p>
          <a:p>
            <a:pPr marL="285750" indent="-285750">
              <a:buFont typeface="Arial" panose="020B0604020202020204" pitchFamily="34" charset="0"/>
              <a:buChar char="•"/>
            </a:pPr>
            <a:r>
              <a:rPr lang="en-US" sz="1800" dirty="0">
                <a:latin typeface="Source Sans Pro"/>
                <a:ea typeface="Source Sans Pro"/>
                <a:cs typeface="Arial"/>
              </a:rPr>
              <a:t>You can apply for your discharge permit at the same time </a:t>
            </a:r>
          </a:p>
          <a:p>
            <a:pPr marL="285750" indent="-285750">
              <a:buFont typeface="Arial" panose="020B0604020202020204" pitchFamily="34" charset="0"/>
              <a:buChar char="•"/>
            </a:pPr>
            <a:r>
              <a:rPr lang="en-US" sz="1800" dirty="0">
                <a:latin typeface="Source Sans Pro"/>
                <a:ea typeface="Source Sans Pro"/>
                <a:cs typeface="Arial"/>
              </a:rPr>
              <a:t>See rule 14.7.2.1 of the Regional Plan: Water for Otago</a:t>
            </a:r>
          </a:p>
        </p:txBody>
      </p:sp>
      <p:pic>
        <p:nvPicPr>
          <p:cNvPr id="5" name="Picture 5" descr="A picture containing grass, outdoor, plant, sky&#10;&#10;Description automatically generated">
            <a:extLst>
              <a:ext uri="{FF2B5EF4-FFF2-40B4-BE49-F238E27FC236}">
                <a16:creationId xmlns:a16="http://schemas.microsoft.com/office/drawing/2014/main" id="{B71C4015-AF22-E65C-71E3-E90B6304A7CF}"/>
              </a:ext>
            </a:extLst>
          </p:cNvPr>
          <p:cNvPicPr>
            <a:picLocks noChangeAspect="1"/>
          </p:cNvPicPr>
          <p:nvPr/>
        </p:nvPicPr>
        <p:blipFill>
          <a:blip r:embed="rId5"/>
          <a:stretch>
            <a:fillRect/>
          </a:stretch>
        </p:blipFill>
        <p:spPr>
          <a:xfrm>
            <a:off x="5327073" y="1943100"/>
            <a:ext cx="3359726" cy="2049433"/>
          </a:xfrm>
          <a:prstGeom prst="rect">
            <a:avLst/>
          </a:prstGeom>
          <a:noFill/>
        </p:spPr>
      </p:pic>
      <p:pic>
        <p:nvPicPr>
          <p:cNvPr id="7" name="Audio 6">
            <a:hlinkClick r:id="" action="ppaction://media"/>
            <a:extLst>
              <a:ext uri="{FF2B5EF4-FFF2-40B4-BE49-F238E27FC236}">
                <a16:creationId xmlns:a16="http://schemas.microsoft.com/office/drawing/2014/main" id="{AA02451F-69BB-7945-90A2-19B96A2E2D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423749602"/>
      </p:ext>
    </p:extLst>
  </p:cSld>
  <p:clrMapOvr>
    <a:masterClrMapping/>
  </p:clrMapOvr>
  <mc:AlternateContent xmlns:mc="http://schemas.openxmlformats.org/markup-compatibility/2006" xmlns:p14="http://schemas.microsoft.com/office/powerpoint/2010/main">
    <mc:Choice Requires="p14">
      <p:transition spd="slow" p14:dur="2000" advTm="52603"/>
    </mc:Choice>
    <mc:Fallback xmlns="">
      <p:transition spd="slow" advTm="5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DED2-283D-4D77-8582-37BE66A9DF74}"/>
              </a:ext>
            </a:extLst>
          </p:cNvPr>
          <p:cNvSpPr>
            <a:spLocks noGrp="1"/>
          </p:cNvSpPr>
          <p:nvPr>
            <p:ph type="title"/>
          </p:nvPr>
        </p:nvSpPr>
        <p:spPr>
          <a:xfrm>
            <a:off x="543923" y="694533"/>
            <a:ext cx="7971766" cy="379161"/>
          </a:xfrm>
        </p:spPr>
        <p:txBody>
          <a:bodyPr vert="horz" lIns="91440" tIns="45720" rIns="91440" bIns="45720" rtlCol="0" anchor="ctr">
            <a:noAutofit/>
          </a:bodyPr>
          <a:lstStyle/>
          <a:p>
            <a:r>
              <a:rPr lang="en-NZ" sz="2800" b="1">
                <a:ea typeface="Source Sans Pro Semibold"/>
                <a:cs typeface="Arial"/>
              </a:rPr>
              <a:t>Components of an animal effluent system</a:t>
            </a:r>
          </a:p>
        </p:txBody>
      </p:sp>
      <p:sp>
        <p:nvSpPr>
          <p:cNvPr id="10" name="Slide Number Placeholder 3">
            <a:extLst>
              <a:ext uri="{FF2B5EF4-FFF2-40B4-BE49-F238E27FC236}">
                <a16:creationId xmlns:a16="http://schemas.microsoft.com/office/drawing/2014/main" id="{DD0A4F5C-4BD0-2A25-77E5-85BCF1DD208A}"/>
              </a:ext>
            </a:extLst>
          </p:cNvPr>
          <p:cNvSpPr>
            <a:spLocks noGrp="1"/>
          </p:cNvSpPr>
          <p:nvPr>
            <p:ph type="sldNum" sz="quarter" idx="4"/>
          </p:nvPr>
        </p:nvSpPr>
        <p:spPr>
          <a:xfrm>
            <a:off x="6845538" y="4768200"/>
            <a:ext cx="2057400" cy="273844"/>
          </a:xfrm>
        </p:spPr>
        <p:txBody>
          <a:bodyPr/>
          <a:lstStyle/>
          <a:p>
            <a:pPr>
              <a:spcAft>
                <a:spcPts val="600"/>
              </a:spcAft>
            </a:pPr>
            <a:fld id="{9445717F-2858-4043-A9CA-B2273EB60975}" type="slidenum">
              <a:rPr lang="en-US" smtClean="0"/>
              <a:pPr>
                <a:spcAft>
                  <a:spcPts val="600"/>
                </a:spcAft>
              </a:pPr>
              <a:t>7</a:t>
            </a:fld>
            <a:endParaRPr lang="en-US"/>
          </a:p>
        </p:txBody>
      </p:sp>
      <p:sp>
        <p:nvSpPr>
          <p:cNvPr id="3" name="Content Placeholder 2">
            <a:extLst>
              <a:ext uri="{FF2B5EF4-FFF2-40B4-BE49-F238E27FC236}">
                <a16:creationId xmlns:a16="http://schemas.microsoft.com/office/drawing/2014/main" id="{CC670314-C45D-4E41-B95A-97743D936F50}"/>
              </a:ext>
            </a:extLst>
          </p:cNvPr>
          <p:cNvSpPr>
            <a:spLocks noGrp="1"/>
          </p:cNvSpPr>
          <p:nvPr>
            <p:ph type="body" sz="quarter" idx="21"/>
          </p:nvPr>
        </p:nvSpPr>
        <p:spPr>
          <a:xfrm>
            <a:off x="542925" y="1332551"/>
            <a:ext cx="7972425" cy="3024909"/>
          </a:xfrm>
        </p:spPr>
        <p:txBody>
          <a:bodyPr vert="horz" lIns="91440" tIns="45720" rIns="91440" bIns="45720" numCol="1" spcCol="180000" rtlCol="0" anchor="t">
            <a:normAutofit/>
          </a:bodyPr>
          <a:lstStyle/>
          <a:p>
            <a:r>
              <a:rPr lang="en-NZ"/>
              <a:t>This is your sludge bed, weeping wall, sumps etc.</a:t>
            </a:r>
          </a:p>
          <a:p>
            <a:r>
              <a:rPr lang="en-NZ"/>
              <a:t>No consent required if:</a:t>
            </a:r>
          </a:p>
          <a:p>
            <a:pPr marL="144780" lvl="1" indent="-143510"/>
            <a:r>
              <a:rPr lang="en-NZ" sz="1700" b="0" i="0">
                <a:effectLst/>
                <a:latin typeface="Source Sans Pro"/>
                <a:ea typeface="Source Sans Pro"/>
                <a:cs typeface="Arial"/>
              </a:rPr>
              <a:t>the volume is </a:t>
            </a:r>
            <a:r>
              <a:rPr lang="en-NZ" sz="1700" b="1" i="0">
                <a:effectLst/>
                <a:latin typeface="Source Sans Pro"/>
                <a:ea typeface="Source Sans Pro"/>
                <a:cs typeface="Arial"/>
              </a:rPr>
              <a:t>less than</a:t>
            </a:r>
            <a:r>
              <a:rPr lang="en-NZ" sz="1700" b="0" i="0">
                <a:effectLst/>
                <a:latin typeface="Source Sans Pro"/>
                <a:ea typeface="Source Sans Pro"/>
                <a:cs typeface="Arial"/>
              </a:rPr>
              <a:t> 35,000 litres;</a:t>
            </a:r>
            <a:r>
              <a:rPr lang="en-NZ" sz="1700">
                <a:latin typeface="Source Sans Pro"/>
                <a:ea typeface="Source Sans Pro"/>
                <a:cs typeface="Arial"/>
              </a:rPr>
              <a:t> </a:t>
            </a:r>
            <a:r>
              <a:rPr lang="en-NZ" sz="1700" b="1">
                <a:latin typeface="Source Sans Pro"/>
                <a:ea typeface="Source Sans Pro"/>
                <a:cs typeface="Arial"/>
              </a:rPr>
              <a:t>and </a:t>
            </a:r>
            <a:endParaRPr lang="en-NZ" sz="1700" b="0" i="0">
              <a:effectLst/>
              <a:ea typeface="Source Sans Pro" panose="020B0503030403020204" pitchFamily="34" charset="0"/>
            </a:endParaRPr>
          </a:p>
          <a:p>
            <a:pPr marL="144780" lvl="1" indent="-143510" fontAlgn="base"/>
            <a:r>
              <a:rPr lang="en-NZ" sz="1700">
                <a:latin typeface="Source Sans Pro"/>
                <a:ea typeface="Source Sans Pro"/>
                <a:cs typeface="Arial"/>
              </a:rPr>
              <a:t>It has no holes, visible cracks or defects;</a:t>
            </a:r>
            <a:r>
              <a:rPr lang="en-NZ" sz="1700" b="1">
                <a:latin typeface="Source Sans Pro"/>
                <a:ea typeface="Source Sans Pro"/>
                <a:cs typeface="Arial"/>
              </a:rPr>
              <a:t> and</a:t>
            </a:r>
            <a:endParaRPr lang="en-NZ" sz="1700">
              <a:latin typeface="Source Sans Pro"/>
              <a:ea typeface="Source Sans Pro"/>
              <a:cs typeface="Arial"/>
            </a:endParaRPr>
          </a:p>
          <a:p>
            <a:pPr marL="144780" lvl="1" indent="-143510" fontAlgn="base"/>
            <a:r>
              <a:rPr lang="en-NZ" sz="1700">
                <a:latin typeface="Source Sans Pro"/>
                <a:ea typeface="Source Sans Pro"/>
                <a:cs typeface="Arial"/>
              </a:rPr>
              <a:t>It is not located within 20m of specific features, or above subsurface drainage.</a:t>
            </a:r>
          </a:p>
          <a:p>
            <a:pPr marL="1270" lvl="1" indent="0" fontAlgn="base">
              <a:buNone/>
            </a:pPr>
            <a:endParaRPr lang="en-NZ" sz="1700"/>
          </a:p>
          <a:p>
            <a:pPr fontAlgn="base"/>
            <a:r>
              <a:rPr lang="en-NZ">
                <a:latin typeface="Source Sans Pro"/>
                <a:ea typeface="Source Sans Pro"/>
                <a:cs typeface="Arial"/>
              </a:rPr>
              <a:t>If volume is</a:t>
            </a:r>
            <a:r>
              <a:rPr lang="en-NZ" b="1">
                <a:latin typeface="Source Sans Pro"/>
                <a:ea typeface="Source Sans Pro"/>
                <a:cs typeface="Arial"/>
              </a:rPr>
              <a:t> over </a:t>
            </a:r>
            <a:r>
              <a:rPr lang="en-NZ">
                <a:latin typeface="Source Sans Pro"/>
                <a:ea typeface="Source Sans Pro"/>
                <a:cs typeface="Arial"/>
              </a:rPr>
              <a:t>35,000 litres, needs to be certified by qualified person in the last 5 years. You also need to have a management plan in place.</a:t>
            </a:r>
          </a:p>
          <a:p>
            <a:pPr fontAlgn="base"/>
            <a:r>
              <a:rPr lang="en-NZ" b="0" i="0">
                <a:effectLst/>
                <a:latin typeface="Source Sans Pro"/>
                <a:ea typeface="Source Sans Pro"/>
                <a:cs typeface="Arial"/>
              </a:rPr>
              <a:t>If you can’t meet t</a:t>
            </a:r>
            <a:r>
              <a:rPr lang="en-NZ">
                <a:latin typeface="Source Sans Pro"/>
                <a:ea typeface="Source Sans Pro"/>
                <a:cs typeface="Arial"/>
              </a:rPr>
              <a:t>hese requirements</a:t>
            </a:r>
            <a:r>
              <a:rPr lang="en-NZ" b="0" i="0">
                <a:effectLst/>
                <a:latin typeface="Source Sans Pro"/>
                <a:ea typeface="Source Sans Pro"/>
                <a:cs typeface="Arial"/>
              </a:rPr>
              <a:t>, then you need a consent.</a:t>
            </a:r>
          </a:p>
          <a:p>
            <a:pPr marL="144780" lvl="1" indent="-143510" fontAlgn="base">
              <a:buFont typeface="Arial" panose="020B0604020202020204" pitchFamily="34" charset="0"/>
              <a:buChar char="•"/>
            </a:pPr>
            <a:endParaRPr lang="en-NZ" sz="1700">
              <a:ea typeface="Source Sans Pro" panose="020B0503030403020204" pitchFamily="34" charset="0"/>
            </a:endParaRPr>
          </a:p>
          <a:p>
            <a:pPr marL="342900" lvl="1" indent="0" fontAlgn="base">
              <a:buNone/>
            </a:pPr>
            <a:endParaRPr lang="en-NZ" sz="1700"/>
          </a:p>
        </p:txBody>
      </p:sp>
      <p:pic>
        <p:nvPicPr>
          <p:cNvPr id="5" name="Audio 4">
            <a:hlinkClick r:id="" action="ppaction://media"/>
            <a:extLst>
              <a:ext uri="{FF2B5EF4-FFF2-40B4-BE49-F238E27FC236}">
                <a16:creationId xmlns:a16="http://schemas.microsoft.com/office/drawing/2014/main" id="{E96FD64C-485F-4E3B-42AA-F5759235FE5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727447324"/>
      </p:ext>
    </p:extLst>
  </p:cSld>
  <p:clrMapOvr>
    <a:masterClrMapping/>
  </p:clrMapOvr>
  <mc:AlternateContent xmlns:mc="http://schemas.openxmlformats.org/markup-compatibility/2006" xmlns:p14="http://schemas.microsoft.com/office/powerpoint/2010/main">
    <mc:Choice Requires="p14">
      <p:transition spd="slow" p14:dur="2000" advTm="51311"/>
    </mc:Choice>
    <mc:Fallback xmlns="">
      <p:transition spd="slow" advTm="51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1D385-F5A8-2CAA-B0F2-4728E6EC5699}"/>
              </a:ext>
            </a:extLst>
          </p:cNvPr>
          <p:cNvSpPr>
            <a:spLocks noGrp="1"/>
          </p:cNvSpPr>
          <p:nvPr>
            <p:ph type="title"/>
          </p:nvPr>
        </p:nvSpPr>
        <p:spPr>
          <a:xfrm>
            <a:off x="453846" y="335938"/>
            <a:ext cx="8145492" cy="857250"/>
          </a:xfrm>
        </p:spPr>
        <p:txBody>
          <a:bodyPr anchor="ctr">
            <a:normAutofit/>
          </a:bodyPr>
          <a:lstStyle/>
          <a:p>
            <a:r>
              <a:rPr lang="en-US" sz="2800">
                <a:latin typeface="Arial"/>
                <a:ea typeface="Source Sans Pro Semibold"/>
                <a:cs typeface="Arial"/>
              </a:rPr>
              <a:t>What information goes in my application?</a:t>
            </a:r>
          </a:p>
        </p:txBody>
      </p:sp>
      <p:pic>
        <p:nvPicPr>
          <p:cNvPr id="19" name="Picture 19" descr="A picture containing text, stationary&#10;&#10;Description automatically generated">
            <a:extLst>
              <a:ext uri="{FF2B5EF4-FFF2-40B4-BE49-F238E27FC236}">
                <a16:creationId xmlns:a16="http://schemas.microsoft.com/office/drawing/2014/main" id="{A8EFF403-7FE7-1D7A-696B-845E9159B1B2}"/>
              </a:ext>
            </a:extLst>
          </p:cNvPr>
          <p:cNvPicPr>
            <a:picLocks noGrp="1" noChangeAspect="1"/>
          </p:cNvPicPr>
          <p:nvPr>
            <p:ph sz="half" idx="2"/>
          </p:nvPr>
        </p:nvPicPr>
        <p:blipFill>
          <a:blip r:embed="rId5"/>
          <a:stretch>
            <a:fillRect/>
          </a:stretch>
        </p:blipFill>
        <p:spPr>
          <a:xfrm>
            <a:off x="4639933" y="1333321"/>
            <a:ext cx="3028950" cy="3214396"/>
          </a:xfrm>
        </p:spPr>
      </p:pic>
      <p:graphicFrame>
        <p:nvGraphicFramePr>
          <p:cNvPr id="5" name="Content Placeholder 2">
            <a:extLst>
              <a:ext uri="{FF2B5EF4-FFF2-40B4-BE49-F238E27FC236}">
                <a16:creationId xmlns:a16="http://schemas.microsoft.com/office/drawing/2014/main" id="{34496357-CD30-4C02-5183-3BAE53D3DAFB}"/>
              </a:ext>
            </a:extLst>
          </p:cNvPr>
          <p:cNvGraphicFramePr>
            <a:graphicFrameLocks noGrp="1"/>
          </p:cNvGraphicFramePr>
          <p:nvPr>
            <p:ph sz="half" idx="1"/>
            <p:extLst>
              <p:ext uri="{D42A27DB-BD31-4B8C-83A1-F6EECF244321}">
                <p14:modId xmlns:p14="http://schemas.microsoft.com/office/powerpoint/2010/main" val="412983928"/>
              </p:ext>
            </p:extLst>
          </p:nvPr>
        </p:nvGraphicFramePr>
        <p:xfrm>
          <a:off x="1108494" y="1329547"/>
          <a:ext cx="3028950" cy="3394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 name="Audio 3">
            <a:hlinkClick r:id="" action="ppaction://media"/>
            <a:extLst>
              <a:ext uri="{FF2B5EF4-FFF2-40B4-BE49-F238E27FC236}">
                <a16:creationId xmlns:a16="http://schemas.microsoft.com/office/drawing/2014/main" id="{75B39B12-618E-B9D0-3AC2-295BB2C76498}"/>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906770902"/>
      </p:ext>
    </p:extLst>
  </p:cSld>
  <p:clrMapOvr>
    <a:masterClrMapping/>
  </p:clrMapOvr>
  <mc:AlternateContent xmlns:mc="http://schemas.openxmlformats.org/markup-compatibility/2006" xmlns:p14="http://schemas.microsoft.com/office/powerpoint/2010/main">
    <mc:Choice Requires="p14">
      <p:transition spd="slow" p14:dur="2000" advTm="50307"/>
    </mc:Choice>
    <mc:Fallback xmlns="">
      <p:transition spd="slow" advTm="50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9B07-4EEA-41FC-BD5D-6BB2E180CA6A}"/>
              </a:ext>
            </a:extLst>
          </p:cNvPr>
          <p:cNvSpPr>
            <a:spLocks noGrp="1"/>
          </p:cNvSpPr>
          <p:nvPr>
            <p:ph type="title"/>
          </p:nvPr>
        </p:nvSpPr>
        <p:spPr>
          <a:xfrm>
            <a:off x="518864" y="357504"/>
            <a:ext cx="8229600" cy="857250"/>
          </a:xfrm>
        </p:spPr>
        <p:txBody>
          <a:bodyPr anchor="ctr">
            <a:normAutofit/>
          </a:bodyPr>
          <a:lstStyle/>
          <a:p>
            <a:r>
              <a:rPr lang="en-NZ" sz="2800" dirty="0">
                <a:latin typeface="Arial"/>
                <a:ea typeface="Source Sans Pro Semibold"/>
                <a:cs typeface="Arial"/>
              </a:rPr>
              <a:t>Management Plans</a:t>
            </a:r>
          </a:p>
        </p:txBody>
      </p:sp>
      <p:graphicFrame>
        <p:nvGraphicFramePr>
          <p:cNvPr id="5" name="Content Placeholder 2">
            <a:extLst>
              <a:ext uri="{FF2B5EF4-FFF2-40B4-BE49-F238E27FC236}">
                <a16:creationId xmlns:a16="http://schemas.microsoft.com/office/drawing/2014/main" id="{6B669812-E528-2090-A6CE-0EDF09A1A4AA}"/>
              </a:ext>
            </a:extLst>
          </p:cNvPr>
          <p:cNvGraphicFramePr>
            <a:graphicFrameLocks noGrp="1"/>
          </p:cNvGraphicFramePr>
          <p:nvPr>
            <p:ph sz="half" idx="2"/>
            <p:extLst>
              <p:ext uri="{D42A27DB-BD31-4B8C-83A1-F6EECF244321}">
                <p14:modId xmlns:p14="http://schemas.microsoft.com/office/powerpoint/2010/main" val="1062672734"/>
              </p:ext>
            </p:extLst>
          </p:nvPr>
        </p:nvGraphicFramePr>
        <p:xfrm>
          <a:off x="1226388" y="1230353"/>
          <a:ext cx="6691223" cy="26827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60D69823-218D-6FAD-F32F-1D5099428BB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08306" t="-108306" r="-108306" b="-108306"/>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3908280"/>
      </p:ext>
    </p:extLst>
  </p:cSld>
  <p:clrMapOvr>
    <a:masterClrMapping/>
  </p:clrMapOvr>
  <mc:AlternateContent xmlns:mc="http://schemas.openxmlformats.org/markup-compatibility/2006" xmlns:p14="http://schemas.microsoft.com/office/powerpoint/2010/main">
    <mc:Choice Requires="p14">
      <p:transition spd="slow" p14:dur="2000" advTm="46499"/>
    </mc:Choice>
    <mc:Fallback xmlns="">
      <p:transition spd="slow" advTm="46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AE889C91-CB39-3B49-A807-521534682636}" vid="{371C15DE-A4B0-9A44-A998-B4C834F919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eDocument" ma:contentTypeID="0x010100BF0EC9A9B1A8434EA295AD184FAAAAC600CE59B1DD6B0AA44BB1AA3F8442ADA8FD" ma:contentTypeVersion="193" ma:contentTypeDescription="Create a new document." ma:contentTypeScope="" ma:versionID="5a0d0967354ac3a9d2b78ab6cad2c9c8">
  <xsd:schema xmlns:xsd="http://www.w3.org/2001/XMLSchema" xmlns:xs="http://www.w3.org/2001/XMLSchema" xmlns:p="http://schemas.microsoft.com/office/2006/metadata/properties" xmlns:ns2="4f9c820c-e7e2-444d-97ee-45f2b3485c1d" xmlns:ns3="15ffb055-6eb4-45a1-bc20-bf2ac0d420da" xmlns:ns4="725c79e5-42ce-4aa0-ac78-b6418001f0d2" xmlns:ns5="c91a514c-9034-4fa3-897a-8352025b26ed" xmlns:ns6="7af8820d-5d77-49fd-a90f-de67c7df7ae1" xmlns:ns7="29e677c9-a755-43c1-acd3-c04c71782f87" xmlns:ns8="2f67f75e-f1e6-47ab-8d9a-b2f0a0443098" targetNamespace="http://schemas.microsoft.com/office/2006/metadata/properties" ma:root="true" ma:fieldsID="e6ef09ff76242adb600ce4748eff7705" ns2:_="" ns3:_="" ns4:_="" ns5:_="" ns6:_="" ns7:_="" ns8:_="">
    <xsd:import namespace="4f9c820c-e7e2-444d-97ee-45f2b3485c1d"/>
    <xsd:import namespace="15ffb055-6eb4-45a1-bc20-bf2ac0d420da"/>
    <xsd:import namespace="725c79e5-42ce-4aa0-ac78-b6418001f0d2"/>
    <xsd:import namespace="c91a514c-9034-4fa3-897a-8352025b26ed"/>
    <xsd:import namespace="7af8820d-5d77-49fd-a90f-de67c7df7ae1"/>
    <xsd:import namespace="29e677c9-a755-43c1-acd3-c04c71782f87"/>
    <xsd:import namespace="2f67f75e-f1e6-47ab-8d9a-b2f0a0443098"/>
    <xsd:element name="properties">
      <xsd:complexType>
        <xsd:sequence>
          <xsd:element name="documentManagement">
            <xsd:complexType>
              <xsd:all>
                <xsd:element ref="ns2:DocumentType" minOccurs="0"/>
                <xsd:element ref="ns3:KeyWords" minOccurs="0"/>
                <xsd:element ref="ns2:Narrative" minOccurs="0"/>
                <xsd:element ref="ns3:SecurityClassification" minOccurs="0"/>
                <xsd:element ref="ns2:Subactivity" minOccurs="0"/>
                <xsd:element ref="ns2:Case" minOccurs="0"/>
                <xsd:element ref="ns2:RelatedPeople" minOccurs="0"/>
                <xsd:element ref="ns2:CategoryName" minOccurs="0"/>
                <xsd:element ref="ns2:CategoryValue" minOccurs="0"/>
                <xsd:element ref="ns2:BusinessValue" minOccurs="0"/>
                <xsd:element ref="ns2:FunctionGroup" minOccurs="0"/>
                <xsd:element ref="ns2:Function" minOccurs="0"/>
                <xsd:element ref="ns2:PRAType" minOccurs="0"/>
                <xsd:element ref="ns2:PRADate1" minOccurs="0"/>
                <xsd:element ref="ns2:PRADate2" minOccurs="0"/>
                <xsd:element ref="ns2:PRADate3" minOccurs="0"/>
                <xsd:element ref="ns2:PRADateDisposal" minOccurs="0"/>
                <xsd:element ref="ns2:PRADateTrigger" minOccurs="0"/>
                <xsd:element ref="ns2:PRAText1" minOccurs="0"/>
                <xsd:element ref="ns2:PRAText2" minOccurs="0"/>
                <xsd:element ref="ns2:PRAText3" minOccurs="0"/>
                <xsd:element ref="ns2:PRAText4" minOccurs="0"/>
                <xsd:element ref="ns2:PRAText5" minOccurs="0"/>
                <xsd:element ref="ns2:AggregationStatus" minOccurs="0"/>
                <xsd:element ref="ns2:Project" minOccurs="0"/>
                <xsd:element ref="ns2:Activity" minOccurs="0"/>
                <xsd:element ref="ns4:AggregationNarrative" minOccurs="0"/>
                <xsd:element ref="ns5:Channel" minOccurs="0"/>
                <xsd:element ref="ns5:Team" minOccurs="0"/>
                <xsd:element ref="ns5:Level2" minOccurs="0"/>
                <xsd:element ref="ns5:Level3" minOccurs="0"/>
                <xsd:element ref="ns5:Year" minOccurs="0"/>
                <xsd:element ref="ns5:OverrideLabel" minOccurs="0"/>
                <xsd:element ref="ns5:SetLabel" minOccurs="0"/>
                <xsd:element ref="ns6:zMigrationID" minOccurs="0"/>
                <xsd:element ref="ns6:zLegacy" minOccurs="0"/>
                <xsd:element ref="ns6:zLegacyJSON" minOccurs="0"/>
                <xsd:element ref="ns7:MediaServiceMetadata" minOccurs="0"/>
                <xsd:element ref="ns7:MediaServiceFastMetadata" minOccurs="0"/>
                <xsd:element ref="ns7:MediaServiceObjectDetectorVersions" minOccurs="0"/>
                <xsd:element ref="ns7:Links" minOccurs="0"/>
                <xsd:element ref="ns8:_dlc_DocIdUrl" minOccurs="0"/>
                <xsd:element ref="ns7:MediaServiceSearchProperties" minOccurs="0"/>
                <xsd:element ref="ns7:MediaServiceDateTaken" minOccurs="0"/>
                <xsd:element ref="ns7:MediaServiceGenerationTime" minOccurs="0"/>
                <xsd:element ref="ns7:MediaServiceEventHashCode" minOccurs="0"/>
                <xsd:element ref="ns7: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9c820c-e7e2-444d-97ee-45f2b3485c1d" elementFormDefault="qualified">
    <xsd:import namespace="http://schemas.microsoft.com/office/2006/documentManagement/types"/>
    <xsd:import namespace="http://schemas.microsoft.com/office/infopath/2007/PartnerControls"/>
    <xsd:element name="DocumentType" ma:index="8" nillable="true" ma:displayName="Document Type" ma:format="Dropdown" ma:hidden="true" ma:internalName="DocumentType" ma:readOnly="false">
      <xsd:simpleType>
        <xsd:restriction base="dms:Choice">
          <xsd:enumeration value="APPLICATION, certificate, consent related"/>
          <xsd:enumeration value="CONTRACT, Variation, Agreement"/>
          <xsd:enumeration value="CORRESPONDENCE"/>
          <xsd:enumeration value="DRAWING, Plan, Map"/>
          <xsd:enumeration value="EMPLOYMENT related"/>
          <xsd:enumeration value="FINANCIAL related"/>
          <xsd:enumeration value="KNOWLEDGE article"/>
          <xsd:enumeration value="MEETING related"/>
          <xsd:enumeration value="MEMO, Filenote, Email"/>
          <xsd:enumeration value="MODEL, Calculation, Working"/>
          <xsd:enumeration value="PHOTO, Image or Multi-media"/>
          <xsd:enumeration value="PRESENTATION"/>
          <xsd:enumeration value="PUBLICATION material"/>
          <xsd:enumeration value="PURCHASING related"/>
          <xsd:enumeration value="REPORT, or planning related"/>
          <xsd:enumeration value="RULES, Policy, Bylaw, procedure"/>
          <xsd:enumeration value="SERVICE REQUEST related"/>
          <xsd:enumeration value="SPECIFICATION or standard"/>
          <xsd:enumeration value="SUPPLIER PRODUCT Info"/>
          <xsd:enumeration value="TEMPLATE, Checklist or Form"/>
        </xsd:restriction>
      </xsd:simpleType>
    </xsd:element>
    <xsd:element name="Narrative" ma:index="10" nillable="true" ma:displayName="Narrative" ma:hidden="true" ma:internalName="Narrative" ma:readOnly="false">
      <xsd:simpleType>
        <xsd:restriction base="dms:Note"/>
      </xsd:simpleType>
    </xsd:element>
    <xsd:element name="Subactivity" ma:index="12" nillable="true" ma:displayName="Subactivity" ma:default="NA" ma:hidden="true" ma:internalName="Subactivity" ma:readOnly="false">
      <xsd:simpleType>
        <xsd:restriction base="dms:Text">
          <xsd:maxLength value="255"/>
        </xsd:restriction>
      </xsd:simpleType>
    </xsd:element>
    <xsd:element name="Case" ma:index="13" nillable="true" ma:displayName="Case" ma:default="NA" ma:hidden="true" ma:internalName="Case" ma:readOnly="false">
      <xsd:simpleType>
        <xsd:restriction base="dms:Text">
          <xsd:maxLength value="255"/>
        </xsd:restriction>
      </xsd:simpleType>
    </xsd:element>
    <xsd:element name="RelatedPeople" ma:index="14" nillable="true" ma:displayName="Related People" ma:hidden="true" ma:list="UserInfo" ma:SharePointGroup="0"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tegoryName" ma:index="15" nillable="true" ma:displayName="Category 1" ma:default="NA" ma:hidden="true" ma:internalName="CategoryName" ma:readOnly="false">
      <xsd:simpleType>
        <xsd:restriction base="dms:Text">
          <xsd:maxLength value="255"/>
        </xsd:restriction>
      </xsd:simpleType>
    </xsd:element>
    <xsd:element name="CategoryValue" ma:index="16" nillable="true" ma:displayName="Category 2" ma:default="NA" ma:hidden="true" ma:internalName="CategoryValue" ma:readOnly="false">
      <xsd:simpleType>
        <xsd:restriction base="dms:Text">
          <xsd:maxLength value="255"/>
        </xsd:restriction>
      </xsd:simpleType>
    </xsd:element>
    <xsd:element name="BusinessValue" ma:index="17" nillable="true" ma:displayName="Business Value" ma:hidden="true" ma:internalName="BusinessValue" ma:readOnly="false">
      <xsd:simpleType>
        <xsd:restriction base="dms:Text">
          <xsd:maxLength value="255"/>
        </xsd:restriction>
      </xsd:simpleType>
    </xsd:element>
    <xsd:element name="FunctionGroup" ma:index="18" nillable="true" ma:displayName="Function Group" ma:default="Regulatory" ma:hidden="true" ma:internalName="FunctionGroup" ma:readOnly="false">
      <xsd:simpleType>
        <xsd:restriction base="dms:Text">
          <xsd:maxLength value="255"/>
        </xsd:restriction>
      </xsd:simpleType>
    </xsd:element>
    <xsd:element name="Function" ma:index="19" nillable="true" ma:displayName="Function" ma:default="Resource Consents" ma:hidden="true" ma:internalName="Function" ma:readOnly="false">
      <xsd:simpleType>
        <xsd:restriction base="dms:Text">
          <xsd:maxLength value="255"/>
        </xsd:restriction>
      </xsd:simpleType>
    </xsd:element>
    <xsd:element name="PRAType" ma:index="20" nillable="true" ma:displayName="PRA Type" ma:default="Doc" ma:hidden="true" ma:indexed="true" ma:internalName="PRAType" ma:readOnly="false">
      <xsd:simpleType>
        <xsd:restriction base="dms:Text">
          <xsd:maxLength value="255"/>
        </xsd:restriction>
      </xsd:simpleType>
    </xsd:element>
    <xsd:element name="PRADate1" ma:index="21" nillable="true" ma:displayName="PRA Date 1" ma:format="DateOnly" ma:hidden="true" ma:internalName="PRADate1" ma:readOnly="false">
      <xsd:simpleType>
        <xsd:restriction base="dms:DateTime"/>
      </xsd:simpleType>
    </xsd:element>
    <xsd:element name="PRADate2" ma:index="22" nillable="true" ma:displayName="PRA Date 2" ma:format="DateOnly" ma:hidden="true" ma:internalName="PRADate2" ma:readOnly="false">
      <xsd:simpleType>
        <xsd:restriction base="dms:DateTime"/>
      </xsd:simpleType>
    </xsd:element>
    <xsd:element name="PRADate3" ma:index="23" nillable="true" ma:displayName="PRA Date 3" ma:format="DateOnly" ma:hidden="true" ma:internalName="PRADate3" ma:readOnly="false">
      <xsd:simpleType>
        <xsd:restriction base="dms:DateTime"/>
      </xsd:simpleType>
    </xsd:element>
    <xsd:element name="PRADateDisposal" ma:index="24" nillable="true" ma:displayName="PRA Date Disposal" ma:format="DateOnly" ma:hidden="true" ma:internalName="PRADateDisposal" ma:readOnly="false">
      <xsd:simpleType>
        <xsd:restriction base="dms:DateTime"/>
      </xsd:simpleType>
    </xsd:element>
    <xsd:element name="PRADateTrigger" ma:index="25" nillable="true" ma:displayName="PRA Date Trigger" ma:format="DateOnly" ma:hidden="true" ma:internalName="PRADateTrigger" ma:readOnly="false">
      <xsd:simpleType>
        <xsd:restriction base="dms:DateTime"/>
      </xsd:simpleType>
    </xsd:element>
    <xsd:element name="PRAText1" ma:index="26" nillable="true" ma:displayName="PRA Text 1" ma:hidden="true" ma:internalName="PRAText1" ma:readOnly="false">
      <xsd:simpleType>
        <xsd:restriction base="dms:Text">
          <xsd:maxLength value="255"/>
        </xsd:restriction>
      </xsd:simpleType>
    </xsd:element>
    <xsd:element name="PRAText2" ma:index="27" nillable="true" ma:displayName="PRA Text 2" ma:hidden="true" ma:internalName="PRAText2" ma:readOnly="false">
      <xsd:simpleType>
        <xsd:restriction base="dms:Text">
          <xsd:maxLength value="255"/>
        </xsd:restriction>
      </xsd:simpleType>
    </xsd:element>
    <xsd:element name="PRAText3" ma:index="28" nillable="true" ma:displayName="PRA Text 3" ma:hidden="true" ma:internalName="PRAText3" ma:readOnly="false">
      <xsd:simpleType>
        <xsd:restriction base="dms:Text">
          <xsd:maxLength value="255"/>
        </xsd:restriction>
      </xsd:simpleType>
    </xsd:element>
    <xsd:element name="PRAText4" ma:index="29" nillable="true" ma:displayName="PRA Text 4" ma:hidden="true" ma:internalName="PRAText4" ma:readOnly="false">
      <xsd:simpleType>
        <xsd:restriction base="dms:Text">
          <xsd:maxLength value="255"/>
        </xsd:restriction>
      </xsd:simpleType>
    </xsd:element>
    <xsd:element name="PRAText5" ma:index="30" nillable="true" ma:displayName="PRA Text 5" ma:hidden="true" ma:indexed="true" ma:internalName="PRAText5" ma:readOnly="false">
      <xsd:simpleType>
        <xsd:restriction base="dms:Text">
          <xsd:maxLength value="255"/>
        </xsd:restriction>
      </xsd:simpleType>
    </xsd:element>
    <xsd:element name="AggregationStatus" ma:index="31" nillable="true" ma:displayName="Aggregation Status" ma:default="Normal" ma:format="Dropdown" ma:hidden="true" ma:internalName="AggregationStatus" ma:readOnly="false">
      <xsd:simpleType>
        <xsd:union memberTypes="dms:Text">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enumeration value="Archive"/>
            </xsd:restriction>
          </xsd:simpleType>
        </xsd:union>
      </xsd:simpleType>
    </xsd:element>
    <xsd:element name="Project" ma:index="32" nillable="true" ma:displayName="Project" ma:default="NA" ma:hidden="true" ma:internalName="Project" ma:readOnly="false">
      <xsd:simpleType>
        <xsd:restriction base="dms:Text">
          <xsd:maxLength value="255"/>
        </xsd:restriction>
      </xsd:simpleType>
    </xsd:element>
    <xsd:element name="Activity" ma:index="33" nillable="true" ma:displayName="Activity" ma:default="Engagement" ma:hidden="true" ma:internalName="Activity"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ffb055-6eb4-45a1-bc20-bf2ac0d420da" elementFormDefault="qualified">
    <xsd:import namespace="http://schemas.microsoft.com/office/2006/documentManagement/types"/>
    <xsd:import namespace="http://schemas.microsoft.com/office/infopath/2007/PartnerControls"/>
    <xsd:element name="KeyWords" ma:index="9" nillable="true" ma:displayName="Key Words" ma:hidden="true" ma:internalName="KeyWords" ma:readOnly="false">
      <xsd:simpleType>
        <xsd:restriction base="dms:Note"/>
      </xsd:simpleType>
    </xsd:element>
    <xsd:element name="SecurityClassification" ma:index="11" nillable="true" ma:displayName="Security Classification" ma:format="Dropdown" ma:hidden="true" ma:internalName="SecurityClassification" ma:readOnly="false">
      <xsd:simpleType>
        <xsd:restriction base="dms:Choice">
          <xsd:enumeration value="Confidential"/>
          <xsd:enumeration value="Restricted"/>
          <xsd:enumeration value="Unrestricted"/>
        </xsd:restriction>
      </xsd:simpleType>
    </xsd:element>
  </xsd:schema>
  <xsd:schema xmlns:xsd="http://www.w3.org/2001/XMLSchema" xmlns:xs="http://www.w3.org/2001/XMLSchema" xmlns:dms="http://schemas.microsoft.com/office/2006/documentManagement/types" xmlns:pc="http://schemas.microsoft.com/office/infopath/2007/PartnerControls" targetNamespace="725c79e5-42ce-4aa0-ac78-b6418001f0d2" elementFormDefault="qualified">
    <xsd:import namespace="http://schemas.microsoft.com/office/2006/documentManagement/types"/>
    <xsd:import namespace="http://schemas.microsoft.com/office/infopath/2007/PartnerControls"/>
    <xsd:element name="AggregationNarrative" ma:index="34" nillable="true" ma:displayName="Aggregation Narrative" ma:hidden="true" ma:internalName="AggregationNarrative" ma:readOnly="fals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1a514c-9034-4fa3-897a-8352025b26ed" elementFormDefault="qualified">
    <xsd:import namespace="http://schemas.microsoft.com/office/2006/documentManagement/types"/>
    <xsd:import namespace="http://schemas.microsoft.com/office/infopath/2007/PartnerControls"/>
    <xsd:element name="Channel" ma:index="35" nillable="true" ma:displayName="Channel" ma:default="NA" ma:hidden="true" ma:internalName="Channel" ma:readOnly="false">
      <xsd:simpleType>
        <xsd:restriction base="dms:Text">
          <xsd:maxLength value="255"/>
        </xsd:restriction>
      </xsd:simpleType>
    </xsd:element>
    <xsd:element name="Team" ma:index="36" nillable="true" ma:displayName="Team" ma:default="Resource Consents" ma:hidden="true" ma:internalName="Team" ma:readOnly="false">
      <xsd:simpleType>
        <xsd:restriction base="dms:Text">
          <xsd:maxLength value="255"/>
        </xsd:restriction>
      </xsd:simpleType>
    </xsd:element>
    <xsd:element name="Level2" ma:index="37" nillable="true" ma:displayName="Level2" ma:default="NA" ma:hidden="true" ma:internalName="Level2" ma:readOnly="false">
      <xsd:simpleType>
        <xsd:restriction base="dms:Text">
          <xsd:maxLength value="255"/>
        </xsd:restriction>
      </xsd:simpleType>
    </xsd:element>
    <xsd:element name="Level3" ma:index="38" nillable="true" ma:displayName="Level3" ma:hidden="true" ma:internalName="Level3" ma:readOnly="false">
      <xsd:simpleType>
        <xsd:restriction base="dms:Text">
          <xsd:maxLength value="255"/>
        </xsd:restriction>
      </xsd:simpleType>
    </xsd:element>
    <xsd:element name="Year" ma:index="39" nillable="true" ma:displayName="Year" ma:default="NA" ma:hidden="true" ma:internalName="Year" ma:readOnly="false">
      <xsd:simpleType>
        <xsd:restriction base="dms:Text">
          <xsd:maxLength value="255"/>
        </xsd:restriction>
      </xsd:simpleType>
    </xsd:element>
    <xsd:element name="OverrideLabel" ma:index="40" nillable="true" ma:displayName="Override Label" ma:hidden="true" ma:indexed="true" ma:internalName="OverrideLabel" ma:readOnly="false">
      <xsd:simpleType>
        <xsd:restriction base="dms:Text">
          <xsd:maxLength value="255"/>
        </xsd:restriction>
      </xsd:simpleType>
    </xsd:element>
    <xsd:element name="SetLabel" ma:index="41" nillable="true" ma:displayName="Set Label" ma:default="RETAIN" ma:hidden="true" ma:indexed="true" ma:internalName="Set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8820d-5d77-49fd-a90f-de67c7df7ae1" elementFormDefault="qualified">
    <xsd:import namespace="http://schemas.microsoft.com/office/2006/documentManagement/types"/>
    <xsd:import namespace="http://schemas.microsoft.com/office/infopath/2007/PartnerControls"/>
    <xsd:element name="zMigrationID" ma:index="42" nillable="true" ma:displayName="zMigrationID" ma:hidden="true" ma:indexed="true" ma:internalName="zMigrationID" ma:readOnly="false">
      <xsd:simpleType>
        <xsd:restriction base="dms:Text">
          <xsd:maxLength value="255"/>
        </xsd:restriction>
      </xsd:simpleType>
    </xsd:element>
    <xsd:element name="zLegacy" ma:index="43" nillable="true" ma:displayName="zLegacy" ma:hidden="true" ma:internalName="zLegacy" ma:readOnly="false">
      <xsd:simpleType>
        <xsd:restriction base="dms:Note"/>
      </xsd:simpleType>
    </xsd:element>
    <xsd:element name="zLegacyJSON" ma:index="44" nillable="true" ma:displayName="zLegacyJSON" ma:hidden="true" ma:internalName="zLegacyJSON"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e677c9-a755-43c1-acd3-c04c71782f87" elementFormDefault="qualified">
    <xsd:import namespace="http://schemas.microsoft.com/office/2006/documentManagement/types"/>
    <xsd:import namespace="http://schemas.microsoft.com/office/infopath/2007/PartnerControls"/>
    <xsd:element name="MediaServiceMetadata" ma:index="45" nillable="true" ma:displayName="MediaServiceMetadata" ma:hidden="true" ma:internalName="MediaServiceMetadata"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ObjectDetectorVersions" ma:index="47" nillable="true" ma:displayName="MediaServiceObjectDetectorVersions" ma:hidden="true" ma:indexed="true" ma:internalName="MediaServiceObjectDetectorVersions" ma:readOnly="true">
      <xsd:simpleType>
        <xsd:restriction base="dms:Text"/>
      </xsd:simpleType>
    </xsd:element>
    <xsd:element name="Links" ma:index="48" nillable="true" ma:displayName="Links" ma:internalName="Links">
      <xsd:simpleType>
        <xsd:restriction base="dms:Note">
          <xsd:maxLength value="255"/>
        </xsd:restriction>
      </xsd:simpleType>
    </xsd:element>
    <xsd:element name="MediaServiceSearchProperties" ma:index="50" nillable="true" ma:displayName="MediaServiceSearchProperties" ma:hidden="true" ma:internalName="MediaServiceSearchProperties" ma:readOnly="true">
      <xsd:simpleType>
        <xsd:restriction base="dms:Note"/>
      </xsd:simpleType>
    </xsd:element>
    <xsd:element name="MediaServiceDateTaken" ma:index="51" nillable="true" ma:displayName="MediaServiceDateTaken" ma:hidden="true" ma:indexed="true" ma:internalName="MediaServiceDateTaken" ma:readOnly="true">
      <xsd:simpleType>
        <xsd:restriction base="dms:Text"/>
      </xsd:simpleType>
    </xsd:element>
    <xsd:element name="MediaServiceGenerationTime" ma:index="52" nillable="true" ma:displayName="MediaServiceGenerationTime" ma:hidden="true" ma:internalName="MediaServiceGenerationTime" ma:readOnly="true">
      <xsd:simpleType>
        <xsd:restriction base="dms:Text"/>
      </xsd:simpleType>
    </xsd:element>
    <xsd:element name="MediaServiceEventHashCode" ma:index="53" nillable="true" ma:displayName="MediaServiceEventHashCode" ma:hidden="true" ma:internalName="MediaServiceEventHashCode" ma:readOnly="true">
      <xsd:simpleType>
        <xsd:restriction base="dms:Text"/>
      </xsd:simpleType>
    </xsd:element>
    <xsd:element name="MediaLengthInSeconds" ma:index="5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67f75e-f1e6-47ab-8d9a-b2f0a0443098" elementFormDefault="qualified">
    <xsd:import namespace="http://schemas.microsoft.com/office/2006/documentManagement/types"/>
    <xsd:import namespace="http://schemas.microsoft.com/office/infopath/2007/PartnerControls"/>
    <xsd:element name="_dlc_DocIdUrl" ma:index="49"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Subactivity xmlns="4f9c820c-e7e2-444d-97ee-45f2b3485c1d">Dairy Effluent Workshops 2025</Subactivity>
    <BusinessValue xmlns="4f9c820c-e7e2-444d-97ee-45f2b3485c1d" xsi:nil="true"/>
    <PRADateDisposal xmlns="4f9c820c-e7e2-444d-97ee-45f2b3485c1d" xsi:nil="true"/>
    <KeyWords xmlns="15ffb055-6eb4-45a1-bc20-bf2ac0d420da" xsi:nil="true"/>
    <SecurityClassification xmlns="15ffb055-6eb4-45a1-bc20-bf2ac0d420da" xsi:nil="true"/>
    <PRADate3 xmlns="4f9c820c-e7e2-444d-97ee-45f2b3485c1d" xsi:nil="true"/>
    <PRAText5 xmlns="4f9c820c-e7e2-444d-97ee-45f2b3485c1d" xsi:nil="true"/>
    <Level2 xmlns="c91a514c-9034-4fa3-897a-8352025b26ed">NA</Level2>
    <Activity xmlns="4f9c820c-e7e2-444d-97ee-45f2b3485c1d">Engagement</Activity>
    <AggregationStatus xmlns="4f9c820c-e7e2-444d-97ee-45f2b3485c1d">Normal</AggregationStatus>
    <CategoryValue xmlns="4f9c820c-e7e2-444d-97ee-45f2b3485c1d">NA</CategoryValue>
    <PRADate2 xmlns="4f9c820c-e7e2-444d-97ee-45f2b3485c1d" xsi:nil="true"/>
    <SetLabel xmlns="c91a514c-9034-4fa3-897a-8352025b26ed">RETAIN</SetLabel>
    <Case xmlns="4f9c820c-e7e2-444d-97ee-45f2b3485c1d">NA</Case>
    <PRAText1 xmlns="4f9c820c-e7e2-444d-97ee-45f2b3485c1d" xsi:nil="true"/>
    <PRAText4 xmlns="4f9c820c-e7e2-444d-97ee-45f2b3485c1d" xsi:nil="true"/>
    <Level3 xmlns="c91a514c-9034-4fa3-897a-8352025b26ed" xsi:nil="true"/>
    <Team xmlns="c91a514c-9034-4fa3-897a-8352025b26ed">Resource Consents</Team>
    <Project xmlns="4f9c820c-e7e2-444d-97ee-45f2b3485c1d">NA</Project>
    <zLegacy xmlns="7af8820d-5d77-49fd-a90f-de67c7df7ae1" xsi:nil="true"/>
    <FunctionGroup xmlns="4f9c820c-e7e2-444d-97ee-45f2b3485c1d">Regulatory</FunctionGroup>
    <Function xmlns="4f9c820c-e7e2-444d-97ee-45f2b3485c1d">Resource Consents</Function>
    <Links xmlns="29e677c9-a755-43c1-acd3-c04c71782f87" xsi:nil="true"/>
    <RelatedPeople xmlns="4f9c820c-e7e2-444d-97ee-45f2b3485c1d">
      <UserInfo>
        <DisplayName/>
        <AccountId xsi:nil="true"/>
        <AccountType/>
      </UserInfo>
    </RelatedPeople>
    <AggregationNarrative xmlns="725c79e5-42ce-4aa0-ac78-b6418001f0d2" xsi:nil="true"/>
    <Channel xmlns="c91a514c-9034-4fa3-897a-8352025b26ed">NA</Channel>
    <_dlc_DocIdUrl xmlns="2f67f75e-f1e6-47ab-8d9a-b2f0a0443098">
      <Url>https://otagorc.sharepoint.com/sites/ResourceConsents/_layouts/15/DocIdRedir.aspx?ID=ResourceConsents-1455980347-23</Url>
      <Description>ResourceConsents-1455980347-23</Description>
    </_dlc_DocIdUrl>
    <PRAType xmlns="4f9c820c-e7e2-444d-97ee-45f2b3485c1d">Doc</PRAType>
    <PRADate1 xmlns="4f9c820c-e7e2-444d-97ee-45f2b3485c1d" xsi:nil="true"/>
    <DocumentType xmlns="4f9c820c-e7e2-444d-97ee-45f2b3485c1d" xsi:nil="true"/>
    <PRAText3 xmlns="4f9c820c-e7e2-444d-97ee-45f2b3485c1d" xsi:nil="true"/>
    <OverrideLabel xmlns="c91a514c-9034-4fa3-897a-8352025b26ed" xsi:nil="true"/>
    <zLegacyJSON xmlns="7af8820d-5d77-49fd-a90f-de67c7df7ae1" xsi:nil="true"/>
    <Year xmlns="c91a514c-9034-4fa3-897a-8352025b26ed">NA</Year>
    <zMigrationID xmlns="7af8820d-5d77-49fd-a90f-de67c7df7ae1" xsi:nil="true"/>
    <Narrative xmlns="4f9c820c-e7e2-444d-97ee-45f2b3485c1d" xsi:nil="true"/>
    <CategoryName xmlns="4f9c820c-e7e2-444d-97ee-45f2b3485c1d">NA</CategoryName>
    <PRADateTrigger xmlns="4f9c820c-e7e2-444d-97ee-45f2b3485c1d" xsi:nil="true"/>
    <PRAText2 xmlns="4f9c820c-e7e2-444d-97ee-45f2b3485c1d" xsi:nil="true"/>
  </documentManagement>
</p:properties>
</file>

<file path=customXml/itemProps1.xml><?xml version="1.0" encoding="utf-8"?>
<ds:datastoreItem xmlns:ds="http://schemas.openxmlformats.org/officeDocument/2006/customXml" ds:itemID="{723468FF-07B4-4675-A0C0-46049896C86E}">
  <ds:schemaRefs>
    <ds:schemaRef ds:uri="http://schemas.microsoft.com/sharepoint/v3/contenttype/forms"/>
  </ds:schemaRefs>
</ds:datastoreItem>
</file>

<file path=customXml/itemProps2.xml><?xml version="1.0" encoding="utf-8"?>
<ds:datastoreItem xmlns:ds="http://schemas.openxmlformats.org/officeDocument/2006/customXml" ds:itemID="{CEB94C26-EEB9-4993-B419-715C9E3B47A0}">
  <ds:schemaRefs>
    <ds:schemaRef ds:uri="http://schemas.microsoft.com/sharepoint/events"/>
  </ds:schemaRefs>
</ds:datastoreItem>
</file>

<file path=customXml/itemProps3.xml><?xml version="1.0" encoding="utf-8"?>
<ds:datastoreItem xmlns:ds="http://schemas.openxmlformats.org/officeDocument/2006/customXml" ds:itemID="{64D1AEAE-CBF7-4FAF-BD2D-C8BDB51C64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9c820c-e7e2-444d-97ee-45f2b3485c1d"/>
    <ds:schemaRef ds:uri="15ffb055-6eb4-45a1-bc20-bf2ac0d420da"/>
    <ds:schemaRef ds:uri="725c79e5-42ce-4aa0-ac78-b6418001f0d2"/>
    <ds:schemaRef ds:uri="c91a514c-9034-4fa3-897a-8352025b26ed"/>
    <ds:schemaRef ds:uri="7af8820d-5d77-49fd-a90f-de67c7df7ae1"/>
    <ds:schemaRef ds:uri="29e677c9-a755-43c1-acd3-c04c71782f87"/>
    <ds:schemaRef ds:uri="2f67f75e-f1e6-47ab-8d9a-b2f0a04430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9CFDC54-8AE5-49A6-9D42-0AD8EAA6702C}">
  <ds:schemaRefs>
    <ds:schemaRef ds:uri="15ffb055-6eb4-45a1-bc20-bf2ac0d420da"/>
    <ds:schemaRef ds:uri="4f9c820c-e7e2-444d-97ee-45f2b3485c1d"/>
    <ds:schemaRef ds:uri="http://schemas.microsoft.com/office/infopath/2007/PartnerControls"/>
    <ds:schemaRef ds:uri="http://schemas.microsoft.com/office/2006/documentManagement/types"/>
    <ds:schemaRef ds:uri="http://schemas.openxmlformats.org/package/2006/metadata/core-properties"/>
    <ds:schemaRef ds:uri="2f67f75e-f1e6-47ab-8d9a-b2f0a0443098"/>
    <ds:schemaRef ds:uri="http://purl.org/dc/dcmitype/"/>
    <ds:schemaRef ds:uri="7af8820d-5d77-49fd-a90f-de67c7df7ae1"/>
    <ds:schemaRef ds:uri="29e677c9-a755-43c1-acd3-c04c71782f87"/>
    <ds:schemaRef ds:uri="c91a514c-9034-4fa3-897a-8352025b26ed"/>
    <ds:schemaRef ds:uri="http://purl.org/dc/elements/1.1/"/>
    <ds:schemaRef ds:uri="http://schemas.microsoft.com/office/2006/metadata/properties"/>
    <ds:schemaRef ds:uri="725c79e5-42ce-4aa0-ac78-b6418001f0d2"/>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otago745054_Graduates - Copy</Template>
  <TotalTime>49</TotalTime>
  <Words>1571</Words>
  <Application>Microsoft Office PowerPoint</Application>
  <PresentationFormat>On-screen Show (16:9)</PresentationFormat>
  <Paragraphs>169</Paragraphs>
  <Slides>15</Slides>
  <Notes>12</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What we will cover</vt:lpstr>
      <vt:lpstr>What consents do I need?</vt:lpstr>
      <vt:lpstr>Discharge of effluent to land</vt:lpstr>
      <vt:lpstr>I already have a pond – do I need a consent?</vt:lpstr>
      <vt:lpstr>Building a new pond, or using a pond built after 25 March 2020</vt:lpstr>
      <vt:lpstr>Components of an animal effluent system</vt:lpstr>
      <vt:lpstr>What information goes in my application?</vt:lpstr>
      <vt:lpstr>Management Plans</vt:lpstr>
      <vt:lpstr>PowerPoint Presentation</vt:lpstr>
      <vt:lpstr>How much does it cost?</vt:lpstr>
      <vt:lpstr>I don’t need a consent – do I need to prove it?</vt:lpstr>
      <vt:lpstr>What should I be doing now?</vt:lpstr>
      <vt:lpstr>What is changing?</vt:lpstr>
      <vt:lpstr>How we could help</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Jason Anson</dc:creator>
  <cp:keywords/>
  <dc:description/>
  <cp:lastModifiedBy>Tom Albert</cp:lastModifiedBy>
  <cp:revision>21</cp:revision>
  <dcterms:created xsi:type="dcterms:W3CDTF">2023-04-19T04:20:53Z</dcterms:created>
  <dcterms:modified xsi:type="dcterms:W3CDTF">2026-01-28T01:24:30Z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0x010100BF0EC9A9B1A8434EA295AD184FAAAAC600CE59B1DD6B0AA44BB1AA3F8442ADA8FD</vt:lpwstr>
  </property>
  <property fmtid="{D5CDD505-2E9C-101B-9397-08002B2CF9AE}" pid="3" name="_dlc_DocIdItemGuid">
    <vt:lpwstr>b793a16a-e986-4e72-b1da-9fd41e1b5feb</vt:lpwstr>
  </property>
  <property fmtid="{D5CDD505-2E9C-101B-9397-08002B2CF9AE}" pid="4" name="_dlc_DocId">
    <vt:lpwstr>ResourceConsents-1455980347-23</vt:lpwstr>
  </property>
</Properties>
</file>