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5"/>
  </p:sldMasterIdLst>
  <p:notesMasterIdLst>
    <p:notesMasterId r:id="rId29"/>
  </p:notesMasterIdLst>
  <p:sldIdLst>
    <p:sldId id="319" r:id="rId6"/>
    <p:sldId id="356" r:id="rId7"/>
    <p:sldId id="365" r:id="rId8"/>
    <p:sldId id="371" r:id="rId9"/>
    <p:sldId id="372" r:id="rId10"/>
    <p:sldId id="358" r:id="rId11"/>
    <p:sldId id="375" r:id="rId12"/>
    <p:sldId id="359" r:id="rId13"/>
    <p:sldId id="370" r:id="rId14"/>
    <p:sldId id="379" r:id="rId15"/>
    <p:sldId id="366" r:id="rId16"/>
    <p:sldId id="368" r:id="rId17"/>
    <p:sldId id="376" r:id="rId18"/>
    <p:sldId id="377" r:id="rId19"/>
    <p:sldId id="363" r:id="rId20"/>
    <p:sldId id="364" r:id="rId21"/>
    <p:sldId id="378" r:id="rId22"/>
    <p:sldId id="380" r:id="rId23"/>
    <p:sldId id="289" r:id="rId24"/>
    <p:sldId id="360" r:id="rId25"/>
    <p:sldId id="361" r:id="rId26"/>
    <p:sldId id="369" r:id="rId27"/>
    <p:sldId id="3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F4AB0F-BDEC-F6F1-396C-7E9182CBD936}" name="Grace Longson" initials="GL" userId="S::grace.longson@orc.govt.nz::d24a045f-e886-4472-9d28-18ee2e2fdec7" providerId="AD"/>
  <p188:author id="{F958744A-9C94-7202-809D-8AF2C77B96EE}" name="Dolina Lee" initials="DL" userId="S::Dolina.Lee@orc.govt.nz::eb532096-d176-478e-a4c1-16eaabf0a49c" providerId="AD"/>
  <p188:author id="{FB921A72-F1C6-6D72-3BCB-435A99437C07}" name="Robyn Hyde" initials="RH" userId="S::Robyn.Hyde@orc.govt.nz::f4d56a09-e310-4997-a1e9-6a8d600cbe97" providerId="AD"/>
  <p188:author id="{7AE2A380-2F52-9C56-CCF0-A222CE5C7753}" name="Fleur Matthews" initials="FM" userId="S::Fleur.Matthews@orc.govt.nz::cebb44ea-1c44-4047-b272-0aab1c4f2a2d" providerId="AD"/>
  <p188:author id="{666C66AA-C9BE-5C52-3ED8-92B2E0083A4B}" name="Anita Dawe" initials="AD" userId="S::anita.dawe@orc.govt.nz::2bd34c31-4a1c-4e5c-abd7-cb3752b9ce66" providerId="AD"/>
  <p188:author id="{82993AB4-B6EF-8FF9-FF4B-8E0605910796}" name="Fleur Matthews" initials="FM" userId="S::fleur.matthews@orc.govt.nz::cebb44ea-1c44-4047-b272-0aab1c4f2a2d" providerId="AD"/>
  <p188:author id="{CD5C9AB7-5136-E393-24BB-8BBB2B8517A8}" name="Jack Cowie" initials="JC" userId="S::Jack.Cowie@orc.govt.nz::05429a41-1878-42ea-a922-a92b2a939726" providerId="AD"/>
  <p188:author id="{89CF3DCA-CA23-705E-2901-B3DF4D106D64}" name="Grace Longson" initials="GL" userId="S::Grace.Longson@orc.govt.nz::d24a045f-e886-4472-9d28-18ee2e2fdec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1B2694-35DA-6B6F-3508-BE305C6C15EF}" v="300" dt="2026-09-02T02:34:42.379"/>
    <p1510:client id="{610EEEC8-AE67-4D92-9F43-980F856D7CF5}" v="37" dt="2026-09-02T05:29:50.249"/>
    <p1510:client id="{F935C5F8-AB9B-F721-62D3-FC3134AF9F7D}" v="1" dt="2026-09-02T02:07:10.5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41" autoAdjust="0"/>
    <p:restoredTop sz="64891" autoAdjust="0"/>
  </p:normalViewPr>
  <p:slideViewPr>
    <p:cSldViewPr snapToGrid="0">
      <p:cViewPr varScale="1">
        <p:scale>
          <a:sx n="72" d="100"/>
          <a:sy n="72" d="100"/>
        </p:scale>
        <p:origin x="1410" y="4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Longson" userId="d24a045f-e886-4472-9d28-18ee2e2fdec7" providerId="ADAL" clId="{6D6401FD-6C50-4A90-990F-161C29E997FA}"/>
    <pc:docChg chg="undo custSel addSld delSld modSld sldOrd">
      <pc:chgData name="Grace Longson" userId="d24a045f-e886-4472-9d28-18ee2e2fdec7" providerId="ADAL" clId="{6D6401FD-6C50-4A90-990F-161C29E997FA}" dt="2026-09-02T05:30:50.540" v="14300" actId="1076"/>
      <pc:docMkLst>
        <pc:docMk/>
      </pc:docMkLst>
      <pc:sldChg chg="addSp delSp modSp mod">
        <pc:chgData name="Grace Longson" userId="d24a045f-e886-4472-9d28-18ee2e2fdec7" providerId="ADAL" clId="{6D6401FD-6C50-4A90-990F-161C29E997FA}" dt="2026-08-05T02:06:26.310" v="561" actId="20577"/>
        <pc:sldMkLst>
          <pc:docMk/>
          <pc:sldMk cId="3559434180" sldId="289"/>
        </pc:sldMkLst>
        <pc:spChg chg="mod">
          <ac:chgData name="Grace Longson" userId="d24a045f-e886-4472-9d28-18ee2e2fdec7" providerId="ADAL" clId="{6D6401FD-6C50-4A90-990F-161C29E997FA}" dt="2026-08-05T02:06:26.310" v="561" actId="20577"/>
          <ac:spMkLst>
            <pc:docMk/>
            <pc:sldMk cId="3559434180" sldId="289"/>
            <ac:spMk id="2" creationId="{D248139C-31D1-A51F-5162-7621E263D547}"/>
          </ac:spMkLst>
        </pc:spChg>
      </pc:sldChg>
      <pc:sldChg chg="modSp mod">
        <pc:chgData name="Grace Longson" userId="d24a045f-e886-4472-9d28-18ee2e2fdec7" providerId="ADAL" clId="{6D6401FD-6C50-4A90-990F-161C29E997FA}" dt="2026-08-31T00:10:30.906" v="7242" actId="20577"/>
        <pc:sldMkLst>
          <pc:docMk/>
          <pc:sldMk cId="3427027829" sldId="356"/>
        </pc:sldMkLst>
        <pc:spChg chg="mod">
          <ac:chgData name="Grace Longson" userId="d24a045f-e886-4472-9d28-18ee2e2fdec7" providerId="ADAL" clId="{6D6401FD-6C50-4A90-990F-161C29E997FA}" dt="2026-08-31T00:10:30.906" v="7242" actId="20577"/>
          <ac:spMkLst>
            <pc:docMk/>
            <pc:sldMk cId="3427027829" sldId="356"/>
            <ac:spMk id="3" creationId="{F5B4474D-FE07-7DF2-31B7-99467B48C2A3}"/>
          </ac:spMkLst>
        </pc:spChg>
      </pc:sldChg>
      <pc:sldChg chg="addSp delSp modSp mod modNotesTx">
        <pc:chgData name="Grace Longson" userId="d24a045f-e886-4472-9d28-18ee2e2fdec7" providerId="ADAL" clId="{6D6401FD-6C50-4A90-990F-161C29E997FA}" dt="2026-08-31T00:05:15.289" v="7029" actId="20577"/>
        <pc:sldMkLst>
          <pc:docMk/>
          <pc:sldMk cId="1848879161" sldId="358"/>
        </pc:sldMkLst>
        <pc:spChg chg="mod">
          <ac:chgData name="Grace Longson" userId="d24a045f-e886-4472-9d28-18ee2e2fdec7" providerId="ADAL" clId="{6D6401FD-6C50-4A90-990F-161C29E997FA}" dt="2026-08-30T21:34:12.750" v="1166" actId="403"/>
          <ac:spMkLst>
            <pc:docMk/>
            <pc:sldMk cId="1848879161" sldId="358"/>
            <ac:spMk id="3" creationId="{91BECE1F-6C4F-2791-B36D-C7525E458787}"/>
          </ac:spMkLst>
        </pc:spChg>
        <pc:picChg chg="add mod">
          <ac:chgData name="Grace Longson" userId="d24a045f-e886-4472-9d28-18ee2e2fdec7" providerId="ADAL" clId="{6D6401FD-6C50-4A90-990F-161C29E997FA}" dt="2026-08-05T00:13:07.206" v="475" actId="1076"/>
          <ac:picMkLst>
            <pc:docMk/>
            <pc:sldMk cId="1848879161" sldId="358"/>
            <ac:picMk id="4" creationId="{ED1670AE-8531-404D-CDE4-7D18C5F59716}"/>
          </ac:picMkLst>
        </pc:picChg>
        <pc:picChg chg="add mod">
          <ac:chgData name="Grace Longson" userId="d24a045f-e886-4472-9d28-18ee2e2fdec7" providerId="ADAL" clId="{6D6401FD-6C50-4A90-990F-161C29E997FA}" dt="2026-08-05T00:13:45.819" v="481" actId="1076"/>
          <ac:picMkLst>
            <pc:docMk/>
            <pc:sldMk cId="1848879161" sldId="358"/>
            <ac:picMk id="8" creationId="{2065B1C0-1736-1375-773C-C798C728C7D3}"/>
          </ac:picMkLst>
        </pc:picChg>
      </pc:sldChg>
      <pc:sldChg chg="addSp delSp modSp mod ord modNotesTx">
        <pc:chgData name="Grace Longson" userId="d24a045f-e886-4472-9d28-18ee2e2fdec7" providerId="ADAL" clId="{6D6401FD-6C50-4A90-990F-161C29E997FA}" dt="2026-09-02T05:30:28.652" v="14279" actId="20577"/>
        <pc:sldMkLst>
          <pc:docMk/>
          <pc:sldMk cId="3943145575" sldId="359"/>
        </pc:sldMkLst>
        <pc:spChg chg="mod">
          <ac:chgData name="Grace Longson" userId="d24a045f-e886-4472-9d28-18ee2e2fdec7" providerId="ADAL" clId="{6D6401FD-6C50-4A90-990F-161C29E997FA}" dt="2026-09-02T04:41:27.922" v="12737" actId="6549"/>
          <ac:spMkLst>
            <pc:docMk/>
            <pc:sldMk cId="3943145575" sldId="359"/>
            <ac:spMk id="3" creationId="{66DE04E3-1B03-4D61-AFC8-04F57DFEB995}"/>
          </ac:spMkLst>
        </pc:spChg>
        <pc:spChg chg="add del mod">
          <ac:chgData name="Grace Longson" userId="d24a045f-e886-4472-9d28-18ee2e2fdec7" providerId="ADAL" clId="{6D6401FD-6C50-4A90-990F-161C29E997FA}" dt="2026-09-02T04:28:03.758" v="12725" actId="478"/>
          <ac:spMkLst>
            <pc:docMk/>
            <pc:sldMk cId="3943145575" sldId="359"/>
            <ac:spMk id="4" creationId="{89F408AE-5D97-47CC-638A-0776356BC04C}"/>
          </ac:spMkLst>
        </pc:spChg>
        <pc:spChg chg="add mod">
          <ac:chgData name="Grace Longson" userId="d24a045f-e886-4472-9d28-18ee2e2fdec7" providerId="ADAL" clId="{6D6401FD-6C50-4A90-990F-161C29E997FA}" dt="2026-09-02T05:30:28.652" v="14279" actId="20577"/>
          <ac:spMkLst>
            <pc:docMk/>
            <pc:sldMk cId="3943145575" sldId="359"/>
            <ac:spMk id="6" creationId="{C0B0791F-C2FC-907C-5149-33D802A3FFF5}"/>
          </ac:spMkLst>
        </pc:spChg>
        <pc:spChg chg="del">
          <ac:chgData name="Grace Longson" userId="d24a045f-e886-4472-9d28-18ee2e2fdec7" providerId="ADAL" clId="{6D6401FD-6C50-4A90-990F-161C29E997FA}" dt="2026-09-02T04:28:01.596" v="12724" actId="478"/>
          <ac:spMkLst>
            <pc:docMk/>
            <pc:sldMk cId="3943145575" sldId="359"/>
            <ac:spMk id="7" creationId="{B5B7C935-BF16-EE67-61B0-A6659F39CA08}"/>
          </ac:spMkLst>
        </pc:spChg>
        <pc:spChg chg="del">
          <ac:chgData name="Grace Longson" userId="d24a045f-e886-4472-9d28-18ee2e2fdec7" providerId="ADAL" clId="{6D6401FD-6C50-4A90-990F-161C29E997FA}" dt="2026-09-02T02:45:13.198" v="9669" actId="478"/>
          <ac:spMkLst>
            <pc:docMk/>
            <pc:sldMk cId="3943145575" sldId="359"/>
            <ac:spMk id="10" creationId="{0B1A6772-777A-38B5-C2D7-2B7568FD02F7}"/>
          </ac:spMkLst>
        </pc:spChg>
        <pc:picChg chg="mod">
          <ac:chgData name="Grace Longson" userId="d24a045f-e886-4472-9d28-18ee2e2fdec7" providerId="ADAL" clId="{6D6401FD-6C50-4A90-990F-161C29E997FA}" dt="2026-09-02T04:28:42.023" v="12735" actId="1076"/>
          <ac:picMkLst>
            <pc:docMk/>
            <pc:sldMk cId="3943145575" sldId="359"/>
            <ac:picMk id="9" creationId="{2DE07FEE-0CCB-171F-92C0-F124ADD7E7A6}"/>
          </ac:picMkLst>
        </pc:picChg>
        <pc:picChg chg="del">
          <ac:chgData name="Grace Longson" userId="d24a045f-e886-4472-9d28-18ee2e2fdec7" providerId="ADAL" clId="{6D6401FD-6C50-4A90-990F-161C29E997FA}" dt="2026-09-02T02:45:11.757" v="9668" actId="478"/>
          <ac:picMkLst>
            <pc:docMk/>
            <pc:sldMk cId="3943145575" sldId="359"/>
            <ac:picMk id="13" creationId="{23496BA0-6DF4-1FE4-B9D9-C4C38AE4C9ED}"/>
          </ac:picMkLst>
        </pc:picChg>
      </pc:sldChg>
      <pc:sldChg chg="modSp mod ord modShow">
        <pc:chgData name="Grace Longson" userId="d24a045f-e886-4472-9d28-18ee2e2fdec7" providerId="ADAL" clId="{6D6401FD-6C50-4A90-990F-161C29E997FA}" dt="2026-09-02T02:36:54.442" v="7970"/>
        <pc:sldMkLst>
          <pc:docMk/>
          <pc:sldMk cId="45479212" sldId="360"/>
        </pc:sldMkLst>
        <pc:spChg chg="mod">
          <ac:chgData name="Grace Longson" userId="d24a045f-e886-4472-9d28-18ee2e2fdec7" providerId="ADAL" clId="{6D6401FD-6C50-4A90-990F-161C29E997FA}" dt="2026-08-30T21:44:05.727" v="1535" actId="403"/>
          <ac:spMkLst>
            <pc:docMk/>
            <pc:sldMk cId="45479212" sldId="360"/>
            <ac:spMk id="3" creationId="{57A3E3A7-678E-EB57-2E05-55E180EC9E8F}"/>
          </ac:spMkLst>
        </pc:spChg>
        <pc:picChg chg="mod">
          <ac:chgData name="Grace Longson" userId="d24a045f-e886-4472-9d28-18ee2e2fdec7" providerId="ADAL" clId="{6D6401FD-6C50-4A90-990F-161C29E997FA}" dt="2026-08-30T21:44:08.776" v="1536" actId="1076"/>
          <ac:picMkLst>
            <pc:docMk/>
            <pc:sldMk cId="45479212" sldId="360"/>
            <ac:picMk id="8" creationId="{46EB05DE-458E-B080-561E-51095DF11759}"/>
          </ac:picMkLst>
        </pc:picChg>
      </pc:sldChg>
      <pc:sldChg chg="addSp delSp modSp mod ord modShow">
        <pc:chgData name="Grace Longson" userId="d24a045f-e886-4472-9d28-18ee2e2fdec7" providerId="ADAL" clId="{6D6401FD-6C50-4A90-990F-161C29E997FA}" dt="2026-09-02T02:36:47.982" v="7968"/>
        <pc:sldMkLst>
          <pc:docMk/>
          <pc:sldMk cId="4198536081" sldId="361"/>
        </pc:sldMkLst>
        <pc:spChg chg="add mod">
          <ac:chgData name="Grace Longson" userId="d24a045f-e886-4472-9d28-18ee2e2fdec7" providerId="ADAL" clId="{6D6401FD-6C50-4A90-990F-161C29E997FA}" dt="2026-08-12T04:17:34.639" v="1017" actId="1076"/>
          <ac:spMkLst>
            <pc:docMk/>
            <pc:sldMk cId="4198536081" sldId="361"/>
            <ac:spMk id="2" creationId="{4B7999D8-3752-902F-923D-F7A807D717BB}"/>
          </ac:spMkLst>
        </pc:spChg>
        <pc:spChg chg="add mod">
          <ac:chgData name="Grace Longson" userId="d24a045f-e886-4472-9d28-18ee2e2fdec7" providerId="ADAL" clId="{6D6401FD-6C50-4A90-990F-161C29E997FA}" dt="2026-08-12T04:17:48.184" v="1021" actId="1076"/>
          <ac:spMkLst>
            <pc:docMk/>
            <pc:sldMk cId="4198536081" sldId="361"/>
            <ac:spMk id="4" creationId="{CA82CC2F-4C42-7309-6C87-4924E826EC3C}"/>
          </ac:spMkLst>
        </pc:spChg>
        <pc:spChg chg="add mod">
          <ac:chgData name="Grace Longson" userId="d24a045f-e886-4472-9d28-18ee2e2fdec7" providerId="ADAL" clId="{6D6401FD-6C50-4A90-990F-161C29E997FA}" dt="2026-08-12T04:17:54.099" v="1023" actId="1076"/>
          <ac:spMkLst>
            <pc:docMk/>
            <pc:sldMk cId="4198536081" sldId="361"/>
            <ac:spMk id="6" creationId="{4AACD9C0-1EF3-344E-E5CC-EBF47BCE4B2E}"/>
          </ac:spMkLst>
        </pc:spChg>
        <pc:spChg chg="add mod">
          <ac:chgData name="Grace Longson" userId="d24a045f-e886-4472-9d28-18ee2e2fdec7" providerId="ADAL" clId="{6D6401FD-6C50-4A90-990F-161C29E997FA}" dt="2026-08-12T04:17:11.008" v="994" actId="14100"/>
          <ac:spMkLst>
            <pc:docMk/>
            <pc:sldMk cId="4198536081" sldId="361"/>
            <ac:spMk id="20" creationId="{3968DEAA-9600-3113-2A07-9EFBD67F165D}"/>
          </ac:spMkLst>
        </pc:spChg>
        <pc:spChg chg="add mod">
          <ac:chgData name="Grace Longson" userId="d24a045f-e886-4472-9d28-18ee2e2fdec7" providerId="ADAL" clId="{6D6401FD-6C50-4A90-990F-161C29E997FA}" dt="2026-08-05T00:07:38.463" v="352" actId="1076"/>
          <ac:spMkLst>
            <pc:docMk/>
            <pc:sldMk cId="4198536081" sldId="361"/>
            <ac:spMk id="21" creationId="{CC2280AC-4217-DC3B-13B4-102DF165BAD2}"/>
          </ac:spMkLst>
        </pc:spChg>
        <pc:spChg chg="add mod">
          <ac:chgData name="Grace Longson" userId="d24a045f-e886-4472-9d28-18ee2e2fdec7" providerId="ADAL" clId="{6D6401FD-6C50-4A90-990F-161C29E997FA}" dt="2026-08-05T00:07:38.463" v="352" actId="1076"/>
          <ac:spMkLst>
            <pc:docMk/>
            <pc:sldMk cId="4198536081" sldId="361"/>
            <ac:spMk id="22" creationId="{38B1D75E-5CC3-B1AB-9CB1-CCD84C39A893}"/>
          </ac:spMkLst>
        </pc:spChg>
        <pc:spChg chg="add del mod">
          <ac:chgData name="Grace Longson" userId="d24a045f-e886-4472-9d28-18ee2e2fdec7" providerId="ADAL" clId="{6D6401FD-6C50-4A90-990F-161C29E997FA}" dt="2026-08-12T22:32:03.474" v="1044" actId="164"/>
          <ac:spMkLst>
            <pc:docMk/>
            <pc:sldMk cId="4198536081" sldId="361"/>
            <ac:spMk id="23" creationId="{E3759DBC-76FD-0AA0-CE22-CC857EE20B56}"/>
          </ac:spMkLst>
        </pc:spChg>
        <pc:spChg chg="add mod">
          <ac:chgData name="Grace Longson" userId="d24a045f-e886-4472-9d28-18ee2e2fdec7" providerId="ADAL" clId="{6D6401FD-6C50-4A90-990F-161C29E997FA}" dt="2026-08-12T22:32:03.474" v="1044" actId="164"/>
          <ac:spMkLst>
            <pc:docMk/>
            <pc:sldMk cId="4198536081" sldId="361"/>
            <ac:spMk id="24" creationId="{A8191A4A-4F00-7ABE-F39C-80540FAA0980}"/>
          </ac:spMkLst>
        </pc:spChg>
        <pc:spChg chg="add del mod">
          <ac:chgData name="Grace Longson" userId="d24a045f-e886-4472-9d28-18ee2e2fdec7" providerId="ADAL" clId="{6D6401FD-6C50-4A90-990F-161C29E997FA}" dt="2026-08-12T22:32:03.474" v="1044" actId="164"/>
          <ac:spMkLst>
            <pc:docMk/>
            <pc:sldMk cId="4198536081" sldId="361"/>
            <ac:spMk id="25" creationId="{596EC513-5DC3-A523-0EAF-799C012D8984}"/>
          </ac:spMkLst>
        </pc:spChg>
        <pc:spChg chg="add mod">
          <ac:chgData name="Grace Longson" userId="d24a045f-e886-4472-9d28-18ee2e2fdec7" providerId="ADAL" clId="{6D6401FD-6C50-4A90-990F-161C29E997FA}" dt="2026-08-12T04:18:09.899" v="1024" actId="1076"/>
          <ac:spMkLst>
            <pc:docMk/>
            <pc:sldMk cId="4198536081" sldId="361"/>
            <ac:spMk id="26" creationId="{FD2D585D-2756-7DDA-CAB0-E6718C9C7ECB}"/>
          </ac:spMkLst>
        </pc:spChg>
        <pc:spChg chg="add mod">
          <ac:chgData name="Grace Longson" userId="d24a045f-e886-4472-9d28-18ee2e2fdec7" providerId="ADAL" clId="{6D6401FD-6C50-4A90-990F-161C29E997FA}" dt="2026-08-12T04:18:14.040" v="1025" actId="1076"/>
          <ac:spMkLst>
            <pc:docMk/>
            <pc:sldMk cId="4198536081" sldId="361"/>
            <ac:spMk id="27" creationId="{AB4B7048-3255-2086-9D9F-430695E0BA5A}"/>
          </ac:spMkLst>
        </pc:spChg>
        <pc:spChg chg="add mod">
          <ac:chgData name="Grace Longson" userId="d24a045f-e886-4472-9d28-18ee2e2fdec7" providerId="ADAL" clId="{6D6401FD-6C50-4A90-990F-161C29E997FA}" dt="2026-08-12T22:32:03.474" v="1044" actId="164"/>
          <ac:spMkLst>
            <pc:docMk/>
            <pc:sldMk cId="4198536081" sldId="361"/>
            <ac:spMk id="28" creationId="{DD7A5914-C0A9-3060-39D1-D7AEDEFBE832}"/>
          </ac:spMkLst>
        </pc:spChg>
        <pc:spChg chg="add mod">
          <ac:chgData name="Grace Longson" userId="d24a045f-e886-4472-9d28-18ee2e2fdec7" providerId="ADAL" clId="{6D6401FD-6C50-4A90-990F-161C29E997FA}" dt="2026-08-05T00:09:35.228" v="441" actId="1076"/>
          <ac:spMkLst>
            <pc:docMk/>
            <pc:sldMk cId="4198536081" sldId="361"/>
            <ac:spMk id="29" creationId="{2BBD0541-05A0-3C88-FAA5-EF1277A03424}"/>
          </ac:spMkLst>
        </pc:spChg>
        <pc:spChg chg="add mod">
          <ac:chgData name="Grace Longson" userId="d24a045f-e886-4472-9d28-18ee2e2fdec7" providerId="ADAL" clId="{6D6401FD-6C50-4A90-990F-161C29E997FA}" dt="2026-08-05T00:09:35.228" v="441" actId="1076"/>
          <ac:spMkLst>
            <pc:docMk/>
            <pc:sldMk cId="4198536081" sldId="361"/>
            <ac:spMk id="30" creationId="{2797CF6F-18FD-44A9-904D-7149DCA67492}"/>
          </ac:spMkLst>
        </pc:spChg>
        <pc:spChg chg="add mod">
          <ac:chgData name="Grace Longson" userId="d24a045f-e886-4472-9d28-18ee2e2fdec7" providerId="ADAL" clId="{6D6401FD-6C50-4A90-990F-161C29E997FA}" dt="2026-08-12T22:32:03.474" v="1044" actId="164"/>
          <ac:spMkLst>
            <pc:docMk/>
            <pc:sldMk cId="4198536081" sldId="361"/>
            <ac:spMk id="31" creationId="{6BBCD5F2-93DB-592F-F9E7-A7E718C36971}"/>
          </ac:spMkLst>
        </pc:spChg>
        <pc:spChg chg="add mod">
          <ac:chgData name="Grace Longson" userId="d24a045f-e886-4472-9d28-18ee2e2fdec7" providerId="ADAL" clId="{6D6401FD-6C50-4A90-990F-161C29E997FA}" dt="2026-08-12T22:32:03.474" v="1044" actId="164"/>
          <ac:spMkLst>
            <pc:docMk/>
            <pc:sldMk cId="4198536081" sldId="361"/>
            <ac:spMk id="32" creationId="{6A3C7CCE-60E9-D05F-D0D8-CAE59137E314}"/>
          </ac:spMkLst>
        </pc:spChg>
        <pc:spChg chg="add mod">
          <ac:chgData name="Grace Longson" userId="d24a045f-e886-4472-9d28-18ee2e2fdec7" providerId="ADAL" clId="{6D6401FD-6C50-4A90-990F-161C29E997FA}" dt="2026-08-12T22:32:03.474" v="1044" actId="164"/>
          <ac:spMkLst>
            <pc:docMk/>
            <pc:sldMk cId="4198536081" sldId="361"/>
            <ac:spMk id="33" creationId="{24B61D8F-3066-ACB0-EB84-0A3FDFC4A4F2}"/>
          </ac:spMkLst>
        </pc:spChg>
        <pc:spChg chg="add mod">
          <ac:chgData name="Grace Longson" userId="d24a045f-e886-4472-9d28-18ee2e2fdec7" providerId="ADAL" clId="{6D6401FD-6C50-4A90-990F-161C29E997FA}" dt="2026-08-12T22:32:03.474" v="1044" actId="164"/>
          <ac:spMkLst>
            <pc:docMk/>
            <pc:sldMk cId="4198536081" sldId="361"/>
            <ac:spMk id="36" creationId="{6F886A69-135A-4DC5-BA04-26619B84AC0C}"/>
          </ac:spMkLst>
        </pc:spChg>
        <pc:spChg chg="add mod">
          <ac:chgData name="Grace Longson" userId="d24a045f-e886-4472-9d28-18ee2e2fdec7" providerId="ADAL" clId="{6D6401FD-6C50-4A90-990F-161C29E997FA}" dt="2026-08-12T22:32:03.474" v="1044" actId="164"/>
          <ac:spMkLst>
            <pc:docMk/>
            <pc:sldMk cId="4198536081" sldId="361"/>
            <ac:spMk id="37" creationId="{FFDF96CA-8860-1E1E-A231-F18A9C37DC24}"/>
          </ac:spMkLst>
        </pc:spChg>
        <pc:spChg chg="add mod">
          <ac:chgData name="Grace Longson" userId="d24a045f-e886-4472-9d28-18ee2e2fdec7" providerId="ADAL" clId="{6D6401FD-6C50-4A90-990F-161C29E997FA}" dt="2026-08-12T22:32:03.474" v="1044" actId="164"/>
          <ac:spMkLst>
            <pc:docMk/>
            <pc:sldMk cId="4198536081" sldId="361"/>
            <ac:spMk id="38" creationId="{C59BFB69-C330-1C26-70BF-ECB87806220B}"/>
          </ac:spMkLst>
        </pc:spChg>
        <pc:picChg chg="add mod">
          <ac:chgData name="Grace Longson" userId="d24a045f-e886-4472-9d28-18ee2e2fdec7" providerId="ADAL" clId="{6D6401FD-6C50-4A90-990F-161C29E997FA}" dt="2026-08-05T00:10:58.478" v="471" actId="1076"/>
          <ac:picMkLst>
            <pc:docMk/>
            <pc:sldMk cId="4198536081" sldId="361"/>
            <ac:picMk id="17" creationId="{D24EC746-7A7F-A24C-AD56-8155A86CF0B8}"/>
          </ac:picMkLst>
        </pc:picChg>
      </pc:sldChg>
      <pc:sldChg chg="addSp delSp modSp mod modNotesTx">
        <pc:chgData name="Grace Longson" userId="d24a045f-e886-4472-9d28-18ee2e2fdec7" providerId="ADAL" clId="{6D6401FD-6C50-4A90-990F-161C29E997FA}" dt="2026-09-02T04:27:45.154" v="12723" actId="1038"/>
        <pc:sldMkLst>
          <pc:docMk/>
          <pc:sldMk cId="3653828575" sldId="363"/>
        </pc:sldMkLst>
        <pc:spChg chg="mod">
          <ac:chgData name="Grace Longson" userId="d24a045f-e886-4472-9d28-18ee2e2fdec7" providerId="ADAL" clId="{6D6401FD-6C50-4A90-990F-161C29E997FA}" dt="2026-09-02T04:18:01.234" v="12293" actId="20577"/>
          <ac:spMkLst>
            <pc:docMk/>
            <pc:sldMk cId="3653828575" sldId="363"/>
            <ac:spMk id="3" creationId="{669DD4A5-4312-5CCD-A742-C80C9004313F}"/>
          </ac:spMkLst>
        </pc:spChg>
        <pc:spChg chg="add mod ord">
          <ac:chgData name="Grace Longson" userId="d24a045f-e886-4472-9d28-18ee2e2fdec7" providerId="ADAL" clId="{6D6401FD-6C50-4A90-990F-161C29E997FA}" dt="2026-09-02T04:27:39.246" v="12718" actId="20577"/>
          <ac:spMkLst>
            <pc:docMk/>
            <pc:sldMk cId="3653828575" sldId="363"/>
            <ac:spMk id="9" creationId="{7601389D-46BA-4C70-4D30-CFE6B8CE2C76}"/>
          </ac:spMkLst>
        </pc:spChg>
        <pc:grpChg chg="add mod">
          <ac:chgData name="Grace Longson" userId="d24a045f-e886-4472-9d28-18ee2e2fdec7" providerId="ADAL" clId="{6D6401FD-6C50-4A90-990F-161C29E997FA}" dt="2026-08-30T23:26:14.665" v="3369" actId="164"/>
          <ac:grpSpMkLst>
            <pc:docMk/>
            <pc:sldMk cId="3653828575" sldId="363"/>
            <ac:grpSpMk id="8" creationId="{741FCCD7-7A54-2C58-FFD6-4C184EF7B2BB}"/>
          </ac:grpSpMkLst>
        </pc:grpChg>
        <pc:grpChg chg="add mod">
          <ac:chgData name="Grace Longson" userId="d24a045f-e886-4472-9d28-18ee2e2fdec7" providerId="ADAL" clId="{6D6401FD-6C50-4A90-990F-161C29E997FA}" dt="2026-09-02T04:27:45.154" v="12723" actId="1038"/>
          <ac:grpSpMkLst>
            <pc:docMk/>
            <pc:sldMk cId="3653828575" sldId="363"/>
            <ac:grpSpMk id="14" creationId="{FE2BB95B-223E-582E-86AA-0ED2929CF53F}"/>
          </ac:grpSpMkLst>
        </pc:grpChg>
        <pc:picChg chg="add mod">
          <ac:chgData name="Grace Longson" userId="d24a045f-e886-4472-9d28-18ee2e2fdec7" providerId="ADAL" clId="{6D6401FD-6C50-4A90-990F-161C29E997FA}" dt="2026-08-30T23:23:05.988" v="3352" actId="164"/>
          <ac:picMkLst>
            <pc:docMk/>
            <pc:sldMk cId="3653828575" sldId="363"/>
            <ac:picMk id="4" creationId="{55C63FCC-F5A9-A5F1-A37A-87876F7C314E}"/>
          </ac:picMkLst>
        </pc:picChg>
        <pc:picChg chg="add mod">
          <ac:chgData name="Grace Longson" userId="d24a045f-e886-4472-9d28-18ee2e2fdec7" providerId="ADAL" clId="{6D6401FD-6C50-4A90-990F-161C29E997FA}" dt="2026-09-02T04:26:21.972" v="12630" actId="14100"/>
          <ac:picMkLst>
            <pc:docMk/>
            <pc:sldMk cId="3653828575" sldId="363"/>
            <ac:picMk id="6" creationId="{39E48555-CA69-E568-98CA-F46F5F26A9E9}"/>
          </ac:picMkLst>
        </pc:picChg>
        <pc:picChg chg="add mod modCrop">
          <ac:chgData name="Grace Longson" userId="d24a045f-e886-4472-9d28-18ee2e2fdec7" providerId="ADAL" clId="{6D6401FD-6C50-4A90-990F-161C29E997FA}" dt="2026-08-30T23:23:05.988" v="3352" actId="164"/>
          <ac:picMkLst>
            <pc:docMk/>
            <pc:sldMk cId="3653828575" sldId="363"/>
            <ac:picMk id="7" creationId="{5B04B4E5-3176-63F0-2DAD-69CD598A326F}"/>
          </ac:picMkLst>
        </pc:picChg>
        <pc:picChg chg="add mod">
          <ac:chgData name="Grace Longson" userId="d24a045f-e886-4472-9d28-18ee2e2fdec7" providerId="ADAL" clId="{6D6401FD-6C50-4A90-990F-161C29E997FA}" dt="2026-08-30T23:26:14.665" v="3369" actId="164"/>
          <ac:picMkLst>
            <pc:docMk/>
            <pc:sldMk cId="3653828575" sldId="363"/>
            <ac:picMk id="10" creationId="{AADF2279-0142-FF36-6DBA-2804913247B7}"/>
          </ac:picMkLst>
        </pc:picChg>
        <pc:picChg chg="del mod">
          <ac:chgData name="Grace Longson" userId="d24a045f-e886-4472-9d28-18ee2e2fdec7" providerId="ADAL" clId="{6D6401FD-6C50-4A90-990F-161C29E997FA}" dt="2026-09-02T04:21:01.833" v="12294" actId="478"/>
          <ac:picMkLst>
            <pc:docMk/>
            <pc:sldMk cId="3653828575" sldId="363"/>
            <ac:picMk id="12" creationId="{06A3BC5C-5ABB-40E6-CD9B-960BC6DC6931}"/>
          </ac:picMkLst>
        </pc:picChg>
      </pc:sldChg>
      <pc:sldChg chg="addSp delSp modSp mod">
        <pc:chgData name="Grace Longson" userId="d24a045f-e886-4472-9d28-18ee2e2fdec7" providerId="ADAL" clId="{6D6401FD-6C50-4A90-990F-161C29E997FA}" dt="2026-08-31T00:00:51.244" v="6724" actId="403"/>
        <pc:sldMkLst>
          <pc:docMk/>
          <pc:sldMk cId="1233957574" sldId="364"/>
        </pc:sldMkLst>
        <pc:spChg chg="mod">
          <ac:chgData name="Grace Longson" userId="d24a045f-e886-4472-9d28-18ee2e2fdec7" providerId="ADAL" clId="{6D6401FD-6C50-4A90-990F-161C29E997FA}" dt="2026-08-31T00:00:51.244" v="6724" actId="403"/>
          <ac:spMkLst>
            <pc:docMk/>
            <pc:sldMk cId="1233957574" sldId="364"/>
            <ac:spMk id="3" creationId="{2DE9CBFB-25BC-59CF-BB3A-56E7F9484F1F}"/>
          </ac:spMkLst>
        </pc:spChg>
        <pc:picChg chg="add mod">
          <ac:chgData name="Grace Longson" userId="d24a045f-e886-4472-9d28-18ee2e2fdec7" providerId="ADAL" clId="{6D6401FD-6C50-4A90-990F-161C29E997FA}" dt="2026-08-31T00:00:17.685" v="6721" actId="1076"/>
          <ac:picMkLst>
            <pc:docMk/>
            <pc:sldMk cId="1233957574" sldId="364"/>
            <ac:picMk id="4" creationId="{F470DC5A-2A9E-9F0B-BB94-AC2FF821692E}"/>
          </ac:picMkLst>
        </pc:picChg>
        <pc:picChg chg="add mod">
          <ac:chgData name="Grace Longson" userId="d24a045f-e886-4472-9d28-18ee2e2fdec7" providerId="ADAL" clId="{6D6401FD-6C50-4A90-990F-161C29E997FA}" dt="2026-08-31T00:00:20.732" v="6722" actId="1076"/>
          <ac:picMkLst>
            <pc:docMk/>
            <pc:sldMk cId="1233957574" sldId="364"/>
            <ac:picMk id="8" creationId="{C02693B9-054F-FB97-53C1-B8BD2F2012A1}"/>
          </ac:picMkLst>
        </pc:picChg>
      </pc:sldChg>
      <pc:sldChg chg="modSp mod modNotesTx">
        <pc:chgData name="Grace Longson" userId="d24a045f-e886-4472-9d28-18ee2e2fdec7" providerId="ADAL" clId="{6D6401FD-6C50-4A90-990F-161C29E997FA}" dt="2026-08-30T21:33:11.607" v="1161" actId="20577"/>
        <pc:sldMkLst>
          <pc:docMk/>
          <pc:sldMk cId="1741511254" sldId="365"/>
        </pc:sldMkLst>
        <pc:spChg chg="mod">
          <ac:chgData name="Grace Longson" userId="d24a045f-e886-4472-9d28-18ee2e2fdec7" providerId="ADAL" clId="{6D6401FD-6C50-4A90-990F-161C29E997FA}" dt="2026-08-05T02:07:20.946" v="568" actId="1076"/>
          <ac:spMkLst>
            <pc:docMk/>
            <pc:sldMk cId="1741511254" sldId="365"/>
            <ac:spMk id="2" creationId="{7F7E063E-AE49-DA60-DFE7-329A43814C02}"/>
          </ac:spMkLst>
        </pc:spChg>
        <pc:spChg chg="mod">
          <ac:chgData name="Grace Longson" userId="d24a045f-e886-4472-9d28-18ee2e2fdec7" providerId="ADAL" clId="{6D6401FD-6C50-4A90-990F-161C29E997FA}" dt="2026-08-30T21:32:31.782" v="1145"/>
          <ac:spMkLst>
            <pc:docMk/>
            <pc:sldMk cId="1741511254" sldId="365"/>
            <ac:spMk id="4" creationId="{646A5330-8C8B-09DC-37DD-1CE55C62F5DE}"/>
          </ac:spMkLst>
        </pc:spChg>
      </pc:sldChg>
      <pc:sldChg chg="modSp mod modNotesTx">
        <pc:chgData name="Grace Longson" userId="d24a045f-e886-4472-9d28-18ee2e2fdec7" providerId="ADAL" clId="{6D6401FD-6C50-4A90-990F-161C29E997FA}" dt="2026-08-30T23:20:30.368" v="3263" actId="20577"/>
        <pc:sldMkLst>
          <pc:docMk/>
          <pc:sldMk cId="1061030154" sldId="366"/>
        </pc:sldMkLst>
        <pc:spChg chg="mod">
          <ac:chgData name="Grace Longson" userId="d24a045f-e886-4472-9d28-18ee2e2fdec7" providerId="ADAL" clId="{6D6401FD-6C50-4A90-990F-161C29E997FA}" dt="2026-08-30T23:20:30.368" v="3263" actId="20577"/>
          <ac:spMkLst>
            <pc:docMk/>
            <pc:sldMk cId="1061030154" sldId="366"/>
            <ac:spMk id="3" creationId="{A026A84C-7671-C1CD-DF5B-BBC64B0DB245}"/>
          </ac:spMkLst>
        </pc:spChg>
      </pc:sldChg>
      <pc:sldChg chg="addSp delSp modSp add mod modNotesTx">
        <pc:chgData name="Grace Longson" userId="d24a045f-e886-4472-9d28-18ee2e2fdec7" providerId="ADAL" clId="{6D6401FD-6C50-4A90-990F-161C29E997FA}" dt="2026-09-02T02:43:51.140" v="9664" actId="5793"/>
        <pc:sldMkLst>
          <pc:docMk/>
          <pc:sldMk cId="781519329" sldId="368"/>
        </pc:sldMkLst>
        <pc:spChg chg="mod">
          <ac:chgData name="Grace Longson" userId="d24a045f-e886-4472-9d28-18ee2e2fdec7" providerId="ADAL" clId="{6D6401FD-6C50-4A90-990F-161C29E997FA}" dt="2026-08-04T23:14:20.467" v="80" actId="113"/>
          <ac:spMkLst>
            <pc:docMk/>
            <pc:sldMk cId="781519329" sldId="368"/>
            <ac:spMk id="5" creationId="{3A0FFF30-8072-588B-EDD6-4E9FF53BB5B9}"/>
          </ac:spMkLst>
        </pc:spChg>
        <pc:spChg chg="mod">
          <ac:chgData name="Grace Longson" userId="d24a045f-e886-4472-9d28-18ee2e2fdec7" providerId="ADAL" clId="{6D6401FD-6C50-4A90-990F-161C29E997FA}" dt="2026-08-04T23:18:53.421" v="114" actId="1076"/>
          <ac:spMkLst>
            <pc:docMk/>
            <pc:sldMk cId="781519329" sldId="368"/>
            <ac:spMk id="7" creationId="{E6B4A15B-3B2B-042E-9E42-EF91525A2A79}"/>
          </ac:spMkLst>
        </pc:spChg>
        <pc:spChg chg="mod">
          <ac:chgData name="Grace Longson" userId="d24a045f-e886-4472-9d28-18ee2e2fdec7" providerId="ADAL" clId="{6D6401FD-6C50-4A90-990F-161C29E997FA}" dt="2026-08-30T23:20:36.670" v="3271" actId="20577"/>
          <ac:spMkLst>
            <pc:docMk/>
            <pc:sldMk cId="781519329" sldId="368"/>
            <ac:spMk id="8" creationId="{315650C9-C874-3510-CAB8-2DE4522399E4}"/>
          </ac:spMkLst>
        </pc:spChg>
        <pc:spChg chg="mod">
          <ac:chgData name="Grace Longson" userId="d24a045f-e886-4472-9d28-18ee2e2fdec7" providerId="ADAL" clId="{6D6401FD-6C50-4A90-990F-161C29E997FA}" dt="2026-08-04T23:18:45.750" v="113" actId="1076"/>
          <ac:spMkLst>
            <pc:docMk/>
            <pc:sldMk cId="781519329" sldId="368"/>
            <ac:spMk id="10" creationId="{C5D78F36-AE1C-535A-8B5E-05E55C2CC81E}"/>
          </ac:spMkLst>
        </pc:spChg>
        <pc:picChg chg="add mod modCrop">
          <ac:chgData name="Grace Longson" userId="d24a045f-e886-4472-9d28-18ee2e2fdec7" providerId="ADAL" clId="{6D6401FD-6C50-4A90-990F-161C29E997FA}" dt="2026-08-30T21:49:24.326" v="1581" actId="1076"/>
          <ac:picMkLst>
            <pc:docMk/>
            <pc:sldMk cId="781519329" sldId="368"/>
            <ac:picMk id="4" creationId="{462A4AEA-C866-57BE-5EA9-A795D9649951}"/>
          </ac:picMkLst>
        </pc:picChg>
        <pc:picChg chg="add mod modCrop">
          <ac:chgData name="Grace Longson" userId="d24a045f-e886-4472-9d28-18ee2e2fdec7" providerId="ADAL" clId="{6D6401FD-6C50-4A90-990F-161C29E997FA}" dt="2026-08-30T21:49:12.137" v="1580" actId="1076"/>
          <ac:picMkLst>
            <pc:docMk/>
            <pc:sldMk cId="781519329" sldId="368"/>
            <ac:picMk id="9" creationId="{431151DD-8196-76C1-0252-14FEF7E376B3}"/>
          </ac:picMkLst>
        </pc:picChg>
        <pc:picChg chg="add mod">
          <ac:chgData name="Grace Longson" userId="d24a045f-e886-4472-9d28-18ee2e2fdec7" providerId="ADAL" clId="{6D6401FD-6C50-4A90-990F-161C29E997FA}" dt="2026-08-30T23:42:21.178" v="5534" actId="1076"/>
          <ac:picMkLst>
            <pc:docMk/>
            <pc:sldMk cId="781519329" sldId="368"/>
            <ac:picMk id="12" creationId="{41843F0B-2F61-C8DF-4C4A-6998E0C1C268}"/>
          </ac:picMkLst>
        </pc:picChg>
      </pc:sldChg>
      <pc:sldChg chg="add mod ord modShow">
        <pc:chgData name="Grace Longson" userId="d24a045f-e886-4472-9d28-18ee2e2fdec7" providerId="ADAL" clId="{6D6401FD-6C50-4A90-990F-161C29E997FA}" dt="2026-09-02T02:36:47.982" v="7968"/>
        <pc:sldMkLst>
          <pc:docMk/>
          <pc:sldMk cId="1550659429" sldId="369"/>
        </pc:sldMkLst>
      </pc:sldChg>
      <pc:sldChg chg="addSp delSp modSp add mod ord modNotesTx">
        <pc:chgData name="Grace Longson" userId="d24a045f-e886-4472-9d28-18ee2e2fdec7" providerId="ADAL" clId="{6D6401FD-6C50-4A90-990F-161C29E997FA}" dt="2026-08-30T21:38:20.081" v="1279" actId="5793"/>
        <pc:sldMkLst>
          <pc:docMk/>
          <pc:sldMk cId="2344842206" sldId="370"/>
        </pc:sldMkLst>
        <pc:picChg chg="add mod">
          <ac:chgData name="Grace Longson" userId="d24a045f-e886-4472-9d28-18ee2e2fdec7" providerId="ADAL" clId="{6D6401FD-6C50-4A90-990F-161C29E997FA}" dt="2026-08-30T21:37:07.075" v="1210" actId="1076"/>
          <ac:picMkLst>
            <pc:docMk/>
            <pc:sldMk cId="2344842206" sldId="370"/>
            <ac:picMk id="2" creationId="{43849D20-D169-A074-2009-B069BB9D2112}"/>
          </ac:picMkLst>
        </pc:picChg>
        <pc:picChg chg="add mod">
          <ac:chgData name="Grace Longson" userId="d24a045f-e886-4472-9d28-18ee2e2fdec7" providerId="ADAL" clId="{6D6401FD-6C50-4A90-990F-161C29E997FA}" dt="2026-08-30T21:37:12.820" v="1211" actId="1076"/>
          <ac:picMkLst>
            <pc:docMk/>
            <pc:sldMk cId="2344842206" sldId="370"/>
            <ac:picMk id="8" creationId="{9F5363BD-9302-51C9-AD16-8B4F1B8423CE}"/>
          </ac:picMkLst>
        </pc:picChg>
      </pc:sldChg>
      <pc:sldChg chg="addSp delSp modSp add mod modNotesTx">
        <pc:chgData name="Grace Longson" userId="d24a045f-e886-4472-9d28-18ee2e2fdec7" providerId="ADAL" clId="{6D6401FD-6C50-4A90-990F-161C29E997FA}" dt="2026-08-30T21:33:57.935" v="1164" actId="6549"/>
        <pc:sldMkLst>
          <pc:docMk/>
          <pc:sldMk cId="1787639405" sldId="371"/>
        </pc:sldMkLst>
        <pc:spChg chg="mod">
          <ac:chgData name="Grace Longson" userId="d24a045f-e886-4472-9d28-18ee2e2fdec7" providerId="ADAL" clId="{6D6401FD-6C50-4A90-990F-161C29E997FA}" dt="2026-08-11T05:02:14.837" v="985" actId="20577"/>
          <ac:spMkLst>
            <pc:docMk/>
            <pc:sldMk cId="1787639405" sldId="371"/>
            <ac:spMk id="3" creationId="{87B21BF9-1BBB-5DD6-E3AE-D4AD338322DF}"/>
          </ac:spMkLst>
        </pc:spChg>
        <pc:picChg chg="add mod">
          <ac:chgData name="Grace Longson" userId="d24a045f-e886-4472-9d28-18ee2e2fdec7" providerId="ADAL" clId="{6D6401FD-6C50-4A90-990F-161C29E997FA}" dt="2026-08-11T05:03:31.146" v="992" actId="1076"/>
          <ac:picMkLst>
            <pc:docMk/>
            <pc:sldMk cId="1787639405" sldId="371"/>
            <ac:picMk id="17" creationId="{B44AA93A-AC4F-62FB-4395-B8D45306885F}"/>
          </ac:picMkLst>
        </pc:picChg>
      </pc:sldChg>
      <pc:sldChg chg="delSp modSp add mod modNotesTx">
        <pc:chgData name="Grace Longson" userId="d24a045f-e886-4472-9d28-18ee2e2fdec7" providerId="ADAL" clId="{6D6401FD-6C50-4A90-990F-161C29E997FA}" dt="2026-08-30T21:33:44.350" v="1163" actId="20577"/>
        <pc:sldMkLst>
          <pc:docMk/>
          <pc:sldMk cId="2485010566" sldId="372"/>
        </pc:sldMkLst>
        <pc:grpChg chg="mod">
          <ac:chgData name="Grace Longson" userId="d24a045f-e886-4472-9d28-18ee2e2fdec7" providerId="ADAL" clId="{6D6401FD-6C50-4A90-990F-161C29E997FA}" dt="2026-08-11T05:01:33.985" v="949" actId="1076"/>
          <ac:grpSpMkLst>
            <pc:docMk/>
            <pc:sldMk cId="2485010566" sldId="372"/>
            <ac:grpSpMk id="13" creationId="{5FE69056-37F0-0AD5-451A-405636AE9E1B}"/>
          </ac:grpSpMkLst>
        </pc:grpChg>
      </pc:sldChg>
      <pc:sldChg chg="addSp delSp modSp add mod ord modShow">
        <pc:chgData name="Grace Longson" userId="d24a045f-e886-4472-9d28-18ee2e2fdec7" providerId="ADAL" clId="{6D6401FD-6C50-4A90-990F-161C29E997FA}" dt="2026-09-02T02:36:47.982" v="7968"/>
        <pc:sldMkLst>
          <pc:docMk/>
          <pc:sldMk cId="3601494037" sldId="373"/>
        </pc:sldMkLst>
        <pc:picChg chg="add mod">
          <ac:chgData name="Grace Longson" userId="d24a045f-e886-4472-9d28-18ee2e2fdec7" providerId="ADAL" clId="{6D6401FD-6C50-4A90-990F-161C29E997FA}" dt="2026-08-12T04:34:42.768" v="1042" actId="1076"/>
          <ac:picMkLst>
            <pc:docMk/>
            <pc:sldMk cId="3601494037" sldId="373"/>
            <ac:picMk id="4" creationId="{945945C7-568B-61C9-D25C-17BC374607A9}"/>
          </ac:picMkLst>
        </pc:picChg>
        <pc:picChg chg="add mod">
          <ac:chgData name="Grace Longson" userId="d24a045f-e886-4472-9d28-18ee2e2fdec7" providerId="ADAL" clId="{6D6401FD-6C50-4A90-990F-161C29E997FA}" dt="2026-08-12T04:34:45.112" v="1043" actId="1076"/>
          <ac:picMkLst>
            <pc:docMk/>
            <pc:sldMk cId="3601494037" sldId="373"/>
            <ac:picMk id="8" creationId="{5DA1BEFD-8418-62FC-827B-0B2A84C4D90C}"/>
          </ac:picMkLst>
        </pc:picChg>
      </pc:sldChg>
      <pc:sldChg chg="addSp delSp modSp add mod ord modNotesTx">
        <pc:chgData name="Grace Longson" userId="d24a045f-e886-4472-9d28-18ee2e2fdec7" providerId="ADAL" clId="{6D6401FD-6C50-4A90-990F-161C29E997FA}" dt="2026-08-30T21:42:31.688" v="1532" actId="20577"/>
        <pc:sldMkLst>
          <pc:docMk/>
          <pc:sldMk cId="992999635" sldId="375"/>
        </pc:sldMkLst>
        <pc:grpChg chg="mod">
          <ac:chgData name="Grace Longson" userId="d24a045f-e886-4472-9d28-18ee2e2fdec7" providerId="ADAL" clId="{6D6401FD-6C50-4A90-990F-161C29E997FA}" dt="2026-08-30T21:36:22.434" v="1198" actId="14100"/>
          <ac:grpSpMkLst>
            <pc:docMk/>
            <pc:sldMk cId="992999635" sldId="375"/>
            <ac:grpSpMk id="16" creationId="{DD4D98FA-803C-677D-4B3A-D2FC5FCB9C10}"/>
          </ac:grpSpMkLst>
        </pc:grpChg>
        <pc:picChg chg="add mod">
          <ac:chgData name="Grace Longson" userId="d24a045f-e886-4472-9d28-18ee2e2fdec7" providerId="ADAL" clId="{6D6401FD-6C50-4A90-990F-161C29E997FA}" dt="2026-08-30T21:36:14.197" v="1197" actId="14100"/>
          <ac:picMkLst>
            <pc:docMk/>
            <pc:sldMk cId="992999635" sldId="375"/>
            <ac:picMk id="11" creationId="{B6DF6A9A-A530-78E8-7CD9-828893F26F26}"/>
          </ac:picMkLst>
        </pc:picChg>
      </pc:sldChg>
      <pc:sldChg chg="addSp delSp modSp add mod modNotesTx">
        <pc:chgData name="Grace Longson" userId="d24a045f-e886-4472-9d28-18ee2e2fdec7" providerId="ADAL" clId="{6D6401FD-6C50-4A90-990F-161C29E997FA}" dt="2026-08-31T04:15:30.104" v="7965" actId="20577"/>
        <pc:sldMkLst>
          <pc:docMk/>
          <pc:sldMk cId="316195352" sldId="376"/>
        </pc:sldMkLst>
        <pc:spChg chg="mod">
          <ac:chgData name="Grace Longson" userId="d24a045f-e886-4472-9d28-18ee2e2fdec7" providerId="ADAL" clId="{6D6401FD-6C50-4A90-990F-161C29E997FA}" dt="2026-08-31T02:58:26.628" v="7325" actId="1036"/>
          <ac:spMkLst>
            <pc:docMk/>
            <pc:sldMk cId="316195352" sldId="376"/>
            <ac:spMk id="7" creationId="{2AD8005A-3529-59B5-B900-71F34AABA698}"/>
          </ac:spMkLst>
        </pc:spChg>
        <pc:spChg chg="mod">
          <ac:chgData name="Grace Longson" userId="d24a045f-e886-4472-9d28-18ee2e2fdec7" providerId="ADAL" clId="{6D6401FD-6C50-4A90-990F-161C29E997FA}" dt="2026-08-30T23:46:30.344" v="5631" actId="20577"/>
          <ac:spMkLst>
            <pc:docMk/>
            <pc:sldMk cId="316195352" sldId="376"/>
            <ac:spMk id="8" creationId="{2B6772B9-D0D7-B6D6-D216-8F585EFA8514}"/>
          </ac:spMkLst>
        </pc:spChg>
        <pc:spChg chg="mod">
          <ac:chgData name="Grace Longson" userId="d24a045f-e886-4472-9d28-18ee2e2fdec7" providerId="ADAL" clId="{6D6401FD-6C50-4A90-990F-161C29E997FA}" dt="2026-08-31T02:58:46.169" v="7355" actId="1038"/>
          <ac:spMkLst>
            <pc:docMk/>
            <pc:sldMk cId="316195352" sldId="376"/>
            <ac:spMk id="10" creationId="{1B181620-607F-DBAD-1CBF-62B5F363A816}"/>
          </ac:spMkLst>
        </pc:spChg>
        <pc:picChg chg="add mod ord">
          <ac:chgData name="Grace Longson" userId="d24a045f-e886-4472-9d28-18ee2e2fdec7" providerId="ADAL" clId="{6D6401FD-6C50-4A90-990F-161C29E997FA}" dt="2026-08-30T23:34:57.570" v="4123" actId="1076"/>
          <ac:picMkLst>
            <pc:docMk/>
            <pc:sldMk cId="316195352" sldId="376"/>
            <ac:picMk id="2" creationId="{69738A7F-2F9B-3CBD-AA78-105B8F7B18A6}"/>
          </ac:picMkLst>
        </pc:picChg>
        <pc:picChg chg="add mod modCrop">
          <ac:chgData name="Grace Longson" userId="d24a045f-e886-4472-9d28-18ee2e2fdec7" providerId="ADAL" clId="{6D6401FD-6C50-4A90-990F-161C29E997FA}" dt="2026-08-31T02:58:26.628" v="7325" actId="1036"/>
          <ac:picMkLst>
            <pc:docMk/>
            <pc:sldMk cId="316195352" sldId="376"/>
            <ac:picMk id="4" creationId="{66FBC5C4-DF63-81C0-FEF6-334E2E37A8B0}"/>
          </ac:picMkLst>
        </pc:picChg>
        <pc:picChg chg="add mod modCrop">
          <ac:chgData name="Grace Longson" userId="d24a045f-e886-4472-9d28-18ee2e2fdec7" providerId="ADAL" clId="{6D6401FD-6C50-4A90-990F-161C29E997FA}" dt="2026-08-31T02:58:46.169" v="7355" actId="1038"/>
          <ac:picMkLst>
            <pc:docMk/>
            <pc:sldMk cId="316195352" sldId="376"/>
            <ac:picMk id="9" creationId="{BB1F37A1-8806-27CF-9E14-56CE8B452E87}"/>
          </ac:picMkLst>
        </pc:picChg>
      </pc:sldChg>
      <pc:sldChg chg="addSp delSp modSp add mod modNotesTx">
        <pc:chgData name="Grace Longson" userId="d24a045f-e886-4472-9d28-18ee2e2fdec7" providerId="ADAL" clId="{6D6401FD-6C50-4A90-990F-161C29E997FA}" dt="2026-08-31T00:00:04.259" v="6720" actId="20577"/>
        <pc:sldMkLst>
          <pc:docMk/>
          <pc:sldMk cId="431372689" sldId="377"/>
        </pc:sldMkLst>
        <pc:spChg chg="mod">
          <ac:chgData name="Grace Longson" userId="d24a045f-e886-4472-9d28-18ee2e2fdec7" providerId="ADAL" clId="{6D6401FD-6C50-4A90-990F-161C29E997FA}" dt="2026-08-30T23:47:40.843" v="5753" actId="14100"/>
          <ac:spMkLst>
            <pc:docMk/>
            <pc:sldMk cId="431372689" sldId="377"/>
            <ac:spMk id="8" creationId="{D6137F1F-723A-8353-0BB2-F2441DF85BEB}"/>
          </ac:spMkLst>
        </pc:spChg>
        <pc:graphicFrameChg chg="add mod modGraphic">
          <ac:chgData name="Grace Longson" userId="d24a045f-e886-4472-9d28-18ee2e2fdec7" providerId="ADAL" clId="{6D6401FD-6C50-4A90-990F-161C29E997FA}" dt="2026-08-30T23:59:48.512" v="6681" actId="20577"/>
          <ac:graphicFrameMkLst>
            <pc:docMk/>
            <pc:sldMk cId="431372689" sldId="377"/>
            <ac:graphicFrameMk id="14" creationId="{22E60DFA-9F8B-0583-9497-B8F9252DE1BE}"/>
          </ac:graphicFrameMkLst>
        </pc:graphicFrameChg>
      </pc:sldChg>
      <pc:sldChg chg="delSp modSp new mod modShow">
        <pc:chgData name="Grace Longson" userId="d24a045f-e886-4472-9d28-18ee2e2fdec7" providerId="ADAL" clId="{6D6401FD-6C50-4A90-990F-161C29E997FA}" dt="2026-09-02T04:16:29.537" v="12254" actId="404"/>
        <pc:sldMkLst>
          <pc:docMk/>
          <pc:sldMk cId="3778411417" sldId="378"/>
        </pc:sldMkLst>
        <pc:spChg chg="del">
          <ac:chgData name="Grace Longson" userId="d24a045f-e886-4472-9d28-18ee2e2fdec7" providerId="ADAL" clId="{6D6401FD-6C50-4A90-990F-161C29E997FA}" dt="2026-09-02T03:04:10.535" v="9990" actId="478"/>
          <ac:spMkLst>
            <pc:docMk/>
            <pc:sldMk cId="3778411417" sldId="378"/>
            <ac:spMk id="2" creationId="{D04C0A46-BF57-4B68-1DC4-E40A271F085A}"/>
          </ac:spMkLst>
        </pc:spChg>
        <pc:spChg chg="del">
          <ac:chgData name="Grace Longson" userId="d24a045f-e886-4472-9d28-18ee2e2fdec7" providerId="ADAL" clId="{6D6401FD-6C50-4A90-990F-161C29E997FA}" dt="2026-09-02T03:04:11.348" v="9991" actId="478"/>
          <ac:spMkLst>
            <pc:docMk/>
            <pc:sldMk cId="3778411417" sldId="378"/>
            <ac:spMk id="3" creationId="{74C7DA8C-3E2A-6955-ACB7-F7E6DA47832F}"/>
          </ac:spMkLst>
        </pc:spChg>
        <pc:spChg chg="mod">
          <ac:chgData name="Grace Longson" userId="d24a045f-e886-4472-9d28-18ee2e2fdec7" providerId="ADAL" clId="{6D6401FD-6C50-4A90-990F-161C29E997FA}" dt="2026-09-02T04:08:43.161" v="11285" actId="20577"/>
          <ac:spMkLst>
            <pc:docMk/>
            <pc:sldMk cId="3778411417" sldId="378"/>
            <ac:spMk id="4" creationId="{1465ACD2-A768-E332-170E-13A2ADF1AF27}"/>
          </ac:spMkLst>
        </pc:spChg>
        <pc:spChg chg="del">
          <ac:chgData name="Grace Longson" userId="d24a045f-e886-4472-9d28-18ee2e2fdec7" providerId="ADAL" clId="{6D6401FD-6C50-4A90-990F-161C29E997FA}" dt="2026-09-02T03:04:07.481" v="9989" actId="478"/>
          <ac:spMkLst>
            <pc:docMk/>
            <pc:sldMk cId="3778411417" sldId="378"/>
            <ac:spMk id="5" creationId="{9CB92577-5B12-8BEB-C5E2-9206A11C5D80}"/>
          </ac:spMkLst>
        </pc:spChg>
        <pc:spChg chg="mod">
          <ac:chgData name="Grace Longson" userId="d24a045f-e886-4472-9d28-18ee2e2fdec7" providerId="ADAL" clId="{6D6401FD-6C50-4A90-990F-161C29E997FA}" dt="2026-09-02T04:16:29.537" v="12254" actId="404"/>
          <ac:spMkLst>
            <pc:docMk/>
            <pc:sldMk cId="3778411417" sldId="378"/>
            <ac:spMk id="8" creationId="{59B76AC8-1B7C-429D-9921-222D29F60360}"/>
          </ac:spMkLst>
        </pc:spChg>
      </pc:sldChg>
      <pc:sldChg chg="addSp delSp modSp add mod modNotesTx">
        <pc:chgData name="Grace Longson" userId="d24a045f-e886-4472-9d28-18ee2e2fdec7" providerId="ADAL" clId="{6D6401FD-6C50-4A90-990F-161C29E997FA}" dt="2026-09-02T05:30:50.540" v="14300" actId="1076"/>
        <pc:sldMkLst>
          <pc:docMk/>
          <pc:sldMk cId="4184540464" sldId="379"/>
        </pc:sldMkLst>
        <pc:spChg chg="mod">
          <ac:chgData name="Grace Longson" userId="d24a045f-e886-4472-9d28-18ee2e2fdec7" providerId="ADAL" clId="{6D6401FD-6C50-4A90-990F-161C29E997FA}" dt="2026-09-02T04:41:30.120" v="12738" actId="6549"/>
          <ac:spMkLst>
            <pc:docMk/>
            <pc:sldMk cId="4184540464" sldId="379"/>
            <ac:spMk id="3" creationId="{E0BACAE5-6E73-ECC8-863D-413388443373}"/>
          </ac:spMkLst>
        </pc:spChg>
        <pc:spChg chg="add del mod">
          <ac:chgData name="Grace Longson" userId="d24a045f-e886-4472-9d28-18ee2e2fdec7" providerId="ADAL" clId="{6D6401FD-6C50-4A90-990F-161C29E997FA}" dt="2026-09-02T02:45:18.319" v="9672" actId="478"/>
          <ac:spMkLst>
            <pc:docMk/>
            <pc:sldMk cId="4184540464" sldId="379"/>
            <ac:spMk id="4" creationId="{6EC248CC-E230-BF2E-7FC2-36CCD97F88EA}"/>
          </ac:spMkLst>
        </pc:spChg>
        <pc:spChg chg="add mod">
          <ac:chgData name="Grace Longson" userId="d24a045f-e886-4472-9d28-18ee2e2fdec7" providerId="ADAL" clId="{6D6401FD-6C50-4A90-990F-161C29E997FA}" dt="2026-09-02T05:30:50.540" v="14300" actId="1076"/>
          <ac:spMkLst>
            <pc:docMk/>
            <pc:sldMk cId="4184540464" sldId="379"/>
            <ac:spMk id="6" creationId="{CDC37A5E-3000-E205-38DA-C264F84CFCFF}"/>
          </ac:spMkLst>
        </pc:spChg>
        <pc:spChg chg="del">
          <ac:chgData name="Grace Longson" userId="d24a045f-e886-4472-9d28-18ee2e2fdec7" providerId="ADAL" clId="{6D6401FD-6C50-4A90-990F-161C29E997FA}" dt="2026-09-02T02:45:16.026" v="9670" actId="478"/>
          <ac:spMkLst>
            <pc:docMk/>
            <pc:sldMk cId="4184540464" sldId="379"/>
            <ac:spMk id="7" creationId="{B05FC3DB-F267-A5E7-D6EA-0A02E97DD9E0}"/>
          </ac:spMkLst>
        </pc:spChg>
        <pc:spChg chg="del">
          <ac:chgData name="Grace Longson" userId="d24a045f-e886-4472-9d28-18ee2e2fdec7" providerId="ADAL" clId="{6D6401FD-6C50-4A90-990F-161C29E997FA}" dt="2026-09-02T04:59:18.715" v="13039" actId="478"/>
          <ac:spMkLst>
            <pc:docMk/>
            <pc:sldMk cId="4184540464" sldId="379"/>
            <ac:spMk id="10" creationId="{98A95718-EEF0-F4E7-360E-218A9733FF4F}"/>
          </ac:spMkLst>
        </pc:spChg>
        <pc:picChg chg="del">
          <ac:chgData name="Grace Longson" userId="d24a045f-e886-4472-9d28-18ee2e2fdec7" providerId="ADAL" clId="{6D6401FD-6C50-4A90-990F-161C29E997FA}" dt="2026-09-02T02:45:16.586" v="9671" actId="478"/>
          <ac:picMkLst>
            <pc:docMk/>
            <pc:sldMk cId="4184540464" sldId="379"/>
            <ac:picMk id="9" creationId="{E087864F-2C48-8ACF-18AA-CCEC52484122}"/>
          </ac:picMkLst>
        </pc:picChg>
        <pc:picChg chg="mod">
          <ac:chgData name="Grace Longson" userId="d24a045f-e886-4472-9d28-18ee2e2fdec7" providerId="ADAL" clId="{6D6401FD-6C50-4A90-990F-161C29E997FA}" dt="2026-09-02T05:19:39.064" v="14054" actId="1076"/>
          <ac:picMkLst>
            <pc:docMk/>
            <pc:sldMk cId="4184540464" sldId="379"/>
            <ac:picMk id="13" creationId="{A703AB3D-E8CA-91F5-386B-263CD03D23F9}"/>
          </ac:picMkLst>
        </pc:picChg>
      </pc:sldChg>
      <pc:sldChg chg="modSp add mod">
        <pc:chgData name="Grace Longson" userId="d24a045f-e886-4472-9d28-18ee2e2fdec7" providerId="ADAL" clId="{6D6401FD-6C50-4A90-990F-161C29E997FA}" dt="2026-09-02T04:16:02.309" v="12249" actId="115"/>
        <pc:sldMkLst>
          <pc:docMk/>
          <pc:sldMk cId="4225275443" sldId="380"/>
        </pc:sldMkLst>
        <pc:spChg chg="mod">
          <ac:chgData name="Grace Longson" userId="d24a045f-e886-4472-9d28-18ee2e2fdec7" providerId="ADAL" clId="{6D6401FD-6C50-4A90-990F-161C29E997FA}" dt="2026-09-02T04:09:01.483" v="11361" actId="20577"/>
          <ac:spMkLst>
            <pc:docMk/>
            <pc:sldMk cId="4225275443" sldId="380"/>
            <ac:spMk id="4" creationId="{EDC92048-CDCD-8543-D098-84EBA876BFCE}"/>
          </ac:spMkLst>
        </pc:spChg>
        <pc:spChg chg="mod">
          <ac:chgData name="Grace Longson" userId="d24a045f-e886-4472-9d28-18ee2e2fdec7" providerId="ADAL" clId="{6D6401FD-6C50-4A90-990F-161C29E997FA}" dt="2026-09-02T04:16:02.309" v="12249" actId="115"/>
          <ac:spMkLst>
            <pc:docMk/>
            <pc:sldMk cId="4225275443" sldId="380"/>
            <ac:spMk id="8" creationId="{21C47A26-7EBD-1A79-B85F-40123A372055}"/>
          </ac:spMkLst>
        </pc:spChg>
      </pc:sldChg>
    </pc:docChg>
  </pc:docChgLst>
  <pc:docChgLst>
    <pc:chgData name="Jack Cowie" userId="05429a41-1878-42ea-a922-a92b2a939726" providerId="ADAL" clId="{7F69FE17-9AB4-4E40-BF3B-F4061E5E597B}"/>
    <pc:docChg chg="undo redo custSel addSld delSld modSld sldOrd">
      <pc:chgData name="Jack Cowie" userId="05429a41-1878-42ea-a922-a92b2a939726" providerId="ADAL" clId="{7F69FE17-9AB4-4E40-BF3B-F4061E5E597B}" dt="2026-08-04T08:45:33.373" v="20051" actId="20577"/>
      <pc:docMkLst>
        <pc:docMk/>
      </pc:docMkLst>
      <pc:sldChg chg="modSp mod">
        <pc:chgData name="Jack Cowie" userId="05429a41-1878-42ea-a922-a92b2a939726" providerId="ADAL" clId="{7F69FE17-9AB4-4E40-BF3B-F4061E5E597B}" dt="2026-08-04T03:54:36.304" v="16977" actId="14100"/>
        <pc:sldMkLst>
          <pc:docMk/>
          <pc:sldMk cId="1156816386" sldId="319"/>
        </pc:sldMkLst>
        <pc:spChg chg="mod">
          <ac:chgData name="Jack Cowie" userId="05429a41-1878-42ea-a922-a92b2a939726" providerId="ADAL" clId="{7F69FE17-9AB4-4E40-BF3B-F4061E5E597B}" dt="2026-08-04T03:54:36.304" v="16977" actId="14100"/>
          <ac:spMkLst>
            <pc:docMk/>
            <pc:sldMk cId="1156816386" sldId="319"/>
            <ac:spMk id="2" creationId="{7DCA3626-1A58-7FC2-116A-393849B1A0DD}"/>
          </ac:spMkLst>
        </pc:spChg>
      </pc:sldChg>
      <pc:sldChg chg="modSp mod">
        <pc:chgData name="Jack Cowie" userId="05429a41-1878-42ea-a922-a92b2a939726" providerId="ADAL" clId="{7F69FE17-9AB4-4E40-BF3B-F4061E5E597B}" dt="2026-08-04T03:56:46.604" v="17166" actId="20577"/>
        <pc:sldMkLst>
          <pc:docMk/>
          <pc:sldMk cId="3427027829" sldId="356"/>
        </pc:sldMkLst>
        <pc:spChg chg="mod">
          <ac:chgData name="Jack Cowie" userId="05429a41-1878-42ea-a922-a92b2a939726" providerId="ADAL" clId="{7F69FE17-9AB4-4E40-BF3B-F4061E5E597B}" dt="2026-08-04T03:56:46.604" v="17166" actId="20577"/>
          <ac:spMkLst>
            <pc:docMk/>
            <pc:sldMk cId="3427027829" sldId="356"/>
            <ac:spMk id="3" creationId="{F5B4474D-FE07-7DF2-31B7-99467B48C2A3}"/>
          </ac:spMkLst>
        </pc:spChg>
      </pc:sldChg>
      <pc:sldChg chg="addSp delSp modSp add mod modClrScheme chgLayout modNotesTx">
        <pc:chgData name="Jack Cowie" userId="05429a41-1878-42ea-a922-a92b2a939726" providerId="ADAL" clId="{7F69FE17-9AB4-4E40-BF3B-F4061E5E597B}" dt="2026-08-04T04:25:57.160" v="19240" actId="20577"/>
        <pc:sldMkLst>
          <pc:docMk/>
          <pc:sldMk cId="1848879161" sldId="358"/>
        </pc:sldMkLst>
        <pc:spChg chg="mod ord">
          <ac:chgData name="Jack Cowie" userId="05429a41-1878-42ea-a922-a92b2a939726" providerId="ADAL" clId="{7F69FE17-9AB4-4E40-BF3B-F4061E5E597B}" dt="2026-08-04T04:19:03.599" v="19123" actId="404"/>
          <ac:spMkLst>
            <pc:docMk/>
            <pc:sldMk cId="1848879161" sldId="358"/>
            <ac:spMk id="3" creationId="{91BECE1F-6C4F-2791-B36D-C7525E458787}"/>
          </ac:spMkLst>
        </pc:spChg>
        <pc:spChg chg="mod ord">
          <ac:chgData name="Jack Cowie" userId="05429a41-1878-42ea-a922-a92b2a939726" providerId="ADAL" clId="{7F69FE17-9AB4-4E40-BF3B-F4061E5E597B}" dt="2026-08-04T04:17:25.880" v="19097" actId="700"/>
          <ac:spMkLst>
            <pc:docMk/>
            <pc:sldMk cId="1848879161" sldId="358"/>
            <ac:spMk id="5" creationId="{1DFEFF23-EB97-170E-9A56-1EE9855E9C84}"/>
          </ac:spMkLst>
        </pc:spChg>
        <pc:spChg chg="add mod ord">
          <ac:chgData name="Jack Cowie" userId="05429a41-1878-42ea-a922-a92b2a939726" providerId="ADAL" clId="{7F69FE17-9AB4-4E40-BF3B-F4061E5E597B}" dt="2026-08-04T04:17:30.412" v="19098" actId="14100"/>
          <ac:spMkLst>
            <pc:docMk/>
            <pc:sldMk cId="1848879161" sldId="358"/>
            <ac:spMk id="7" creationId="{78C2B325-63C7-E4D6-6AA1-E1C8A558CCF5}"/>
          </ac:spMkLst>
        </pc:spChg>
        <pc:spChg chg="add mod">
          <ac:chgData name="Jack Cowie" userId="05429a41-1878-42ea-a922-a92b2a939726" providerId="ADAL" clId="{7F69FE17-9AB4-4E40-BF3B-F4061E5E597B}" dt="2026-08-04T04:17:43.278" v="19111" actId="14100"/>
          <ac:spMkLst>
            <pc:docMk/>
            <pc:sldMk cId="1848879161" sldId="358"/>
            <ac:spMk id="10" creationId="{D72F37D9-9AA8-63A5-332F-6FEB38399228}"/>
          </ac:spMkLst>
        </pc:spChg>
      </pc:sldChg>
      <pc:sldChg chg="addSp delSp modSp add mod modNotesTx">
        <pc:chgData name="Jack Cowie" userId="05429a41-1878-42ea-a922-a92b2a939726" providerId="ADAL" clId="{7F69FE17-9AB4-4E40-BF3B-F4061E5E597B}" dt="2026-08-04T04:25:14.366" v="19209" actId="1076"/>
        <pc:sldMkLst>
          <pc:docMk/>
          <pc:sldMk cId="3943145575" sldId="359"/>
        </pc:sldMkLst>
        <pc:spChg chg="mod">
          <ac:chgData name="Jack Cowie" userId="05429a41-1878-42ea-a922-a92b2a939726" providerId="ADAL" clId="{7F69FE17-9AB4-4E40-BF3B-F4061E5E597B}" dt="2026-08-04T04:25:06.556" v="19208" actId="20577"/>
          <ac:spMkLst>
            <pc:docMk/>
            <pc:sldMk cId="3943145575" sldId="359"/>
            <ac:spMk id="3" creationId="{66DE04E3-1B03-4D61-AFC8-04F57DFEB995}"/>
          </ac:spMkLst>
        </pc:spChg>
        <pc:picChg chg="add mod">
          <ac:chgData name="Jack Cowie" userId="05429a41-1878-42ea-a922-a92b2a939726" providerId="ADAL" clId="{7F69FE17-9AB4-4E40-BF3B-F4061E5E597B}" dt="2026-08-04T04:25:14.366" v="19209" actId="1076"/>
          <ac:picMkLst>
            <pc:docMk/>
            <pc:sldMk cId="3943145575" sldId="359"/>
            <ac:picMk id="9" creationId="{2DE07FEE-0CCB-171F-92C0-F124ADD7E7A6}"/>
          </ac:picMkLst>
        </pc:picChg>
      </pc:sldChg>
      <pc:sldChg chg="addSp delSp modSp add mod modNotesTx">
        <pc:chgData name="Jack Cowie" userId="05429a41-1878-42ea-a922-a92b2a939726" providerId="ADAL" clId="{7F69FE17-9AB4-4E40-BF3B-F4061E5E597B}" dt="2026-08-04T04:28:16.700" v="19303" actId="20577"/>
        <pc:sldMkLst>
          <pc:docMk/>
          <pc:sldMk cId="45479212" sldId="360"/>
        </pc:sldMkLst>
        <pc:spChg chg="mod">
          <ac:chgData name="Jack Cowie" userId="05429a41-1878-42ea-a922-a92b2a939726" providerId="ADAL" clId="{7F69FE17-9AB4-4E40-BF3B-F4061E5E597B}" dt="2026-08-04T04:27:18.168" v="19290" actId="20577"/>
          <ac:spMkLst>
            <pc:docMk/>
            <pc:sldMk cId="45479212" sldId="360"/>
            <ac:spMk id="3" creationId="{57A3E3A7-678E-EB57-2E05-55E180EC9E8F}"/>
          </ac:spMkLst>
        </pc:spChg>
        <pc:picChg chg="add mod">
          <ac:chgData name="Jack Cowie" userId="05429a41-1878-42ea-a922-a92b2a939726" providerId="ADAL" clId="{7F69FE17-9AB4-4E40-BF3B-F4061E5E597B}" dt="2026-08-04T04:27:38.778" v="19299" actId="1076"/>
          <ac:picMkLst>
            <pc:docMk/>
            <pc:sldMk cId="45479212" sldId="360"/>
            <ac:picMk id="8" creationId="{46EB05DE-458E-B080-561E-51095DF11759}"/>
          </ac:picMkLst>
        </pc:picChg>
      </pc:sldChg>
      <pc:sldChg chg="addSp delSp modSp add mod ord modNotesTx">
        <pc:chgData name="Jack Cowie" userId="05429a41-1878-42ea-a922-a92b2a939726" providerId="ADAL" clId="{7F69FE17-9AB4-4E40-BF3B-F4061E5E597B}" dt="2026-08-04T04:48:08.863" v="19715" actId="20577"/>
        <pc:sldMkLst>
          <pc:docMk/>
          <pc:sldMk cId="4198536081" sldId="361"/>
        </pc:sldMkLst>
        <pc:spChg chg="mod">
          <ac:chgData name="Jack Cowie" userId="05429a41-1878-42ea-a922-a92b2a939726" providerId="ADAL" clId="{7F69FE17-9AB4-4E40-BF3B-F4061E5E597B}" dt="2026-08-04T04:33:13.582" v="19509" actId="20577"/>
          <ac:spMkLst>
            <pc:docMk/>
            <pc:sldMk cId="4198536081" sldId="361"/>
            <ac:spMk id="3" creationId="{33A214A5-E4A4-6B55-AC4B-2679070BEEBB}"/>
          </ac:spMkLst>
        </pc:spChg>
      </pc:sldChg>
      <pc:sldChg chg="addSp delSp modSp add mod modNotesTx">
        <pc:chgData name="Jack Cowie" userId="05429a41-1878-42ea-a922-a92b2a939726" providerId="ADAL" clId="{7F69FE17-9AB4-4E40-BF3B-F4061E5E597B}" dt="2026-08-04T08:45:33.373" v="20051" actId="20577"/>
        <pc:sldMkLst>
          <pc:docMk/>
          <pc:sldMk cId="3653828575" sldId="363"/>
        </pc:sldMkLst>
        <pc:spChg chg="mod">
          <ac:chgData name="Jack Cowie" userId="05429a41-1878-42ea-a922-a92b2a939726" providerId="ADAL" clId="{7F69FE17-9AB4-4E40-BF3B-F4061E5E597B}" dt="2026-08-04T08:44:21.334" v="19762" actId="1076"/>
          <ac:spMkLst>
            <pc:docMk/>
            <pc:sldMk cId="3653828575" sldId="363"/>
            <ac:spMk id="3" creationId="{669DD4A5-4312-5CCD-A742-C80C9004313F}"/>
          </ac:spMkLst>
        </pc:spChg>
        <pc:spChg chg="mod">
          <ac:chgData name="Jack Cowie" userId="05429a41-1878-42ea-a922-a92b2a939726" providerId="ADAL" clId="{7F69FE17-9AB4-4E40-BF3B-F4061E5E597B}" dt="2026-08-04T04:41:33.167" v="19603" actId="368"/>
          <ac:spMkLst>
            <pc:docMk/>
            <pc:sldMk cId="3653828575" sldId="363"/>
            <ac:spMk id="5" creationId="{ACB41DE1-31D6-EED4-075C-B86171724B6B}"/>
          </ac:spMkLst>
        </pc:spChg>
      </pc:sldChg>
      <pc:sldChg chg="add">
        <pc:chgData name="Jack Cowie" userId="05429a41-1878-42ea-a922-a92b2a939726" providerId="ADAL" clId="{7F69FE17-9AB4-4E40-BF3B-F4061E5E597B}" dt="2026-08-04T08:41:37.522" v="19716" actId="2890"/>
        <pc:sldMkLst>
          <pc:docMk/>
          <pc:sldMk cId="1233957574" sldId="364"/>
        </pc:sldMkLst>
      </pc:sldChg>
    </pc:docChg>
  </pc:docChgLst>
  <pc:docChgLst>
    <pc:chgData name="Anita Dawe" userId="S::anita.dawe@orc.govt.nz::2bd34c31-4a1c-4e5c-abd7-cb3752b9ce66" providerId="AD" clId="Web-{0B1B2694-35DA-6B6F-3508-BE305C6C15EF}"/>
    <pc:docChg chg="modSld">
      <pc:chgData name="Anita Dawe" userId="S::anita.dawe@orc.govt.nz::2bd34c31-4a1c-4e5c-abd7-cb3752b9ce66" providerId="AD" clId="Web-{0B1B2694-35DA-6B6F-3508-BE305C6C15EF}" dt="2026-09-02T02:34:42.379" v="150" actId="20577"/>
      <pc:docMkLst>
        <pc:docMk/>
      </pc:docMkLst>
      <pc:sldChg chg="addSp delSp modSp">
        <pc:chgData name="Anita Dawe" userId="S::anita.dawe@orc.govt.nz::2bd34c31-4a1c-4e5c-abd7-cb3752b9ce66" providerId="AD" clId="Web-{0B1B2694-35DA-6B6F-3508-BE305C6C15EF}" dt="2026-09-02T02:34:42.379" v="150" actId="20577"/>
        <pc:sldMkLst>
          <pc:docMk/>
          <pc:sldMk cId="3778411417" sldId="378"/>
        </pc:sldMkLst>
        <pc:spChg chg="mod">
          <ac:chgData name="Anita Dawe" userId="S::anita.dawe@orc.govt.nz::2bd34c31-4a1c-4e5c-abd7-cb3752b9ce66" providerId="AD" clId="Web-{0B1B2694-35DA-6B6F-3508-BE305C6C15EF}" dt="2026-09-02T02:32:58.595" v="17" actId="20577"/>
          <ac:spMkLst>
            <pc:docMk/>
            <pc:sldMk cId="3778411417" sldId="378"/>
            <ac:spMk id="4" creationId="{1465ACD2-A768-E332-170E-13A2ADF1AF27}"/>
          </ac:spMkLst>
        </pc:spChg>
        <pc:spChg chg="add del">
          <ac:chgData name="Anita Dawe" userId="S::anita.dawe@orc.govt.nz::2bd34c31-4a1c-4e5c-abd7-cb3752b9ce66" providerId="AD" clId="Web-{0B1B2694-35DA-6B6F-3508-BE305C6C15EF}" dt="2026-09-02T02:33:09.377" v="19"/>
          <ac:spMkLst>
            <pc:docMk/>
            <pc:sldMk cId="3778411417" sldId="378"/>
            <ac:spMk id="7" creationId="{2208E4BE-970B-D40A-E452-663F1C81A6AF}"/>
          </ac:spMkLst>
        </pc:spChg>
        <pc:spChg chg="add mod">
          <ac:chgData name="Anita Dawe" userId="S::anita.dawe@orc.govt.nz::2bd34c31-4a1c-4e5c-abd7-cb3752b9ce66" providerId="AD" clId="Web-{0B1B2694-35DA-6B6F-3508-BE305C6C15EF}" dt="2026-09-02T02:34:42.379" v="150" actId="20577"/>
          <ac:spMkLst>
            <pc:docMk/>
            <pc:sldMk cId="3778411417" sldId="378"/>
            <ac:spMk id="8" creationId="{59B76AC8-1B7C-429D-9921-222D29F60360}"/>
          </ac:spMkLst>
        </pc:spChg>
      </pc:sldChg>
    </pc:docChg>
  </pc:docChgLst>
  <pc:docChgLst>
    <pc:chgData name="Grace Longson" userId="S::grace.longson@orc.govt.nz::d24a045f-e886-4472-9d28-18ee2e2fdec7" providerId="AD" clId="Web-{0F15F774-B68B-EEC2-A2C4-2D4ECF61DC04}"/>
    <pc:docChg chg="mod addSld delSld modSld sldOrd">
      <pc:chgData name="Grace Longson" userId="S::grace.longson@orc.govt.nz::d24a045f-e886-4472-9d28-18ee2e2fdec7" providerId="AD" clId="Web-{0F15F774-B68B-EEC2-A2C4-2D4ECF61DC04}" dt="2026-08-04T22:38:33.122" v="398" actId="1076"/>
      <pc:docMkLst>
        <pc:docMk/>
      </pc:docMkLst>
      <pc:sldChg chg="modSp">
        <pc:chgData name="Grace Longson" userId="S::grace.longson@orc.govt.nz::d24a045f-e886-4472-9d28-18ee2e2fdec7" providerId="AD" clId="Web-{0F15F774-B68B-EEC2-A2C4-2D4ECF61DC04}" dt="2026-08-04T21:24:03.314" v="5" actId="20577"/>
        <pc:sldMkLst>
          <pc:docMk/>
          <pc:sldMk cId="1156816386" sldId="319"/>
        </pc:sldMkLst>
        <pc:spChg chg="mod">
          <ac:chgData name="Grace Longson" userId="S::grace.longson@orc.govt.nz::d24a045f-e886-4472-9d28-18ee2e2fdec7" providerId="AD" clId="Web-{0F15F774-B68B-EEC2-A2C4-2D4ECF61DC04}" dt="2026-08-04T21:24:03.314" v="5" actId="20577"/>
          <ac:spMkLst>
            <pc:docMk/>
            <pc:sldMk cId="1156816386" sldId="319"/>
            <ac:spMk id="2" creationId="{7DCA3626-1A58-7FC2-116A-393849B1A0DD}"/>
          </ac:spMkLst>
        </pc:spChg>
      </pc:sldChg>
      <pc:sldChg chg="delSp modSp modNotes">
        <pc:chgData name="Grace Longson" userId="S::grace.longson@orc.govt.nz::d24a045f-e886-4472-9d28-18ee2e2fdec7" providerId="AD" clId="Web-{0F15F774-B68B-EEC2-A2C4-2D4ECF61DC04}" dt="2026-08-04T21:43:30.937" v="9"/>
        <pc:sldMkLst>
          <pc:docMk/>
          <pc:sldMk cId="3427027829" sldId="356"/>
        </pc:sldMkLst>
      </pc:sldChg>
      <pc:sldChg chg="modSp">
        <pc:chgData name="Grace Longson" userId="S::grace.longson@orc.govt.nz::d24a045f-e886-4472-9d28-18ee2e2fdec7" providerId="AD" clId="Web-{0F15F774-B68B-EEC2-A2C4-2D4ECF61DC04}" dt="2026-08-04T22:24:09.742" v="378" actId="1076"/>
        <pc:sldMkLst>
          <pc:docMk/>
          <pc:sldMk cId="1848879161" sldId="358"/>
        </pc:sldMkLst>
        <pc:spChg chg="mod">
          <ac:chgData name="Grace Longson" userId="S::grace.longson@orc.govt.nz::d24a045f-e886-4472-9d28-18ee2e2fdec7" providerId="AD" clId="Web-{0F15F774-B68B-EEC2-A2C4-2D4ECF61DC04}" dt="2026-08-04T22:24:09.742" v="378" actId="1076"/>
          <ac:spMkLst>
            <pc:docMk/>
            <pc:sldMk cId="1848879161" sldId="358"/>
            <ac:spMk id="3" creationId="{91BECE1F-6C4F-2791-B36D-C7525E458787}"/>
          </ac:spMkLst>
        </pc:spChg>
      </pc:sldChg>
      <pc:sldChg chg="modSp">
        <pc:chgData name="Grace Longson" userId="S::grace.longson@orc.govt.nz::d24a045f-e886-4472-9d28-18ee2e2fdec7" providerId="AD" clId="Web-{0F15F774-B68B-EEC2-A2C4-2D4ECF61DC04}" dt="2026-08-04T22:24:14.414" v="379" actId="1076"/>
        <pc:sldMkLst>
          <pc:docMk/>
          <pc:sldMk cId="3943145575" sldId="359"/>
        </pc:sldMkLst>
        <pc:spChg chg="mod">
          <ac:chgData name="Grace Longson" userId="S::grace.longson@orc.govt.nz::d24a045f-e886-4472-9d28-18ee2e2fdec7" providerId="AD" clId="Web-{0F15F774-B68B-EEC2-A2C4-2D4ECF61DC04}" dt="2026-08-04T22:24:14.414" v="379" actId="1076"/>
          <ac:spMkLst>
            <pc:docMk/>
            <pc:sldMk cId="3943145575" sldId="359"/>
            <ac:spMk id="3" creationId="{66DE04E3-1B03-4D61-AFC8-04F57DFEB995}"/>
          </ac:spMkLst>
        </pc:spChg>
      </pc:sldChg>
      <pc:sldChg chg="modSp">
        <pc:chgData name="Grace Longson" userId="S::grace.longson@orc.govt.nz::d24a045f-e886-4472-9d28-18ee2e2fdec7" providerId="AD" clId="Web-{0F15F774-B68B-EEC2-A2C4-2D4ECF61DC04}" dt="2026-08-04T22:24:22.196" v="380" actId="1076"/>
        <pc:sldMkLst>
          <pc:docMk/>
          <pc:sldMk cId="45479212" sldId="360"/>
        </pc:sldMkLst>
        <pc:spChg chg="mod">
          <ac:chgData name="Grace Longson" userId="S::grace.longson@orc.govt.nz::d24a045f-e886-4472-9d28-18ee2e2fdec7" providerId="AD" clId="Web-{0F15F774-B68B-EEC2-A2C4-2D4ECF61DC04}" dt="2026-08-04T22:24:22.196" v="380" actId="1076"/>
          <ac:spMkLst>
            <pc:docMk/>
            <pc:sldMk cId="45479212" sldId="360"/>
            <ac:spMk id="3" creationId="{57A3E3A7-678E-EB57-2E05-55E180EC9E8F}"/>
          </ac:spMkLst>
        </pc:spChg>
      </pc:sldChg>
      <pc:sldChg chg="modSp">
        <pc:chgData name="Grace Longson" userId="S::grace.longson@orc.govt.nz::d24a045f-e886-4472-9d28-18ee2e2fdec7" providerId="AD" clId="Web-{0F15F774-B68B-EEC2-A2C4-2D4ECF61DC04}" dt="2026-08-04T22:25:16.604" v="386" actId="1076"/>
        <pc:sldMkLst>
          <pc:docMk/>
          <pc:sldMk cId="4198536081" sldId="361"/>
        </pc:sldMkLst>
        <pc:spChg chg="mod">
          <ac:chgData name="Grace Longson" userId="S::grace.longson@orc.govt.nz::d24a045f-e886-4472-9d28-18ee2e2fdec7" providerId="AD" clId="Web-{0F15F774-B68B-EEC2-A2C4-2D4ECF61DC04}" dt="2026-08-04T22:25:16.604" v="386" actId="1076"/>
          <ac:spMkLst>
            <pc:docMk/>
            <pc:sldMk cId="4198536081" sldId="361"/>
            <ac:spMk id="3" creationId="{33A214A5-E4A4-6B55-AC4B-2679070BEEBB}"/>
          </ac:spMkLst>
        </pc:spChg>
      </pc:sldChg>
      <pc:sldChg chg="modSp">
        <pc:chgData name="Grace Longson" userId="S::grace.longson@orc.govt.nz::d24a045f-e886-4472-9d28-18ee2e2fdec7" providerId="AD" clId="Web-{0F15F774-B68B-EEC2-A2C4-2D4ECF61DC04}" dt="2026-08-04T22:23:12.959" v="376" actId="1076"/>
        <pc:sldMkLst>
          <pc:docMk/>
          <pc:sldMk cId="3653828575" sldId="363"/>
        </pc:sldMkLst>
      </pc:sldChg>
      <pc:sldChg chg="modSp">
        <pc:chgData name="Grace Longson" userId="S::grace.longson@orc.govt.nz::d24a045f-e886-4472-9d28-18ee2e2fdec7" providerId="AD" clId="Web-{0F15F774-B68B-EEC2-A2C4-2D4ECF61DC04}" dt="2026-08-04T22:25:26.261" v="387" actId="1076"/>
        <pc:sldMkLst>
          <pc:docMk/>
          <pc:sldMk cId="1233957574" sldId="364"/>
        </pc:sldMkLst>
        <pc:spChg chg="mod">
          <ac:chgData name="Grace Longson" userId="S::grace.longson@orc.govt.nz::d24a045f-e886-4472-9d28-18ee2e2fdec7" providerId="AD" clId="Web-{0F15F774-B68B-EEC2-A2C4-2D4ECF61DC04}" dt="2026-08-04T22:25:26.261" v="387" actId="1076"/>
          <ac:spMkLst>
            <pc:docMk/>
            <pc:sldMk cId="1233957574" sldId="364"/>
            <ac:spMk id="3" creationId="{2DE9CBFB-25BC-59CF-BB3A-56E7F9484F1F}"/>
          </ac:spMkLst>
        </pc:spChg>
      </pc:sldChg>
      <pc:sldChg chg="modSp add replId">
        <pc:chgData name="Grace Longson" userId="S::grace.longson@orc.govt.nz::d24a045f-e886-4472-9d28-18ee2e2fdec7" providerId="AD" clId="Web-{0F15F774-B68B-EEC2-A2C4-2D4ECF61DC04}" dt="2026-08-04T21:56:30.829" v="349" actId="20577"/>
        <pc:sldMkLst>
          <pc:docMk/>
          <pc:sldMk cId="1741511254" sldId="365"/>
        </pc:sldMkLst>
        <pc:spChg chg="mod">
          <ac:chgData name="Grace Longson" userId="S::grace.longson@orc.govt.nz::d24a045f-e886-4472-9d28-18ee2e2fdec7" providerId="AD" clId="Web-{0F15F774-B68B-EEC2-A2C4-2D4ECF61DC04}" dt="2026-08-04T21:47:08.790" v="63" actId="20577"/>
          <ac:spMkLst>
            <pc:docMk/>
            <pc:sldMk cId="1741511254" sldId="365"/>
            <ac:spMk id="2" creationId="{7F7E063E-AE49-DA60-DFE7-329A43814C02}"/>
          </ac:spMkLst>
        </pc:spChg>
        <pc:spChg chg="mod">
          <ac:chgData name="Grace Longson" userId="S::grace.longson@orc.govt.nz::d24a045f-e886-4472-9d28-18ee2e2fdec7" providerId="AD" clId="Web-{0F15F774-B68B-EEC2-A2C4-2D4ECF61DC04}" dt="2026-08-04T21:47:51.604" v="75" actId="1076"/>
          <ac:spMkLst>
            <pc:docMk/>
            <pc:sldMk cId="1741511254" sldId="365"/>
            <ac:spMk id="3" creationId="{04C9856A-54C0-6A4B-5A97-3001FADD1261}"/>
          </ac:spMkLst>
        </pc:spChg>
        <pc:spChg chg="mod">
          <ac:chgData name="Grace Longson" userId="S::grace.longson@orc.govt.nz::d24a045f-e886-4472-9d28-18ee2e2fdec7" providerId="AD" clId="Web-{0F15F774-B68B-EEC2-A2C4-2D4ECF61DC04}" dt="2026-08-04T21:56:30.829" v="349" actId="20577"/>
          <ac:spMkLst>
            <pc:docMk/>
            <pc:sldMk cId="1741511254" sldId="365"/>
            <ac:spMk id="4" creationId="{646A5330-8C8B-09DC-37DD-1CE55C62F5DE}"/>
          </ac:spMkLst>
        </pc:spChg>
      </pc:sldChg>
      <pc:sldChg chg="addSp delSp modSp add ord replId">
        <pc:chgData name="Grace Longson" userId="S::grace.longson@orc.govt.nz::d24a045f-e886-4472-9d28-18ee2e2fdec7" providerId="AD" clId="Web-{0F15F774-B68B-EEC2-A2C4-2D4ECF61DC04}" dt="2026-08-04T22:24:30.149" v="381" actId="1076"/>
        <pc:sldMkLst>
          <pc:docMk/>
          <pc:sldMk cId="1061030154" sldId="366"/>
        </pc:sldMkLst>
        <pc:spChg chg="mod">
          <ac:chgData name="Grace Longson" userId="S::grace.longson@orc.govt.nz::d24a045f-e886-4472-9d28-18ee2e2fdec7" providerId="AD" clId="Web-{0F15F774-B68B-EEC2-A2C4-2D4ECF61DC04}" dt="2026-08-04T22:24:30.149" v="381" actId="1076"/>
          <ac:spMkLst>
            <pc:docMk/>
            <pc:sldMk cId="1061030154" sldId="366"/>
            <ac:spMk id="3" creationId="{A026A84C-7671-C1CD-DF5B-BBC64B0DB245}"/>
          </ac:spMkLst>
        </pc:spChg>
        <pc:picChg chg="add mod">
          <ac:chgData name="Grace Longson" userId="S::grace.longson@orc.govt.nz::d24a045f-e886-4472-9d28-18ee2e2fdec7" providerId="AD" clId="Web-{0F15F774-B68B-EEC2-A2C4-2D4ECF61DC04}" dt="2026-08-04T22:21:13.563" v="370" actId="1076"/>
          <ac:picMkLst>
            <pc:docMk/>
            <pc:sldMk cId="1061030154" sldId="366"/>
            <ac:picMk id="8" creationId="{8B48BE0C-88DC-6CF8-8914-05A4DA7A721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FD82D-8FCF-B24E-9410-03D2FC7FD61A}"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8C2F77-4FB3-7A40-9F30-0A6895F0DF94}" type="slidenum">
              <a:rPr lang="en-US" smtClean="0"/>
              <a:t>‹#›</a:t>
            </a:fld>
            <a:endParaRPr lang="en-US"/>
          </a:p>
        </p:txBody>
      </p:sp>
    </p:spTree>
    <p:extLst>
      <p:ext uri="{BB962C8B-B14F-4D97-AF65-F5344CB8AC3E}">
        <p14:creationId xmlns:p14="http://schemas.microsoft.com/office/powerpoint/2010/main" val="3226646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ct val="0"/>
              </a:spcBef>
            </a:pPr>
            <a:r>
              <a:rPr lang="en-NZ" b="1">
                <a:solidFill>
                  <a:srgbClr val="0A395B"/>
                </a:solidFill>
              </a:rPr>
              <a:t>Fare survey results</a:t>
            </a:r>
            <a:endParaRPr lang="en-US"/>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F8C2F77-4FB3-7A40-9F30-0A6895F0DF94}" type="slidenum">
              <a:rPr lang="en-US" smtClean="0"/>
              <a:t>2</a:t>
            </a:fld>
            <a:endParaRPr lang="en-US"/>
          </a:p>
        </p:txBody>
      </p:sp>
    </p:spTree>
    <p:extLst>
      <p:ext uri="{BB962C8B-B14F-4D97-AF65-F5344CB8AC3E}">
        <p14:creationId xmlns:p14="http://schemas.microsoft.com/office/powerpoint/2010/main" val="2055852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2028-7C9F-184A-F9BF-E047585D61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F2966-1621-41DD-A000-9485CACE9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40B2D1-B90B-5EAD-0102-E0C545C2B1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To understand respondents’ preference for the proposed fare capping options, these two questions were asked.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had to choose between fare-capping scenarios, which would you prefer”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And “ if you selected A or B above, would you still support fare capping if it was paid for with a 20 to 30 cent increase in the base fare?”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p:txBody>
      </p:sp>
      <p:sp>
        <p:nvSpPr>
          <p:cNvPr id="4" name="Slide Number Placeholder 3">
            <a:extLst>
              <a:ext uri="{FF2B5EF4-FFF2-40B4-BE49-F238E27FC236}">
                <a16:creationId xmlns:a16="http://schemas.microsoft.com/office/drawing/2014/main" id="{6A779B14-0A25-B8FD-AB15-ADFA29390E82}"/>
              </a:ext>
            </a:extLst>
          </p:cNvPr>
          <p:cNvSpPr>
            <a:spLocks noGrp="1"/>
          </p:cNvSpPr>
          <p:nvPr>
            <p:ph type="sldNum" sz="quarter" idx="5"/>
          </p:nvPr>
        </p:nvSpPr>
        <p:spPr/>
        <p:txBody>
          <a:bodyPr/>
          <a:lstStyle/>
          <a:p>
            <a:fld id="{BF8C2F77-4FB3-7A40-9F30-0A6895F0DF94}" type="slidenum">
              <a:rPr lang="en-US" smtClean="0"/>
              <a:t>11</a:t>
            </a:fld>
            <a:endParaRPr lang="en-US"/>
          </a:p>
        </p:txBody>
      </p:sp>
    </p:spTree>
    <p:extLst>
      <p:ext uri="{BB962C8B-B14F-4D97-AF65-F5344CB8AC3E}">
        <p14:creationId xmlns:p14="http://schemas.microsoft.com/office/powerpoint/2010/main" val="2687139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AC10B-CC93-3C2C-1223-1F5C5B67B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CAAA0-A8A8-D059-677E-C7061BFF99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C617C-404A-6E38-B4B2-0C5A6E7A88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dirty="0">
                <a:solidFill>
                  <a:schemeClr val="tx1"/>
                </a:solidFill>
                <a:effectLst/>
                <a:latin typeface="+mn-lt"/>
                <a:ea typeface="+mn-ea"/>
                <a:cs typeface="+mn-cs"/>
              </a:rPr>
              <a:t>These two charts show the results of the previous two questions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NZ" sz="1200" b="0" i="0" u="none" strike="noStrike" kern="1200" dirty="0">
                <a:solidFill>
                  <a:schemeClr val="tx1"/>
                </a:solidFill>
                <a:effectLst/>
                <a:latin typeface="+mn-lt"/>
                <a:ea typeface="+mn-ea"/>
                <a:cs typeface="+mn-cs"/>
              </a:rPr>
              <a:t>Red corresponds to the share of respondents who answered they prefer no fare cap and no increase in base fare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NZ" sz="1200" b="0" i="0" u="none" strike="noStrike" kern="1200" dirty="0">
                <a:solidFill>
                  <a:schemeClr val="tx1"/>
                </a:solidFill>
                <a:effectLst/>
                <a:latin typeface="+mn-lt"/>
                <a:ea typeface="+mn-ea"/>
                <a:cs typeface="+mn-cs"/>
              </a:rPr>
              <a:t>Green corresponds to those who answered they prefer one of the two fare capping options and would accept a base fare increase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NZ" sz="1200" b="0" i="0" u="none" strike="noStrike" kern="1200" dirty="0">
                <a:solidFill>
                  <a:schemeClr val="tx1"/>
                </a:solidFill>
                <a:effectLst/>
                <a:latin typeface="+mn-lt"/>
                <a:ea typeface="+mn-ea"/>
                <a:cs typeface="+mn-cs"/>
              </a:rPr>
              <a:t>Yellow corresponds to those who answered they prefer one of the two fare capping options BUT weren’t willing to pay for a base fare increase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NZ" sz="1200" b="0" i="0" u="none" strike="noStrike" kern="1200" dirty="0">
                <a:solidFill>
                  <a:schemeClr val="tx1"/>
                </a:solidFill>
                <a:effectLst/>
                <a:latin typeface="+mn-lt"/>
                <a:ea typeface="+mn-ea"/>
                <a:cs typeface="+mn-cs"/>
              </a:rPr>
              <a:t>The, the lighter green and yellow reflect those who prefer the weekly cap being set at 10 trips while darker green and yellow correspond to those who preferred it being 8 trips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dirty="0">
                <a:solidFill>
                  <a:schemeClr val="tx1"/>
                </a:solidFill>
                <a:effectLst/>
                <a:latin typeface="+mn-lt"/>
                <a:ea typeface="+mn-ea"/>
                <a:cs typeface="+mn-cs"/>
              </a:rPr>
              <a:t>In total, across both networks, 60% supported fare capping in principle</a:t>
            </a:r>
            <a:r>
              <a:rPr lang="en-NZ" dirty="0">
                <a:effectLst/>
              </a:rPr>
              <a:t> (represented in the yellow and green shares of the pie chart)</a:t>
            </a:r>
            <a:endParaRPr lang="en-NZ" sz="1200" b="0" i="0" u="none" strike="noStrike" kern="1200" dirty="0">
              <a:solidFill>
                <a:schemeClr val="tx1"/>
              </a:solidFill>
              <a:effectLst/>
              <a:latin typeface="+mn-lt"/>
              <a:ea typeface="+mn-ea"/>
              <a:cs typeface="+mn-cs"/>
            </a:endParaRP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39% of respondents opposed (or weren't interested in) fare capping</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But only 38% supported fare capping if it the cost was paid for in a fare in a fare increase</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People who supported a weaker fare cap (10 per weak) were generally more supportive of paying the cost</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People who supported a strong fare cap (8 per week), which was significantly more people, were less willing to pay the cost</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This would show that there is a lot of support for fare capping as a mechanism to reduce average fares</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But if pressed to make a financially-neutral decision, this support evaporates. This is not surprising as most users will not take enough trips to reach the cap, thus if a fare increase came in alongside fare capping, most users would only experience the fare increase. </a:t>
            </a:r>
            <a:endParaRPr lang="en-NZ" dirty="0">
              <a:effectLst/>
            </a:endParaRP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We also asked the similar questions about the anticipated effect on fare capping and a corresponding base fare increase on people – “how would this change affect you” rather than “do you support this change”. Because the results to both questions were very similar we have chosen to dive into only this stated preference question in this briefing.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A full analysis of both sets of questions will be available for your to review in the Technical Note, which will be attached to the September Council paper.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It might be noted that the sequencing of questions may have weakened the support for "balanced fare capping"</a:t>
            </a:r>
            <a:r>
              <a:rPr lang="en-NZ" dirty="0">
                <a:effectLst/>
              </a:rPr>
              <a:t> (i.e. covering the cost of fare capping with a base increase)</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Respondents would probably have a bias towards "splitting their answer" this way</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But ultimately 50% more people opposed "balanced fare capping" than supported it, which is a strong margin</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There was marginally stronger support for fare capping from Queenstown-based respondents (63%)</a:t>
            </a:r>
            <a:r>
              <a:rPr lang="en-NZ" dirty="0">
                <a:effectLst/>
              </a:rPr>
              <a:t> </a:t>
            </a:r>
            <a:r>
              <a:rPr lang="en-NZ" sz="1200" b="0" i="0" u="none" strike="noStrike" kern="1200" dirty="0">
                <a:solidFill>
                  <a:schemeClr val="tx1"/>
                </a:solidFill>
                <a:effectLst/>
                <a:latin typeface="+mn-lt"/>
                <a:ea typeface="+mn-ea"/>
                <a:cs typeface="+mn-cs"/>
              </a:rPr>
              <a:t> (relative to Dunedin respondents (60%))</a:t>
            </a:r>
            <a:r>
              <a:rPr lang="en-NZ" dirty="0">
                <a:effectLst/>
              </a:rPr>
              <a:t> </a:t>
            </a:r>
            <a:endParaRPr lang="en-NZ" dirty="0"/>
          </a:p>
        </p:txBody>
      </p:sp>
      <p:sp>
        <p:nvSpPr>
          <p:cNvPr id="4" name="Slide Number Placeholder 3">
            <a:extLst>
              <a:ext uri="{FF2B5EF4-FFF2-40B4-BE49-F238E27FC236}">
                <a16:creationId xmlns:a16="http://schemas.microsoft.com/office/drawing/2014/main" id="{06024C40-97BC-EC1E-90CC-613938A4273C}"/>
              </a:ext>
            </a:extLst>
          </p:cNvPr>
          <p:cNvSpPr>
            <a:spLocks noGrp="1"/>
          </p:cNvSpPr>
          <p:nvPr>
            <p:ph type="sldNum" sz="quarter" idx="5"/>
          </p:nvPr>
        </p:nvSpPr>
        <p:spPr/>
        <p:txBody>
          <a:bodyPr/>
          <a:lstStyle/>
          <a:p>
            <a:fld id="{BF8C2F77-4FB3-7A40-9F30-0A6895F0DF94}" type="slidenum">
              <a:rPr lang="en-US" smtClean="0"/>
              <a:t>12</a:t>
            </a:fld>
            <a:endParaRPr lang="en-US"/>
          </a:p>
        </p:txBody>
      </p:sp>
    </p:spTree>
    <p:extLst>
      <p:ext uri="{BB962C8B-B14F-4D97-AF65-F5344CB8AC3E}">
        <p14:creationId xmlns:p14="http://schemas.microsoft.com/office/powerpoint/2010/main" val="2199249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B4073-F0D4-DFED-5744-465D6865F5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D20D2-87D3-65BE-ABFC-6458CDFD7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173E09-B3DA-DD6A-18DF-D13AE5CDBA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dirty="0">
                <a:solidFill>
                  <a:schemeClr val="tx1"/>
                </a:solidFill>
                <a:effectLst/>
                <a:latin typeface="+mn-lt"/>
                <a:ea typeface="+mn-ea"/>
                <a:cs typeface="+mn-cs"/>
              </a:rPr>
              <a:t>The survey also asked for people’s views on alternative fare capping scenarios to the proposed daily/weekly caps option.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dirty="0">
                <a:solidFill>
                  <a:schemeClr val="tx1"/>
                </a:solidFill>
                <a:effectLst/>
                <a:latin typeface="+mn-lt"/>
                <a:ea typeface="+mn-ea"/>
                <a:cs typeface="+mn-cs"/>
              </a:rPr>
              <a:t>The results were highly mixed. Roughly 1/3</a:t>
            </a:r>
            <a:r>
              <a:rPr lang="en-NZ" sz="1200" b="0" i="0" u="none" strike="noStrike" kern="1200" baseline="30000" dirty="0">
                <a:solidFill>
                  <a:schemeClr val="tx1"/>
                </a:solidFill>
                <a:effectLst/>
                <a:latin typeface="+mn-lt"/>
                <a:ea typeface="+mn-ea"/>
                <a:cs typeface="+mn-cs"/>
              </a:rPr>
              <a:t>rd</a:t>
            </a:r>
            <a:r>
              <a:rPr lang="en-NZ" sz="1200" b="0" i="0" u="none" strike="noStrike" kern="1200" dirty="0">
                <a:solidFill>
                  <a:schemeClr val="tx1"/>
                </a:solidFill>
                <a:effectLst/>
                <a:latin typeface="+mn-lt"/>
                <a:ea typeface="+mn-ea"/>
                <a:cs typeface="+mn-cs"/>
              </a:rPr>
              <a:t> of respondents thought a weekly cap only would be preferrable.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dirty="0">
                <a:solidFill>
                  <a:schemeClr val="tx1"/>
                </a:solidFill>
                <a:effectLst/>
                <a:latin typeface="+mn-lt"/>
                <a:ea typeface="+mn-ea"/>
                <a:cs typeface="+mn-cs"/>
              </a:rPr>
              <a:t>This question didn’t have an explicit option of “I prefer the proposed daily/weekly fare capping scenario” so we think that many people who felt this way may have answered this still answered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u="none" strike="noStrike" kern="1200" dirty="0">
                <a:solidFill>
                  <a:schemeClr val="tx1"/>
                </a:solidFill>
                <a:effectLst/>
                <a:latin typeface="+mn-lt"/>
                <a:ea typeface="+mn-ea"/>
                <a:cs typeface="+mn-cs"/>
              </a:rPr>
              <a:t>The takeaways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NZ" dirty="0"/>
              <a:t>the weekly cap is considered a good option (42%)</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NZ" dirty="0"/>
              <a:t>The lack of support for the monthly-only option tells us that respondents prefer daily or weekly lengths of rewards over the traditional monthly pass, the fare product used by other public transport authorities before capping </a:t>
            </a:r>
            <a:r>
              <a:rPr lang="en-NZ"/>
              <a:t>was available</a:t>
            </a:r>
            <a:endParaRPr lang="en-NZ" dirty="0"/>
          </a:p>
        </p:txBody>
      </p:sp>
      <p:sp>
        <p:nvSpPr>
          <p:cNvPr id="4" name="Slide Number Placeholder 3">
            <a:extLst>
              <a:ext uri="{FF2B5EF4-FFF2-40B4-BE49-F238E27FC236}">
                <a16:creationId xmlns:a16="http://schemas.microsoft.com/office/drawing/2014/main" id="{FF1E3455-CAAF-9B1C-2D25-4364FB237240}"/>
              </a:ext>
            </a:extLst>
          </p:cNvPr>
          <p:cNvSpPr>
            <a:spLocks noGrp="1"/>
          </p:cNvSpPr>
          <p:nvPr>
            <p:ph type="sldNum" sz="quarter" idx="5"/>
          </p:nvPr>
        </p:nvSpPr>
        <p:spPr/>
        <p:txBody>
          <a:bodyPr/>
          <a:lstStyle/>
          <a:p>
            <a:fld id="{BF8C2F77-4FB3-7A40-9F30-0A6895F0DF94}" type="slidenum">
              <a:rPr lang="en-US" smtClean="0"/>
              <a:t>13</a:t>
            </a:fld>
            <a:endParaRPr lang="en-US"/>
          </a:p>
        </p:txBody>
      </p:sp>
    </p:spTree>
    <p:extLst>
      <p:ext uri="{BB962C8B-B14F-4D97-AF65-F5344CB8AC3E}">
        <p14:creationId xmlns:p14="http://schemas.microsoft.com/office/powerpoint/2010/main" val="1453112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3DFF8-3B11-8853-9BFB-64CCA5033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D9463-EDF8-664A-8D0C-B55342CD5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F4AEC-6E4F-F6E7-4AC5-7ADE19BF598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Overall the results on fare capping were mixed. Adding in the element of proposing to increase the base fare to offset the cost of fare capping gave meaningful results but also added complication.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We’ve created this table as a possible guide for how to make a decision for fare capping based on outcomes you wish to achieve.</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[Explain table]</a:t>
            </a:r>
          </a:p>
        </p:txBody>
      </p:sp>
      <p:sp>
        <p:nvSpPr>
          <p:cNvPr id="4" name="Slide Number Placeholder 3">
            <a:extLst>
              <a:ext uri="{FF2B5EF4-FFF2-40B4-BE49-F238E27FC236}">
                <a16:creationId xmlns:a16="http://schemas.microsoft.com/office/drawing/2014/main" id="{56FDDEB5-5F37-77CA-93E9-DF54B6AE6D70}"/>
              </a:ext>
            </a:extLst>
          </p:cNvPr>
          <p:cNvSpPr>
            <a:spLocks noGrp="1"/>
          </p:cNvSpPr>
          <p:nvPr>
            <p:ph type="sldNum" sz="quarter" idx="5"/>
          </p:nvPr>
        </p:nvSpPr>
        <p:spPr/>
        <p:txBody>
          <a:bodyPr/>
          <a:lstStyle/>
          <a:p>
            <a:fld id="{BF8C2F77-4FB3-7A40-9F30-0A6895F0DF94}" type="slidenum">
              <a:rPr lang="en-US" smtClean="0"/>
              <a:t>14</a:t>
            </a:fld>
            <a:endParaRPr lang="en-US"/>
          </a:p>
        </p:txBody>
      </p:sp>
    </p:spTree>
    <p:extLst>
      <p:ext uri="{BB962C8B-B14F-4D97-AF65-F5344CB8AC3E}">
        <p14:creationId xmlns:p14="http://schemas.microsoft.com/office/powerpoint/2010/main" val="2107623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8B2EC-562C-5C99-8384-890C9CBC2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F6D91-5E10-4129-65DA-19071C4A75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FC8EA-C8F7-41A9-1E0B-EF90280D5AFC}"/>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Not too much to say here, the proposal to introduce fare capping on the QT Ferry and this was well-supported.</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Our proposal is that the fare capping will apply to the ferry even if we don’t do it elsewhere.</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In the council paper we will also be recommending that the QT ferry: </a:t>
            </a:r>
          </a:p>
          <a:p>
            <a:pPr marL="171450" indent="-171450" rtl="0" fontAlgn="base">
              <a:buFontTx/>
              <a:buChar char="-"/>
            </a:pPr>
            <a:r>
              <a:rPr lang="en-NZ" sz="1200" b="0" i="0" kern="1200" dirty="0">
                <a:solidFill>
                  <a:schemeClr val="tx1"/>
                </a:solidFill>
                <a:effectLst/>
                <a:latin typeface="+mn-lt"/>
                <a:ea typeface="+mn-ea"/>
                <a:cs typeface="+mn-cs"/>
              </a:rPr>
              <a:t>Implement fares concession the same as those in place for bus services, such as 50% off for Community Service Cardholders and 40% off for children and youth</a:t>
            </a:r>
          </a:p>
          <a:p>
            <a:pPr marL="171450" indent="-171450" rtl="0" fontAlgn="base">
              <a:buFontTx/>
              <a:buChar char="-"/>
            </a:pPr>
            <a:r>
              <a:rPr lang="en-NZ" sz="1200" b="0" i="0" kern="1200" dirty="0">
                <a:solidFill>
                  <a:schemeClr val="tx1"/>
                </a:solidFill>
                <a:effectLst/>
                <a:latin typeface="+mn-lt"/>
                <a:ea typeface="+mn-ea"/>
                <a:cs typeface="+mn-cs"/>
              </a:rPr>
              <a:t>Free transfers within 45 minutes of tagging off the first trip for any trip including the ferry, with no extra fare on top of the higher ferry fare </a:t>
            </a:r>
          </a:p>
        </p:txBody>
      </p:sp>
      <p:sp>
        <p:nvSpPr>
          <p:cNvPr id="4" name="Slide Number Placeholder 3">
            <a:extLst>
              <a:ext uri="{FF2B5EF4-FFF2-40B4-BE49-F238E27FC236}">
                <a16:creationId xmlns:a16="http://schemas.microsoft.com/office/drawing/2014/main" id="{361FCC8A-2FDE-8AA1-82C2-A7DEA146E105}"/>
              </a:ext>
            </a:extLst>
          </p:cNvPr>
          <p:cNvSpPr>
            <a:spLocks noGrp="1"/>
          </p:cNvSpPr>
          <p:nvPr>
            <p:ph type="sldNum" sz="quarter" idx="5"/>
          </p:nvPr>
        </p:nvSpPr>
        <p:spPr/>
        <p:txBody>
          <a:bodyPr/>
          <a:lstStyle/>
          <a:p>
            <a:fld id="{BF8C2F77-4FB3-7A40-9F30-0A6895F0DF94}" type="slidenum">
              <a:rPr lang="en-US" smtClean="0"/>
              <a:t>15</a:t>
            </a:fld>
            <a:endParaRPr lang="en-US"/>
          </a:p>
        </p:txBody>
      </p:sp>
    </p:spTree>
    <p:extLst>
      <p:ext uri="{BB962C8B-B14F-4D97-AF65-F5344CB8AC3E}">
        <p14:creationId xmlns:p14="http://schemas.microsoft.com/office/powerpoint/2010/main" val="545555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FF158-F385-6D6E-DF3A-3F75064DE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DB84E-17E1-5049-0AE0-DF9D9064D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29C8A-DC0D-5778-5BDD-5A6B45529E7D}"/>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Unsurprisingly the overall views are negative on removal of cash,</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Although a lot of people give neutral responses and a notable minority (13%) see positives</a:t>
            </a:r>
          </a:p>
          <a:p>
            <a:endParaRPr lang="en-NZ" sz="1200" b="0" i="0" u="none" strike="noStrike" kern="1200" dirty="0">
              <a:solidFill>
                <a:schemeClr val="tx1"/>
              </a:solidFill>
              <a:effectLst/>
              <a:latin typeface="+mn-lt"/>
              <a:ea typeface="+mn-ea"/>
              <a:cs typeface="+mn-cs"/>
            </a:endParaRPr>
          </a:p>
          <a:p>
            <a:r>
              <a:rPr lang="en-NZ" dirty="0">
                <a:effectLst/>
              </a:rPr>
              <a:t> </a:t>
            </a:r>
            <a:r>
              <a:rPr lang="en-NZ" sz="1200" b="0" i="0" u="none" strike="noStrike" kern="1200" dirty="0">
                <a:solidFill>
                  <a:schemeClr val="tx1"/>
                </a:solidFill>
                <a:effectLst/>
                <a:latin typeface="+mn-lt"/>
                <a:ea typeface="+mn-ea"/>
                <a:cs typeface="+mn-cs"/>
              </a:rPr>
              <a:t>Queenstown respondents are a lot more positive than Dunedin respondents</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28% very negative vs 21% very positive in QT, vs 37% and 10% in DN</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May not full take into account one major user group in QT (tourists) but tourists should have reasonable bank-card access</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Difference may be significant enough to suggest cash-removal in QT only is a viable option.</a:t>
            </a:r>
            <a:r>
              <a:rPr lang="en-NZ" dirty="0">
                <a:effectLst/>
              </a:rPr>
              <a:t> </a:t>
            </a:r>
            <a:endParaRPr lang="en-NZ" dirty="0"/>
          </a:p>
        </p:txBody>
      </p:sp>
      <p:sp>
        <p:nvSpPr>
          <p:cNvPr id="4" name="Slide Number Placeholder 3">
            <a:extLst>
              <a:ext uri="{FF2B5EF4-FFF2-40B4-BE49-F238E27FC236}">
                <a16:creationId xmlns:a16="http://schemas.microsoft.com/office/drawing/2014/main" id="{6F735157-04DE-FA63-88E3-38CB938B174D}"/>
              </a:ext>
            </a:extLst>
          </p:cNvPr>
          <p:cNvSpPr>
            <a:spLocks noGrp="1"/>
          </p:cNvSpPr>
          <p:nvPr>
            <p:ph type="sldNum" sz="quarter" idx="5"/>
          </p:nvPr>
        </p:nvSpPr>
        <p:spPr/>
        <p:txBody>
          <a:bodyPr/>
          <a:lstStyle/>
          <a:p>
            <a:fld id="{BF8C2F77-4FB3-7A40-9F30-0A6895F0DF94}" type="slidenum">
              <a:rPr lang="en-US" smtClean="0"/>
              <a:t>16</a:t>
            </a:fld>
            <a:endParaRPr lang="en-US"/>
          </a:p>
        </p:txBody>
      </p:sp>
    </p:spTree>
    <p:extLst>
      <p:ext uri="{BB962C8B-B14F-4D97-AF65-F5344CB8AC3E}">
        <p14:creationId xmlns:p14="http://schemas.microsoft.com/office/powerpoint/2010/main" val="1535238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57962-E577-7F1C-821F-4810AF08C5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83538-AF6D-0F3E-6383-280A81391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A29FC-72AF-960E-5A7C-A734E28E534C}"/>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Not much to say</a:t>
            </a:r>
            <a:r>
              <a:rPr lang="en-NZ" dirty="0">
                <a:effectLst/>
              </a:rPr>
              <a:t> </a:t>
            </a:r>
          </a:p>
          <a:p>
            <a:r>
              <a:rPr lang="en-NZ" sz="1200" b="0" i="0" u="none" strike="noStrike" kern="1200" dirty="0">
                <a:solidFill>
                  <a:schemeClr val="tx1"/>
                </a:solidFill>
                <a:effectLst/>
                <a:latin typeface="+mn-lt"/>
                <a:ea typeface="+mn-ea"/>
                <a:cs typeface="+mn-cs"/>
              </a:rPr>
              <a:t>Few people are going to answer to say they want to pay more for zonal travel</a:t>
            </a:r>
          </a:p>
          <a:p>
            <a:r>
              <a:rPr lang="en-NZ" sz="1200" b="0" i="0" u="none" strike="noStrike" kern="1200" dirty="0">
                <a:solidFill>
                  <a:schemeClr val="tx1"/>
                </a:solidFill>
                <a:effectLst/>
                <a:latin typeface="+mn-lt"/>
                <a:ea typeface="+mn-ea"/>
                <a:cs typeface="+mn-cs"/>
              </a:rPr>
              <a:t>But by 2:1 ratio people seem to think it's fair</a:t>
            </a:r>
            <a:r>
              <a:rPr lang="en-NZ" dirty="0">
                <a:effectLst/>
              </a:rPr>
              <a:t> </a:t>
            </a:r>
          </a:p>
          <a:p>
            <a:endParaRPr lang="en-NZ" dirty="0"/>
          </a:p>
        </p:txBody>
      </p:sp>
      <p:sp>
        <p:nvSpPr>
          <p:cNvPr id="4" name="Slide Number Placeholder 3">
            <a:extLst>
              <a:ext uri="{FF2B5EF4-FFF2-40B4-BE49-F238E27FC236}">
                <a16:creationId xmlns:a16="http://schemas.microsoft.com/office/drawing/2014/main" id="{F73B76D7-77AE-7730-20AB-0742636E479D}"/>
              </a:ext>
            </a:extLst>
          </p:cNvPr>
          <p:cNvSpPr>
            <a:spLocks noGrp="1"/>
          </p:cNvSpPr>
          <p:nvPr>
            <p:ph type="sldNum" sz="quarter" idx="5"/>
          </p:nvPr>
        </p:nvSpPr>
        <p:spPr/>
        <p:txBody>
          <a:bodyPr/>
          <a:lstStyle/>
          <a:p>
            <a:fld id="{BF8C2F77-4FB3-7A40-9F30-0A6895F0DF94}" type="slidenum">
              <a:rPr lang="en-US" smtClean="0"/>
              <a:t>20</a:t>
            </a:fld>
            <a:endParaRPr lang="en-US"/>
          </a:p>
        </p:txBody>
      </p:sp>
    </p:spTree>
    <p:extLst>
      <p:ext uri="{BB962C8B-B14F-4D97-AF65-F5344CB8AC3E}">
        <p14:creationId xmlns:p14="http://schemas.microsoft.com/office/powerpoint/2010/main" val="3463173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2C0B9-126C-F40C-4F7C-D68F48D9C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CC17F-8AA7-CE60-66D9-6CD4B7183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83F13-23CB-C6BE-1D8F-A390B79D5425}"/>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In this question, the positive impact of fare capping is weighed against the negative impact of fare increases that might be required to pay for capping</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This is not "what would you prefer" but "how would this affect you"</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Consistent with the preference question later, we see the balance of  stated impacts are against fare capping if it is paid for in a fare increase</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However, the margin is substantially closer than the stated preferences question that comes next</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Additionally, there is an imbalance in the strength of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Slightly more people thought fare capping would have a large positive impact, than thought a fare increase would have a large negative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However more people thought fare capping would have no impact, than thought a fare increase would have no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Hence public perception is more polar for fare capping (either a strong impact or no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Whereas public perception of fare changes are more nuanced (larger proportion of moderate responses)</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Answers in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vs Dunedin were similar in most respects</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except that</a:t>
            </a:r>
            <a:r>
              <a:rPr lang="en-NZ" dirty="0">
                <a:effectLst/>
              </a:rPr>
              <a:t>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respondents gave a lot less "small effect" answers -- they generally felt that if there was an effect, it was a large </a:t>
            </a:r>
            <a:r>
              <a:rPr lang="en-NZ" sz="1200" b="0" i="0" u="none" strike="noStrike" kern="1200">
                <a:solidFill>
                  <a:schemeClr val="tx1"/>
                </a:solidFill>
                <a:effectLst/>
                <a:latin typeface="+mn-lt"/>
                <a:ea typeface="+mn-ea"/>
                <a:cs typeface="+mn-cs"/>
              </a:rPr>
              <a:t>effect</a:t>
            </a:r>
            <a:r>
              <a:rPr lang="en-NZ">
                <a:effectLst/>
              </a:rPr>
              <a:t> </a:t>
            </a:r>
          </a:p>
          <a:p>
            <a:endParaRPr lang="en-NZ" dirty="0">
              <a:effectLst/>
            </a:endParaRPr>
          </a:p>
          <a:p>
            <a:r>
              <a:rPr lang="en-NZ" sz="1200" b="0" i="0" u="none" strike="noStrike" kern="1200" dirty="0">
                <a:solidFill>
                  <a:schemeClr val="tx1"/>
                </a:solidFill>
                <a:effectLst/>
                <a:latin typeface="+mn-lt"/>
                <a:ea typeface="+mn-ea"/>
                <a:cs typeface="+mn-cs"/>
              </a:rPr>
              <a:t>E.g. Dunedin had 33.0% and 32.7% "large effects"</a:t>
            </a:r>
            <a:r>
              <a:rPr lang="en-NZ" dirty="0">
                <a:effectLst/>
              </a:rPr>
              <a:t>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had 38.5% and 38.0%</a:t>
            </a:r>
            <a:r>
              <a:rPr lang="en-NZ" dirty="0">
                <a:effectLst/>
              </a:rPr>
              <a:t> </a:t>
            </a:r>
            <a:endParaRPr lang="en-NZ" dirty="0"/>
          </a:p>
        </p:txBody>
      </p:sp>
      <p:sp>
        <p:nvSpPr>
          <p:cNvPr id="4" name="Slide Number Placeholder 3">
            <a:extLst>
              <a:ext uri="{FF2B5EF4-FFF2-40B4-BE49-F238E27FC236}">
                <a16:creationId xmlns:a16="http://schemas.microsoft.com/office/drawing/2014/main" id="{5002E58A-A19F-F29F-6AB9-E179B5C506DA}"/>
              </a:ext>
            </a:extLst>
          </p:cNvPr>
          <p:cNvSpPr>
            <a:spLocks noGrp="1"/>
          </p:cNvSpPr>
          <p:nvPr>
            <p:ph type="sldNum" sz="quarter" idx="5"/>
          </p:nvPr>
        </p:nvSpPr>
        <p:spPr/>
        <p:txBody>
          <a:bodyPr/>
          <a:lstStyle/>
          <a:p>
            <a:fld id="{BF8C2F77-4FB3-7A40-9F30-0A6895F0DF94}" type="slidenum">
              <a:rPr lang="en-US" smtClean="0"/>
              <a:t>21</a:t>
            </a:fld>
            <a:endParaRPr lang="en-US"/>
          </a:p>
        </p:txBody>
      </p:sp>
    </p:spTree>
    <p:extLst>
      <p:ext uri="{BB962C8B-B14F-4D97-AF65-F5344CB8AC3E}">
        <p14:creationId xmlns:p14="http://schemas.microsoft.com/office/powerpoint/2010/main" val="487283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22C79-3D39-1BA9-D03F-91057E2CE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856B9-2558-06AE-B835-7C3507E6D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D15DA1-1B82-1DEA-2CFF-A3181E901525}"/>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In this question, the positive impact of fare capping is weighed against the negative impact of fare increases that might be required to pay for capping</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This is not "what would you prefer" but "how would this affect you"</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Consistent with the preference question later, we see the balance of  stated impacts are against fare capping if it is paid for in a fare increase</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However, the margin is substantially closer than the stated preferences question that comes next</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Additionally, there is an imbalance in the strength of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Slightly more people thought fare capping would have a large positive impact, than thought a fare increase would have a large negative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However more people thought fare capping would have no impact, than thought a fare increase would have no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Hence public perception is more polar for fare capping (either a strong impact or no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Whereas public perception of fare changes are more nuanced (larger proportion of moderate responses)</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Answers in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vs Dunedin were similar in most respects</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except that</a:t>
            </a:r>
            <a:r>
              <a:rPr lang="en-NZ" dirty="0">
                <a:effectLst/>
              </a:rPr>
              <a:t>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respondents gave a lot less "small effect" answers -- they generally felt that if there was an effect, it was a large </a:t>
            </a:r>
            <a:r>
              <a:rPr lang="en-NZ" sz="1200" b="0" i="0" u="none" strike="noStrike" kern="1200">
                <a:solidFill>
                  <a:schemeClr val="tx1"/>
                </a:solidFill>
                <a:effectLst/>
                <a:latin typeface="+mn-lt"/>
                <a:ea typeface="+mn-ea"/>
                <a:cs typeface="+mn-cs"/>
              </a:rPr>
              <a:t>effect</a:t>
            </a:r>
            <a:r>
              <a:rPr lang="en-NZ">
                <a:effectLst/>
              </a:rPr>
              <a:t> </a:t>
            </a:r>
          </a:p>
          <a:p>
            <a:endParaRPr lang="en-NZ" dirty="0">
              <a:effectLst/>
            </a:endParaRPr>
          </a:p>
          <a:p>
            <a:r>
              <a:rPr lang="en-NZ" sz="1200" b="0" i="0" u="none" strike="noStrike" kern="1200" dirty="0">
                <a:solidFill>
                  <a:schemeClr val="tx1"/>
                </a:solidFill>
                <a:effectLst/>
                <a:latin typeface="+mn-lt"/>
                <a:ea typeface="+mn-ea"/>
                <a:cs typeface="+mn-cs"/>
              </a:rPr>
              <a:t>E.g. Dunedin had 33.0% and 32.7% "large effects"</a:t>
            </a:r>
            <a:r>
              <a:rPr lang="en-NZ" dirty="0">
                <a:effectLst/>
              </a:rPr>
              <a:t>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had 38.5% and 38.0%</a:t>
            </a:r>
            <a:r>
              <a:rPr lang="en-NZ" dirty="0">
                <a:effectLst/>
              </a:rPr>
              <a:t> </a:t>
            </a:r>
            <a:endParaRPr lang="en-NZ" dirty="0"/>
          </a:p>
        </p:txBody>
      </p:sp>
      <p:sp>
        <p:nvSpPr>
          <p:cNvPr id="4" name="Slide Number Placeholder 3">
            <a:extLst>
              <a:ext uri="{FF2B5EF4-FFF2-40B4-BE49-F238E27FC236}">
                <a16:creationId xmlns:a16="http://schemas.microsoft.com/office/drawing/2014/main" id="{166D8841-8A8C-6BD7-0D7D-0E86324225B7}"/>
              </a:ext>
            </a:extLst>
          </p:cNvPr>
          <p:cNvSpPr>
            <a:spLocks noGrp="1"/>
          </p:cNvSpPr>
          <p:nvPr>
            <p:ph type="sldNum" sz="quarter" idx="5"/>
          </p:nvPr>
        </p:nvSpPr>
        <p:spPr/>
        <p:txBody>
          <a:bodyPr/>
          <a:lstStyle/>
          <a:p>
            <a:fld id="{BF8C2F77-4FB3-7A40-9F30-0A6895F0DF94}" type="slidenum">
              <a:rPr lang="en-US" smtClean="0"/>
              <a:t>22</a:t>
            </a:fld>
            <a:endParaRPr lang="en-US"/>
          </a:p>
        </p:txBody>
      </p:sp>
    </p:spTree>
    <p:extLst>
      <p:ext uri="{BB962C8B-B14F-4D97-AF65-F5344CB8AC3E}">
        <p14:creationId xmlns:p14="http://schemas.microsoft.com/office/powerpoint/2010/main" val="227935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90061-3343-74A4-BA3D-E9E0012FF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D12FD-1C92-F5DF-FBC1-A2342EA45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EC2BD-74A2-B1E2-D13D-A6AC62344AA0}"/>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In this question, the positive impact of fare capping is weighed against the negative impact of fare increases that might be required to pay for capping</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This is not "what would you prefer" but "how would this affect you"</a:t>
            </a:r>
            <a:r>
              <a:rPr lang="en-NZ" dirty="0">
                <a:effectLst/>
              </a:rPr>
              <a:t> </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Consistent with the preference question later, we see the balance of  stated impacts are against fare capping if it is paid for in a fare increase</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However, the margin is substantially closer than the stated preferences question that comes next</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Additionally, there is an imbalance in the strength of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Slightly more people thought fare capping would have a large positive impact, than thought a fare increase would have a large negative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However more people thought fare capping would have no impact, than thought a fare increase would have no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Hence public perception is more polar for fare capping (either a strong impact or no impact)</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Whereas public perception of fare changes are more nuanced (larger proportion of moderate responses)</a:t>
            </a:r>
            <a:r>
              <a:rPr lang="en-NZ" dirty="0">
                <a:effectLst/>
              </a:rPr>
              <a:t> </a:t>
            </a:r>
          </a:p>
          <a:p>
            <a:endParaRPr lang="en-NZ" dirty="0">
              <a:effectLst/>
            </a:endParaRPr>
          </a:p>
          <a:p>
            <a:r>
              <a:rPr lang="en-NZ" sz="1200" b="0" i="0" u="none" strike="noStrike" kern="1200" dirty="0">
                <a:solidFill>
                  <a:schemeClr val="tx1"/>
                </a:solidFill>
                <a:effectLst/>
                <a:latin typeface="+mn-lt"/>
                <a:ea typeface="+mn-ea"/>
                <a:cs typeface="+mn-cs"/>
              </a:rPr>
              <a:t>Answers in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vs Dunedin were similar in most respects</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except that</a:t>
            </a:r>
            <a:r>
              <a:rPr lang="en-NZ" dirty="0">
                <a:effectLst/>
              </a:rPr>
              <a:t>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respondents gave a lot less "small effect" answers -- they generally felt that if there was an effect, it was a large </a:t>
            </a:r>
            <a:r>
              <a:rPr lang="en-NZ" sz="1200" b="0" i="0" u="none" strike="noStrike" kern="1200">
                <a:solidFill>
                  <a:schemeClr val="tx1"/>
                </a:solidFill>
                <a:effectLst/>
                <a:latin typeface="+mn-lt"/>
                <a:ea typeface="+mn-ea"/>
                <a:cs typeface="+mn-cs"/>
              </a:rPr>
              <a:t>effect</a:t>
            </a:r>
            <a:r>
              <a:rPr lang="en-NZ">
                <a:effectLst/>
              </a:rPr>
              <a:t> </a:t>
            </a:r>
          </a:p>
          <a:p>
            <a:endParaRPr lang="en-NZ" dirty="0">
              <a:effectLst/>
            </a:endParaRPr>
          </a:p>
          <a:p>
            <a:r>
              <a:rPr lang="en-NZ" sz="1200" b="0" i="0" u="none" strike="noStrike" kern="1200" dirty="0">
                <a:solidFill>
                  <a:schemeClr val="tx1"/>
                </a:solidFill>
                <a:effectLst/>
                <a:latin typeface="+mn-lt"/>
                <a:ea typeface="+mn-ea"/>
                <a:cs typeface="+mn-cs"/>
              </a:rPr>
              <a:t>E.g. Dunedin had 33.0% and 32.7% "large effects"</a:t>
            </a:r>
            <a:r>
              <a:rPr lang="en-NZ" dirty="0">
                <a:effectLst/>
              </a:rPr>
              <a:t> </a:t>
            </a:r>
            <a:r>
              <a:rPr lang="en-NZ" sz="1200" b="0" i="0" u="none" strike="noStrike" kern="1200" dirty="0" err="1">
                <a:solidFill>
                  <a:schemeClr val="tx1"/>
                </a:solidFill>
                <a:effectLst/>
                <a:latin typeface="+mn-lt"/>
                <a:ea typeface="+mn-ea"/>
                <a:cs typeface="+mn-cs"/>
              </a:rPr>
              <a:t>Whakatipu</a:t>
            </a:r>
            <a:r>
              <a:rPr lang="en-NZ" sz="1200" b="0" i="0" u="none" strike="noStrike" kern="1200" dirty="0">
                <a:solidFill>
                  <a:schemeClr val="tx1"/>
                </a:solidFill>
                <a:effectLst/>
                <a:latin typeface="+mn-lt"/>
                <a:ea typeface="+mn-ea"/>
                <a:cs typeface="+mn-cs"/>
              </a:rPr>
              <a:t> had 38.5% and 38.0%</a:t>
            </a:r>
            <a:r>
              <a:rPr lang="en-NZ" dirty="0">
                <a:effectLst/>
              </a:rPr>
              <a:t> </a:t>
            </a:r>
            <a:endParaRPr lang="en-NZ" dirty="0"/>
          </a:p>
        </p:txBody>
      </p:sp>
      <p:sp>
        <p:nvSpPr>
          <p:cNvPr id="4" name="Slide Number Placeholder 3">
            <a:extLst>
              <a:ext uri="{FF2B5EF4-FFF2-40B4-BE49-F238E27FC236}">
                <a16:creationId xmlns:a16="http://schemas.microsoft.com/office/drawing/2014/main" id="{B286FA73-A18B-DE7A-AE47-9BB20BCEAFBE}"/>
              </a:ext>
            </a:extLst>
          </p:cNvPr>
          <p:cNvSpPr>
            <a:spLocks noGrp="1"/>
          </p:cNvSpPr>
          <p:nvPr>
            <p:ph type="sldNum" sz="quarter" idx="5"/>
          </p:nvPr>
        </p:nvSpPr>
        <p:spPr/>
        <p:txBody>
          <a:bodyPr/>
          <a:lstStyle/>
          <a:p>
            <a:fld id="{BF8C2F77-4FB3-7A40-9F30-0A6895F0DF94}" type="slidenum">
              <a:rPr lang="en-US" smtClean="0"/>
              <a:t>23</a:t>
            </a:fld>
            <a:endParaRPr lang="en-US"/>
          </a:p>
        </p:txBody>
      </p:sp>
    </p:spTree>
    <p:extLst>
      <p:ext uri="{BB962C8B-B14F-4D97-AF65-F5344CB8AC3E}">
        <p14:creationId xmlns:p14="http://schemas.microsoft.com/office/powerpoint/2010/main" val="2903055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FDC5F-73E3-3960-20D7-DFCECACC4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CA7EA-0E48-6B22-94B0-1AEBA346FE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57860F-35C4-62C7-1868-6C9AC2FBFB7A}"/>
              </a:ext>
            </a:extLst>
          </p:cNvPr>
          <p:cNvSpPr>
            <a:spLocks noGrp="1"/>
          </p:cNvSpPr>
          <p:nvPr>
            <p:ph type="body" idx="1"/>
          </p:nvPr>
        </p:nvSpPr>
        <p:spPr/>
        <p:txBody>
          <a:bodyPr/>
          <a:lstStyle/>
          <a:p>
            <a:pPr marL="285750" indent="-285750" fontAlgn="base">
              <a:spcAft>
                <a:spcPts val="600"/>
              </a:spcAft>
              <a:buFont typeface="Arial" panose="020B0604020202020204" pitchFamily="34" charset="0"/>
              <a:buChar char="•"/>
            </a:pPr>
            <a:r>
              <a:rPr lang="en-NZ" sz="2000" noProof="0" dirty="0"/>
              <a:t>Open public survey, primary</a:t>
            </a:r>
            <a:r>
              <a:rPr lang="en-NZ" sz="2000" dirty="0"/>
              <a:t> audience of bus users</a:t>
            </a:r>
          </a:p>
          <a:p>
            <a:pPr marL="285750" indent="-285750" fontAlgn="base">
              <a:spcAft>
                <a:spcPts val="600"/>
              </a:spcAft>
              <a:buFont typeface="Arial" panose="020B0604020202020204" pitchFamily="34" charset="0"/>
              <a:buChar char="•"/>
            </a:pPr>
            <a:r>
              <a:rPr lang="en-NZ" sz="2000" dirty="0"/>
              <a:t>Geography is an important consideration – results on some questions diverge between Dunedin and Queenstown</a:t>
            </a:r>
          </a:p>
          <a:p>
            <a:pPr marL="285750" indent="-285750" fontAlgn="base">
              <a:spcAft>
                <a:spcPts val="600"/>
              </a:spcAft>
              <a:buFont typeface="Arial" panose="020B0604020202020204" pitchFamily="34" charset="0"/>
              <a:buChar char="•"/>
            </a:pPr>
            <a:r>
              <a:rPr lang="en-NZ" sz="2000" dirty="0"/>
              <a:t>Many questions have “expected answers” – so take care to interpret results against your expectations. E.g. we don’t expect people to be happy to pay higher zonal fares</a:t>
            </a:r>
          </a:p>
          <a:p>
            <a:pPr marL="285750" indent="-285750" fontAlgn="base">
              <a:spcAft>
                <a:spcPts val="600"/>
              </a:spcAft>
              <a:buFont typeface="Arial" panose="020B0604020202020204" pitchFamily="34" charset="0"/>
              <a:buChar char="•"/>
            </a:pPr>
            <a:r>
              <a:rPr lang="en-NZ" sz="2000" dirty="0"/>
              <a:t>Most questions have associated open-answer sections. This is a lot of data that is complex to sort through; staff have attempted to illustrate some examples and some themes in these answers but it is a large amount of info here that is hard to represent in its totality</a:t>
            </a:r>
          </a:p>
          <a:p>
            <a:pPr marL="285750" indent="-285750" fontAlgn="base">
              <a:spcAft>
                <a:spcPts val="600"/>
              </a:spcAft>
              <a:buFont typeface="Arial" panose="020B0604020202020204" pitchFamily="34" charset="0"/>
              <a:buChar char="•"/>
            </a:pPr>
            <a:r>
              <a:rPr lang="en-NZ" sz="2000" dirty="0"/>
              <a:t>Not a “vote” or a “popularity contest”. There are considerations outside the survey’s scope that may affect recommendations and council’s ultimate decision</a:t>
            </a:r>
          </a:p>
          <a:p>
            <a:pPr marL="285750" indent="-285750" fontAlgn="base">
              <a:spcAft>
                <a:spcPts val="600"/>
              </a:spcAft>
              <a:buFont typeface="Arial" panose="020B0604020202020204" pitchFamily="34" charset="0"/>
              <a:buChar char="•"/>
            </a:pPr>
            <a:r>
              <a:rPr lang="en-NZ" sz="2000" noProof="0" dirty="0"/>
              <a:t>Aiming to align survey questions with decisions and trade-</a:t>
            </a:r>
            <a:r>
              <a:rPr lang="en-NZ" sz="2000" dirty="0"/>
              <a:t>offs </a:t>
            </a:r>
            <a:r>
              <a:rPr lang="en-NZ" sz="2000" noProof="0" dirty="0"/>
              <a:t>Council is making</a:t>
            </a:r>
            <a:r>
              <a:rPr lang="en-NZ" sz="2000" dirty="0"/>
              <a:t> – otherwise responses may not be useful to councillors</a:t>
            </a:r>
          </a:p>
          <a:p>
            <a:pPr marL="742950" lvl="1" indent="-285750" fontAlgn="base">
              <a:spcAft>
                <a:spcPts val="600"/>
              </a:spcAft>
              <a:buFont typeface="Arial" panose="020B0604020202020204" pitchFamily="34" charset="0"/>
              <a:buChar char="•"/>
            </a:pPr>
            <a:r>
              <a:rPr lang="en-NZ" sz="2000" dirty="0"/>
              <a:t>It was hard to do this on so some topics, such as zonal fares – making it harder to interpret results</a:t>
            </a:r>
          </a:p>
          <a:p>
            <a:pPr marL="285750" indent="-285750" fontAlgn="base">
              <a:spcAft>
                <a:spcPts val="600"/>
              </a:spcAft>
              <a:buFont typeface="Arial" panose="020B0604020202020204" pitchFamily="34" charset="0"/>
              <a:buChar char="•"/>
            </a:pPr>
            <a:r>
              <a:rPr lang="en-NZ" sz="2000" dirty="0"/>
              <a:t>On some questions we ask “how would this affect you” while on others we ask “what would you prefer” – on one topic (fare capping) we asked both</a:t>
            </a:r>
          </a:p>
          <a:p>
            <a:endParaRPr lang="en-NZ" dirty="0"/>
          </a:p>
        </p:txBody>
      </p:sp>
      <p:sp>
        <p:nvSpPr>
          <p:cNvPr id="4" name="Slide Number Placeholder 3">
            <a:extLst>
              <a:ext uri="{FF2B5EF4-FFF2-40B4-BE49-F238E27FC236}">
                <a16:creationId xmlns:a16="http://schemas.microsoft.com/office/drawing/2014/main" id="{87FD2449-668B-95B1-78FC-F3B619B3D0B8}"/>
              </a:ext>
            </a:extLst>
          </p:cNvPr>
          <p:cNvSpPr>
            <a:spLocks noGrp="1"/>
          </p:cNvSpPr>
          <p:nvPr>
            <p:ph type="sldNum" sz="quarter" idx="5"/>
          </p:nvPr>
        </p:nvSpPr>
        <p:spPr/>
        <p:txBody>
          <a:bodyPr/>
          <a:lstStyle/>
          <a:p>
            <a:fld id="{BF8C2F77-4FB3-7A40-9F30-0A6895F0DF94}" type="slidenum">
              <a:rPr lang="en-US" smtClean="0"/>
              <a:t>3</a:t>
            </a:fld>
            <a:endParaRPr lang="en-US"/>
          </a:p>
        </p:txBody>
      </p:sp>
    </p:spTree>
    <p:extLst>
      <p:ext uri="{BB962C8B-B14F-4D97-AF65-F5344CB8AC3E}">
        <p14:creationId xmlns:p14="http://schemas.microsoft.com/office/powerpoint/2010/main" val="2171735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C6CA1-F25B-DA9C-33B1-730D5D38E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C118A-981B-B1B2-A4A4-0573D33C9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0A609C-AD7A-41BD-8DD9-2EA5BC4724D8}"/>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An expected ratio between Dunedin and </a:t>
            </a:r>
            <a:r>
              <a:rPr lang="en-NZ" sz="1200" b="0" i="0" u="none" strike="noStrike" kern="1200" dirty="0" err="1">
                <a:solidFill>
                  <a:schemeClr val="tx1"/>
                </a:solidFill>
                <a:effectLst/>
                <a:latin typeface="+mn-lt"/>
                <a:ea typeface="+mn-ea"/>
                <a:cs typeface="+mn-cs"/>
              </a:rPr>
              <a:t>Whakatipu</a:t>
            </a:r>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Waitaki a decent number -- existing Palmerston + Oamaru due to new service</a:t>
            </a:r>
            <a:r>
              <a:rPr lang="en-NZ" dirty="0">
                <a:effectLst/>
              </a:rPr>
              <a:t> </a:t>
            </a:r>
          </a:p>
          <a:p>
            <a:r>
              <a:rPr lang="en-NZ" sz="1200" b="0" i="0" u="none" strike="noStrike" kern="1200" dirty="0">
                <a:solidFill>
                  <a:schemeClr val="tx1"/>
                </a:solidFill>
                <a:effectLst/>
                <a:latin typeface="+mn-lt"/>
                <a:ea typeface="+mn-ea"/>
                <a:cs typeface="+mn-cs"/>
              </a:rPr>
              <a:t>Only 5 responses from people identified as in areas of Otago</a:t>
            </a:r>
            <a:r>
              <a:rPr lang="en-NZ" dirty="0">
                <a:effectLst/>
              </a:rPr>
              <a:t> </a:t>
            </a:r>
            <a:r>
              <a:rPr lang="en-NZ" sz="1200" b="0" i="0" u="none" strike="noStrike" kern="1200" dirty="0">
                <a:solidFill>
                  <a:schemeClr val="tx1"/>
                </a:solidFill>
                <a:effectLst/>
                <a:latin typeface="+mn-lt"/>
                <a:ea typeface="+mn-ea"/>
                <a:cs typeface="+mn-cs"/>
              </a:rPr>
              <a:t>unserved by PT</a:t>
            </a:r>
            <a:endParaRPr lang="en-NZ" dirty="0">
              <a:effectLst/>
            </a:endParaRPr>
          </a:p>
          <a:p>
            <a:r>
              <a:rPr lang="en-NZ" sz="1200" b="0" i="0" u="none" strike="noStrike" kern="1200" dirty="0">
                <a:solidFill>
                  <a:schemeClr val="tx1"/>
                </a:solidFill>
                <a:effectLst/>
                <a:latin typeface="+mn-lt"/>
                <a:ea typeface="+mn-ea"/>
                <a:cs typeface="+mn-cs"/>
              </a:rPr>
              <a:t>51 responses couldn't be identified to a particular area (didn't answer question or answer can't be interpreted)</a:t>
            </a:r>
            <a:r>
              <a:rPr lang="en-NZ" dirty="0">
                <a:effectLst/>
              </a:rPr>
              <a:t> </a:t>
            </a:r>
          </a:p>
          <a:p>
            <a:r>
              <a:rPr lang="en-NZ" sz="1200" b="0" i="0" u="none" strike="noStrike" kern="1200" dirty="0">
                <a:solidFill>
                  <a:schemeClr val="tx1"/>
                </a:solidFill>
                <a:effectLst/>
                <a:latin typeface="+mn-lt"/>
                <a:ea typeface="+mn-ea"/>
                <a:cs typeface="+mn-cs"/>
              </a:rPr>
              <a:t>Overwhelmingly a survey of bus users</a:t>
            </a:r>
          </a:p>
        </p:txBody>
      </p:sp>
      <p:sp>
        <p:nvSpPr>
          <p:cNvPr id="4" name="Slide Number Placeholder 3">
            <a:extLst>
              <a:ext uri="{FF2B5EF4-FFF2-40B4-BE49-F238E27FC236}">
                <a16:creationId xmlns:a16="http://schemas.microsoft.com/office/drawing/2014/main" id="{5F05813D-F57F-7A27-BC57-64C36472A90B}"/>
              </a:ext>
            </a:extLst>
          </p:cNvPr>
          <p:cNvSpPr>
            <a:spLocks noGrp="1"/>
          </p:cNvSpPr>
          <p:nvPr>
            <p:ph type="sldNum" sz="quarter" idx="5"/>
          </p:nvPr>
        </p:nvSpPr>
        <p:spPr/>
        <p:txBody>
          <a:bodyPr/>
          <a:lstStyle/>
          <a:p>
            <a:fld id="{BF8C2F77-4FB3-7A40-9F30-0A6895F0DF94}" type="slidenum">
              <a:rPr lang="en-US" smtClean="0"/>
              <a:t>4</a:t>
            </a:fld>
            <a:endParaRPr lang="en-US"/>
          </a:p>
        </p:txBody>
      </p:sp>
    </p:spTree>
    <p:extLst>
      <p:ext uri="{BB962C8B-B14F-4D97-AF65-F5344CB8AC3E}">
        <p14:creationId xmlns:p14="http://schemas.microsoft.com/office/powerpoint/2010/main" val="2374789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D2EAA-3D5E-A411-76D7-0FA4CEFD1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12F2E-C2FF-3B1F-D7FC-34EAD7AC5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DC7ABB-3393-C7A0-4E57-9786E627153A}"/>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Overwhelmingly a survey of bus users</a:t>
            </a:r>
            <a:r>
              <a:rPr lang="en-NZ" dirty="0">
                <a:effectLst/>
              </a:rPr>
              <a:t> </a:t>
            </a:r>
            <a:r>
              <a:rPr lang="en-NZ" sz="1200" b="0" i="0" u="none" strike="noStrike" kern="1200" dirty="0">
                <a:solidFill>
                  <a:schemeClr val="tx1"/>
                </a:solidFill>
                <a:effectLst/>
                <a:latin typeface="+mn-lt"/>
                <a:ea typeface="+mn-ea"/>
                <a:cs typeface="+mn-cs"/>
              </a:rPr>
              <a:t>A larger proportion of "sometimes" rather than "regular" users in Queenstown -- probably reflects "latent demand" for QT buses</a:t>
            </a:r>
            <a:r>
              <a:rPr lang="en-NZ" dirty="0">
                <a:effectLst/>
              </a:rPr>
              <a:t> </a:t>
            </a:r>
            <a:endParaRPr lang="en-NZ" dirty="0"/>
          </a:p>
        </p:txBody>
      </p:sp>
      <p:sp>
        <p:nvSpPr>
          <p:cNvPr id="4" name="Slide Number Placeholder 3">
            <a:extLst>
              <a:ext uri="{FF2B5EF4-FFF2-40B4-BE49-F238E27FC236}">
                <a16:creationId xmlns:a16="http://schemas.microsoft.com/office/drawing/2014/main" id="{DAF123A3-4205-33E5-2BA1-43BB2C9C00BF}"/>
              </a:ext>
            </a:extLst>
          </p:cNvPr>
          <p:cNvSpPr>
            <a:spLocks noGrp="1"/>
          </p:cNvSpPr>
          <p:nvPr>
            <p:ph type="sldNum" sz="quarter" idx="5"/>
          </p:nvPr>
        </p:nvSpPr>
        <p:spPr/>
        <p:txBody>
          <a:bodyPr/>
          <a:lstStyle/>
          <a:p>
            <a:fld id="{BF8C2F77-4FB3-7A40-9F30-0A6895F0DF94}" type="slidenum">
              <a:rPr lang="en-US" smtClean="0"/>
              <a:t>5</a:t>
            </a:fld>
            <a:endParaRPr lang="en-US"/>
          </a:p>
        </p:txBody>
      </p:sp>
    </p:spTree>
    <p:extLst>
      <p:ext uri="{BB962C8B-B14F-4D97-AF65-F5344CB8AC3E}">
        <p14:creationId xmlns:p14="http://schemas.microsoft.com/office/powerpoint/2010/main" val="3683783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This question shows that our users consider fares to be a secondary barrier to usage</a:t>
            </a:r>
          </a:p>
          <a:p>
            <a:r>
              <a:rPr lang="en-NZ" dirty="0"/>
              <a:t>Multiple answers could be chosen (so they don’t add to 100%)</a:t>
            </a:r>
          </a:p>
          <a:p>
            <a:endParaRPr lang="en-NZ" dirty="0"/>
          </a:p>
          <a:p>
            <a:r>
              <a:rPr lang="en-NZ" dirty="0"/>
              <a:t>Across both networks, frequency and timetable -- which are reasonably similar matters -- are twice as important as fares (33% vs 16%)</a:t>
            </a:r>
          </a:p>
          <a:p>
            <a:endParaRPr lang="en-NZ" dirty="0"/>
          </a:p>
          <a:p>
            <a:r>
              <a:rPr lang="en-NZ" dirty="0"/>
              <a:t>Dunedin drives the Otago average: 29% frequency, 28% timetables, and only 17% fares</a:t>
            </a:r>
          </a:p>
          <a:p>
            <a:r>
              <a:rPr lang="en-NZ" dirty="0"/>
              <a:t>Queenstown is very different: 50% frequency, 39% timetables, and only 12% fares. </a:t>
            </a:r>
          </a:p>
          <a:p>
            <a:endParaRPr lang="en-NZ" dirty="0"/>
          </a:p>
          <a:p>
            <a:r>
              <a:rPr lang="en-NZ" dirty="0"/>
              <a:t>So take care to weigh up the real importance of cheap fares -- it's not infinitely important</a:t>
            </a:r>
          </a:p>
        </p:txBody>
      </p:sp>
      <p:sp>
        <p:nvSpPr>
          <p:cNvPr id="4" name="Slide Number Placeholder 3"/>
          <p:cNvSpPr>
            <a:spLocks noGrp="1"/>
          </p:cNvSpPr>
          <p:nvPr>
            <p:ph type="sldNum" sz="quarter" idx="5"/>
          </p:nvPr>
        </p:nvSpPr>
        <p:spPr/>
        <p:txBody>
          <a:bodyPr/>
          <a:lstStyle/>
          <a:p>
            <a:fld id="{BF8C2F77-4FB3-7A40-9F30-0A6895F0DF94}" type="slidenum">
              <a:rPr lang="en-US" smtClean="0"/>
              <a:t>6</a:t>
            </a:fld>
            <a:endParaRPr lang="en-US"/>
          </a:p>
        </p:txBody>
      </p:sp>
    </p:spTree>
    <p:extLst>
      <p:ext uri="{BB962C8B-B14F-4D97-AF65-F5344CB8AC3E}">
        <p14:creationId xmlns:p14="http://schemas.microsoft.com/office/powerpoint/2010/main" val="3692536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9EA10-3178-A798-64FB-A14DBB68A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FCC8B-6001-50D5-3229-E306AE2768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69C762-A0B2-429A-2E9B-289F6E2FE5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Dunedin network proposed zone options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kern="1200" dirty="0">
                <a:solidFill>
                  <a:schemeClr val="tx1"/>
                </a:solidFill>
                <a:effectLst/>
                <a:latin typeface="+mn-lt"/>
                <a:ea typeface="+mn-ea"/>
                <a:cs typeface="+mn-cs"/>
              </a:rPr>
              <a:t>Option 1 is considered the ‘do minimum’ to support the overall economic viability of longer distance Palmerston – Dunedin and Ōamaru – Dunedin routes (the latter launching October 2026) and to enable fair fares for shorter duration trips on these routes.  </a:t>
            </a:r>
          </a:p>
          <a:p>
            <a:endParaRPr lang="en-NZ" dirty="0"/>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Zone overlaps -- Option 2 for both PT networks include zone overlaps, which are areas that are considered part of both adjacent zones. Zone overlaps seek to improve fairness for users by ensuring those taking shorter-distance trips that cross zone boundaries do not pay an unduly high fare. For instance, in Dunedin a user would only pay a one-zone fare if they were travelling from Green Island to either the Dunedin CBD or Mosgiel because Green Island is within the zone overlap between the Dunedin Core and Dunedin Outer zones. </a:t>
            </a:r>
          </a:p>
          <a:p>
            <a:endParaRPr lang="en-NZ" dirty="0"/>
          </a:p>
          <a:p>
            <a:endParaRPr lang="en-NZ" dirty="0"/>
          </a:p>
        </p:txBody>
      </p:sp>
      <p:sp>
        <p:nvSpPr>
          <p:cNvPr id="4" name="Slide Number Placeholder 3">
            <a:extLst>
              <a:ext uri="{FF2B5EF4-FFF2-40B4-BE49-F238E27FC236}">
                <a16:creationId xmlns:a16="http://schemas.microsoft.com/office/drawing/2014/main" id="{6FA3B04D-877C-18FB-D116-7F73EC988BFD}"/>
              </a:ext>
            </a:extLst>
          </p:cNvPr>
          <p:cNvSpPr>
            <a:spLocks noGrp="1"/>
          </p:cNvSpPr>
          <p:nvPr>
            <p:ph type="sldNum" sz="quarter" idx="5"/>
          </p:nvPr>
        </p:nvSpPr>
        <p:spPr/>
        <p:txBody>
          <a:bodyPr/>
          <a:lstStyle/>
          <a:p>
            <a:fld id="{BF8C2F77-4FB3-7A40-9F30-0A6895F0DF94}" type="slidenum">
              <a:rPr lang="en-US" smtClean="0"/>
              <a:t>7</a:t>
            </a:fld>
            <a:endParaRPr lang="en-US"/>
          </a:p>
        </p:txBody>
      </p:sp>
    </p:spTree>
    <p:extLst>
      <p:ext uri="{BB962C8B-B14F-4D97-AF65-F5344CB8AC3E}">
        <p14:creationId xmlns:p14="http://schemas.microsoft.com/office/powerpoint/2010/main" val="2732207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2213B-8061-255A-A02C-1979E32C6D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D0405-5AEE-0430-E84C-D78172979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809D5-81B8-1C26-D64D-C781E52AB7D5}"/>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Similar preference clear in QT and Dunedin for fewer zones.</a:t>
            </a:r>
          </a:p>
          <a:p>
            <a:endParaRPr lang="en-NZ" sz="1200" b="0" i="0" u="none" strike="noStrike" kern="1200" dirty="0">
              <a:solidFill>
                <a:schemeClr val="tx1"/>
              </a:solidFill>
              <a:effectLst/>
              <a:latin typeface="+mn-lt"/>
              <a:ea typeface="+mn-ea"/>
              <a:cs typeface="+mn-cs"/>
            </a:endParaRPr>
          </a:p>
          <a:p>
            <a:r>
              <a:rPr lang="en-NZ" sz="1200" b="0" i="0" u="none" strike="noStrike" kern="1200" dirty="0">
                <a:solidFill>
                  <a:schemeClr val="tx1"/>
                </a:solidFill>
                <a:effectLst/>
                <a:latin typeface="+mn-lt"/>
                <a:ea typeface="+mn-ea"/>
                <a:cs typeface="+mn-cs"/>
              </a:rPr>
              <a:t>Numbers are in line with expectations – asking people to pay more money usually going to be met with a “no”.</a:t>
            </a:r>
          </a:p>
          <a:p>
            <a:endParaRPr lang="en-NZ" sz="1200" b="0" i="0" u="none" strike="noStrike" kern="1200" dirty="0">
              <a:solidFill>
                <a:schemeClr val="tx1"/>
              </a:solidFill>
              <a:effectLst/>
              <a:latin typeface="+mn-lt"/>
              <a:ea typeface="+mn-ea"/>
              <a:cs typeface="+mn-cs"/>
            </a:endParaRPr>
          </a:p>
          <a:p>
            <a:r>
              <a:rPr lang="en-NZ" sz="1200" kern="1200" dirty="0">
                <a:solidFill>
                  <a:schemeClr val="tx1"/>
                </a:solidFill>
                <a:effectLst/>
                <a:latin typeface="+mn-lt"/>
                <a:ea typeface="+mn-ea"/>
                <a:cs typeface="+mn-cs"/>
              </a:rPr>
              <a:t>Beyond fairness considerations, this subsidisation indirectly supports dispersed land use patterns rather than the consolidated urban form that encourages the uptake of walking, cycling and public transport.</a:t>
            </a:r>
            <a:endParaRPr lang="en-NZ"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9D52D25-0C54-1EC7-AA55-C96C8CD96F19}"/>
              </a:ext>
            </a:extLst>
          </p:cNvPr>
          <p:cNvSpPr>
            <a:spLocks noGrp="1"/>
          </p:cNvSpPr>
          <p:nvPr>
            <p:ph type="sldNum" sz="quarter" idx="5"/>
          </p:nvPr>
        </p:nvSpPr>
        <p:spPr/>
        <p:txBody>
          <a:bodyPr/>
          <a:lstStyle/>
          <a:p>
            <a:fld id="{BF8C2F77-4FB3-7A40-9F30-0A6895F0DF94}" type="slidenum">
              <a:rPr lang="en-US" smtClean="0"/>
              <a:t>8</a:t>
            </a:fld>
            <a:endParaRPr lang="en-US"/>
          </a:p>
        </p:txBody>
      </p:sp>
    </p:spTree>
    <p:extLst>
      <p:ext uri="{BB962C8B-B14F-4D97-AF65-F5344CB8AC3E}">
        <p14:creationId xmlns:p14="http://schemas.microsoft.com/office/powerpoint/2010/main" val="822352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82F3B-6B6B-A4AD-16E7-57EC8E96C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FC499-033F-A19B-56C3-8C3CDD7F17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31AD9-5F12-E995-39FB-F1BD08EBBB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Queenstown network proposed zone 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kern="1200" dirty="0">
              <a:solidFill>
                <a:schemeClr val="tx1"/>
              </a:solidFill>
              <a:effectLst/>
              <a:latin typeface="+mn-lt"/>
              <a:ea typeface="+mn-ea"/>
              <a:cs typeface="+mn-cs"/>
            </a:endParaRPr>
          </a:p>
          <a:p>
            <a:endParaRPr lang="en-NZ" dirty="0"/>
          </a:p>
        </p:txBody>
      </p:sp>
      <p:sp>
        <p:nvSpPr>
          <p:cNvPr id="4" name="Slide Number Placeholder 3">
            <a:extLst>
              <a:ext uri="{FF2B5EF4-FFF2-40B4-BE49-F238E27FC236}">
                <a16:creationId xmlns:a16="http://schemas.microsoft.com/office/drawing/2014/main" id="{C06B11CA-1609-BC8B-E89A-FBFBDA603682}"/>
              </a:ext>
            </a:extLst>
          </p:cNvPr>
          <p:cNvSpPr>
            <a:spLocks noGrp="1"/>
          </p:cNvSpPr>
          <p:nvPr>
            <p:ph type="sldNum" sz="quarter" idx="5"/>
          </p:nvPr>
        </p:nvSpPr>
        <p:spPr/>
        <p:txBody>
          <a:bodyPr/>
          <a:lstStyle/>
          <a:p>
            <a:fld id="{BF8C2F77-4FB3-7A40-9F30-0A6895F0DF94}" type="slidenum">
              <a:rPr lang="en-US" smtClean="0"/>
              <a:t>9</a:t>
            </a:fld>
            <a:endParaRPr lang="en-US"/>
          </a:p>
        </p:txBody>
      </p:sp>
    </p:spTree>
    <p:extLst>
      <p:ext uri="{BB962C8B-B14F-4D97-AF65-F5344CB8AC3E}">
        <p14:creationId xmlns:p14="http://schemas.microsoft.com/office/powerpoint/2010/main" val="1672812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5669C-12FE-379A-9E04-C61A10B2F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C9488-11C7-AD98-E990-29714A7851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C696D-8D8C-6E13-DE22-2E367B752E64}"/>
              </a:ext>
            </a:extLst>
          </p:cNvPr>
          <p:cNvSpPr>
            <a:spLocks noGrp="1"/>
          </p:cNvSpPr>
          <p:nvPr>
            <p:ph type="body" idx="1"/>
          </p:nvPr>
        </p:nvSpPr>
        <p:spPr/>
        <p:txBody>
          <a:bodyPr/>
          <a:lstStyle/>
          <a:p>
            <a:r>
              <a:rPr lang="en-NZ" sz="1200" b="0" i="0" u="none" strike="noStrike" kern="1200" dirty="0">
                <a:solidFill>
                  <a:schemeClr val="tx1"/>
                </a:solidFill>
                <a:effectLst/>
                <a:latin typeface="+mn-lt"/>
                <a:ea typeface="+mn-ea"/>
                <a:cs typeface="+mn-cs"/>
              </a:rPr>
              <a:t>Similar preference clear in QT and Dunedin for fewer </a:t>
            </a:r>
            <a:r>
              <a:rPr lang="en-NZ" sz="1200" b="0" i="0" u="none" strike="noStrike" kern="1200">
                <a:solidFill>
                  <a:schemeClr val="tx1"/>
                </a:solidFill>
                <a:effectLst/>
                <a:latin typeface="+mn-lt"/>
                <a:ea typeface="+mn-ea"/>
                <a:cs typeface="+mn-cs"/>
              </a:rPr>
              <a:t>zones.</a:t>
            </a:r>
          </a:p>
          <a:p>
            <a:r>
              <a:rPr lang="en-NZ" sz="1200" b="0" i="0" u="none" strike="noStrike" kern="1200">
                <a:solidFill>
                  <a:schemeClr val="tx1"/>
                </a:solidFill>
                <a:effectLst/>
                <a:latin typeface="+mn-lt"/>
                <a:ea typeface="+mn-ea"/>
                <a:cs typeface="+mn-cs"/>
              </a:rPr>
              <a:t>Numbers are in line with expectations</a:t>
            </a:r>
          </a:p>
          <a:p>
            <a:r>
              <a:rPr lang="en-NZ" sz="1200" b="0" i="0" u="none" strike="noStrike" kern="1200">
                <a:solidFill>
                  <a:schemeClr val="tx1"/>
                </a:solidFill>
                <a:effectLst/>
                <a:latin typeface="+mn-lt"/>
                <a:ea typeface="+mn-ea"/>
                <a:cs typeface="+mn-cs"/>
              </a:rPr>
              <a:t>There was not a clear way to get direct feedback on trade-offs</a:t>
            </a:r>
          </a:p>
          <a:p>
            <a:r>
              <a:rPr lang="en-NZ" sz="1200" b="0" i="0" u="none" strike="noStrike" kern="1200">
                <a:solidFill>
                  <a:schemeClr val="tx1"/>
                </a:solidFill>
                <a:effectLst/>
                <a:latin typeface="+mn-lt"/>
                <a:ea typeface="+mn-ea"/>
                <a:cs typeface="+mn-cs"/>
              </a:rPr>
              <a:t>So we could weigh this against the stated importance of fares relative to other factors</a:t>
            </a:r>
            <a:r>
              <a:rPr lang="en-NZ">
                <a:effectLst/>
              </a:rPr>
              <a:t> </a:t>
            </a:r>
          </a:p>
          <a:p>
            <a:r>
              <a:rPr lang="en-NZ" sz="1200" b="0" i="0" u="none" strike="noStrike" kern="1200">
                <a:solidFill>
                  <a:schemeClr val="tx1"/>
                </a:solidFill>
                <a:effectLst/>
                <a:latin typeface="+mn-lt"/>
                <a:ea typeface="+mn-ea"/>
                <a:cs typeface="+mn-cs"/>
              </a:rPr>
              <a:t>But it'd be a hard case to make</a:t>
            </a:r>
            <a:r>
              <a:rPr lang="en-NZ">
                <a:effectLst/>
              </a:rPr>
              <a:t> </a:t>
            </a:r>
            <a:endParaRPr lang="en-NZ" dirty="0"/>
          </a:p>
        </p:txBody>
      </p:sp>
      <p:sp>
        <p:nvSpPr>
          <p:cNvPr id="4" name="Slide Number Placeholder 3">
            <a:extLst>
              <a:ext uri="{FF2B5EF4-FFF2-40B4-BE49-F238E27FC236}">
                <a16:creationId xmlns:a16="http://schemas.microsoft.com/office/drawing/2014/main" id="{42A78F9F-780B-AAD6-E5E5-C9DA33297847}"/>
              </a:ext>
            </a:extLst>
          </p:cNvPr>
          <p:cNvSpPr>
            <a:spLocks noGrp="1"/>
          </p:cNvSpPr>
          <p:nvPr>
            <p:ph type="sldNum" sz="quarter" idx="5"/>
          </p:nvPr>
        </p:nvSpPr>
        <p:spPr/>
        <p:txBody>
          <a:bodyPr/>
          <a:lstStyle/>
          <a:p>
            <a:fld id="{BF8C2F77-4FB3-7A40-9F30-0A6895F0DF94}" type="slidenum">
              <a:rPr lang="en-US" smtClean="0"/>
              <a:t>10</a:t>
            </a:fld>
            <a:endParaRPr lang="en-US"/>
          </a:p>
        </p:txBody>
      </p:sp>
    </p:spTree>
    <p:extLst>
      <p:ext uri="{BB962C8B-B14F-4D97-AF65-F5344CB8AC3E}">
        <p14:creationId xmlns:p14="http://schemas.microsoft.com/office/powerpoint/2010/main" val="8910825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bg>
      <p:bgPr>
        <a:solidFill>
          <a:srgbClr val="003E60"/>
        </a:solidFill>
        <a:effectLst/>
      </p:bgPr>
    </p:bg>
    <p:spTree>
      <p:nvGrpSpPr>
        <p:cNvPr id="1" name=""/>
        <p:cNvGrpSpPr/>
        <p:nvPr/>
      </p:nvGrpSpPr>
      <p:grpSpPr>
        <a:xfrm>
          <a:off x="0" y="0"/>
          <a:ext cx="0" cy="0"/>
          <a:chOff x="0" y="0"/>
          <a:chExt cx="0" cy="0"/>
        </a:xfrm>
      </p:grpSpPr>
      <p:sp>
        <p:nvSpPr>
          <p:cNvPr id="28" name="Text Placeholder 4">
            <a:extLst>
              <a:ext uri="{FF2B5EF4-FFF2-40B4-BE49-F238E27FC236}">
                <a16:creationId xmlns:a16="http://schemas.microsoft.com/office/drawing/2014/main" id="{5C50D7ED-159E-FC4B-816C-E630009F9214}"/>
              </a:ext>
            </a:extLst>
          </p:cNvPr>
          <p:cNvSpPr>
            <a:spLocks noGrp="1"/>
          </p:cNvSpPr>
          <p:nvPr>
            <p:ph type="body" sz="quarter" idx="15" hasCustomPrompt="1"/>
          </p:nvPr>
        </p:nvSpPr>
        <p:spPr>
          <a:xfrm>
            <a:off x="1409220" y="5773982"/>
            <a:ext cx="9291411" cy="491861"/>
          </a:xfrm>
          <a:prstGeom prst="rect">
            <a:avLst/>
          </a:prstGeom>
        </p:spPr>
        <p:txBody>
          <a:bodyPr>
            <a:noAutofit/>
          </a:bodyPr>
          <a:lstStyle>
            <a:lvl1pPr marL="0" indent="0" algn="l">
              <a:buNone/>
              <a:defRPr sz="1800" b="0" i="0" baseline="0">
                <a:solidFill>
                  <a:schemeClr val="bg1">
                    <a:lumMod val="65000"/>
                  </a:schemeClr>
                </a:solidFill>
                <a:latin typeface="Source Sans Pro Semibold" panose="020B0603030403020204" pitchFamily="34" charset="0"/>
                <a:ea typeface="Arial" panose="020B0606030504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409701" y="2608618"/>
            <a:ext cx="9291412" cy="478367"/>
          </a:xfrm>
          <a:prstGeom prst="rect">
            <a:avLst/>
          </a:prstGeom>
        </p:spPr>
        <p:txBody>
          <a:bodyPr>
            <a:normAutofit/>
          </a:bodyPr>
          <a:lstStyle>
            <a:lvl1pPr marL="0" indent="0">
              <a:buNone/>
              <a:defRPr sz="2133" b="0" i="0">
                <a:solidFill>
                  <a:srgbClr val="0096FF"/>
                </a:solidFill>
                <a:latin typeface="Source Sans Pro Semibold" panose="020B0603030403020204" pitchFamily="34" charset="0"/>
                <a:cs typeface="Arial" panose="020B0604020202020204" pitchFamily="34" charset="0"/>
              </a:defRPr>
            </a:lvl1pPr>
          </a:lstStyle>
          <a:p>
            <a:pPr lvl="0"/>
            <a:r>
              <a:rPr lang="en-GB"/>
              <a:t>Click to add subtitle</a:t>
            </a:r>
            <a:endParaRPr lang="en-US"/>
          </a:p>
        </p:txBody>
      </p:sp>
      <p:sp>
        <p:nvSpPr>
          <p:cNvPr id="4" name="Text Placeholder 4">
            <a:extLst>
              <a:ext uri="{FF2B5EF4-FFF2-40B4-BE49-F238E27FC236}">
                <a16:creationId xmlns:a16="http://schemas.microsoft.com/office/drawing/2014/main" id="{C738AB99-B129-12F0-A86D-1DC80C7E4EC3}"/>
              </a:ext>
            </a:extLst>
          </p:cNvPr>
          <p:cNvSpPr>
            <a:spLocks noGrp="1"/>
          </p:cNvSpPr>
          <p:nvPr>
            <p:ph type="body" sz="quarter" idx="13" hasCustomPrompt="1"/>
          </p:nvPr>
        </p:nvSpPr>
        <p:spPr>
          <a:xfrm>
            <a:off x="1409221" y="3178860"/>
            <a:ext cx="9291892" cy="1441267"/>
          </a:xfrm>
          <a:prstGeom prst="rect">
            <a:avLst/>
          </a:prstGeom>
        </p:spPr>
        <p:txBody>
          <a:bodyPr>
            <a:noAutofit/>
          </a:bodyPr>
          <a:lstStyle>
            <a:lvl1pPr marL="0" indent="0" algn="l">
              <a:lnSpc>
                <a:spcPts val="5333"/>
              </a:lnSpc>
              <a:buNone/>
              <a:defRPr sz="5000" b="1">
                <a:solidFill>
                  <a:srgbClr val="EAECED"/>
                </a:solidFill>
              </a:defRPr>
            </a:lvl1pPr>
          </a:lstStyle>
          <a:p>
            <a:pPr lvl="0"/>
            <a:r>
              <a:rPr lang="en-US"/>
              <a:t>Click to edit</a:t>
            </a:r>
            <a:br>
              <a:rPr lang="en-US"/>
            </a:br>
            <a:r>
              <a:rPr lang="en-US"/>
              <a:t>Master text styles</a:t>
            </a:r>
          </a:p>
        </p:txBody>
      </p:sp>
      <p:pic>
        <p:nvPicPr>
          <p:cNvPr id="3" name="Picture 2" descr="A picture containing graphical user interface&#10;&#10;Description automatically generated">
            <a:extLst>
              <a:ext uri="{FF2B5EF4-FFF2-40B4-BE49-F238E27FC236}">
                <a16:creationId xmlns:a16="http://schemas.microsoft.com/office/drawing/2014/main" id="{CD2094BF-CF46-8CE4-BF25-1B3AA1A2B444}"/>
              </a:ext>
            </a:extLst>
          </p:cNvPr>
          <p:cNvPicPr>
            <a:picLocks noChangeAspect="1"/>
          </p:cNvPicPr>
          <p:nvPr userDrawn="1"/>
        </p:nvPicPr>
        <p:blipFill>
          <a:blip r:embed="rId2"/>
          <a:stretch>
            <a:fillRect/>
          </a:stretch>
        </p:blipFill>
        <p:spPr>
          <a:xfrm>
            <a:off x="1297021" y="579546"/>
            <a:ext cx="1910675" cy="1145217"/>
          </a:xfrm>
          <a:prstGeom prst="rect">
            <a:avLst/>
          </a:prstGeom>
        </p:spPr>
      </p:pic>
      <p:sp>
        <p:nvSpPr>
          <p:cNvPr id="6" name="Rectangle 5">
            <a:extLst>
              <a:ext uri="{FF2B5EF4-FFF2-40B4-BE49-F238E27FC236}">
                <a16:creationId xmlns:a16="http://schemas.microsoft.com/office/drawing/2014/main" id="{2F2EA3E9-22F7-98FB-42DB-9F252E5DCE3B}"/>
              </a:ext>
            </a:extLst>
          </p:cNvPr>
          <p:cNvSpPr/>
          <p:nvPr userDrawn="1"/>
        </p:nvSpPr>
        <p:spPr>
          <a:xfrm>
            <a:off x="1509824" y="6783510"/>
            <a:ext cx="10682177"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252727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entred one column">
    <p:bg>
      <p:bgPr>
        <a:solidFill>
          <a:schemeClr val="bg1"/>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966F452A-D209-3145-B9E5-418684C85786}"/>
              </a:ext>
            </a:extLst>
          </p:cNvPr>
          <p:cNvSpPr>
            <a:spLocks noGrp="1"/>
          </p:cNvSpPr>
          <p:nvPr>
            <p:ph type="title" hasCustomPrompt="1"/>
          </p:nvPr>
        </p:nvSpPr>
        <p:spPr>
          <a:xfrm>
            <a:off x="725231" y="926045"/>
            <a:ext cx="10629021" cy="505548"/>
          </a:xfrm>
          <a:prstGeom prst="rect">
            <a:avLst/>
          </a:prstGeom>
        </p:spPr>
        <p:txBody>
          <a:bodyPr>
            <a:noAutofit/>
          </a:bodyPr>
          <a:lstStyle>
            <a:lvl1pPr algn="ctr">
              <a:defRPr sz="4000" b="0"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22" name="Text Placeholder 21">
            <a:extLst>
              <a:ext uri="{FF2B5EF4-FFF2-40B4-BE49-F238E27FC236}">
                <a16:creationId xmlns:a16="http://schemas.microsoft.com/office/drawing/2014/main" id="{424A0A90-0190-8845-8B51-BBF8FB888DD6}"/>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lgn="ctr">
              <a:buNone/>
              <a:defRPr b="1"/>
            </a:lvl1pPr>
          </a:lstStyle>
          <a:p>
            <a:pPr lvl="0"/>
            <a:r>
              <a:rPr lang="en-GB"/>
              <a:t>Click to add subtitle</a:t>
            </a:r>
          </a:p>
        </p:txBody>
      </p:sp>
      <p:sp>
        <p:nvSpPr>
          <p:cNvPr id="25" name="Text Placeholder 23">
            <a:extLst>
              <a:ext uri="{FF2B5EF4-FFF2-40B4-BE49-F238E27FC236}">
                <a16:creationId xmlns:a16="http://schemas.microsoft.com/office/drawing/2014/main" id="{5CE11997-7F10-8A40-8576-9FAE774CC158}"/>
              </a:ext>
            </a:extLst>
          </p:cNvPr>
          <p:cNvSpPr>
            <a:spLocks noGrp="1"/>
          </p:cNvSpPr>
          <p:nvPr>
            <p:ph type="body" sz="quarter" idx="21" hasCustomPrompt="1"/>
          </p:nvPr>
        </p:nvSpPr>
        <p:spPr>
          <a:xfrm>
            <a:off x="723901" y="2012262"/>
            <a:ext cx="10629900" cy="4033212"/>
          </a:xfrm>
          <a:prstGeom prst="rect">
            <a:avLst/>
          </a:prstGeom>
        </p:spPr>
        <p:txBody>
          <a:bodyPr numCol="1" spcCol="180000">
            <a:noAutofit/>
          </a:bodyPr>
          <a:lstStyle>
            <a:lvl1pPr marL="0" indent="0" algn="ctr">
              <a:buFont typeface="Arial" panose="020B0604020202020204" pitchFamily="34" charset="0"/>
              <a:buNone/>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lvl="0"/>
            <a:endParaRPr lang="en-GB"/>
          </a:p>
        </p:txBody>
      </p:sp>
      <p:sp>
        <p:nvSpPr>
          <p:cNvPr id="7" name="Slide Number Placeholder 7">
            <a:extLst>
              <a:ext uri="{FF2B5EF4-FFF2-40B4-BE49-F238E27FC236}">
                <a16:creationId xmlns:a16="http://schemas.microsoft.com/office/drawing/2014/main" id="{ED590F41-6246-E941-AA78-A83304293432}"/>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Rectangle 1">
            <a:extLst>
              <a:ext uri="{FF2B5EF4-FFF2-40B4-BE49-F238E27FC236}">
                <a16:creationId xmlns:a16="http://schemas.microsoft.com/office/drawing/2014/main" id="{7E646BFF-DC66-81CB-623D-13223EA327BF}"/>
              </a:ext>
            </a:extLst>
          </p:cNvPr>
          <p:cNvSpPr/>
          <p:nvPr userDrawn="1"/>
        </p:nvSpPr>
        <p:spPr>
          <a:xfrm>
            <a:off x="1" y="6783510"/>
            <a:ext cx="12192000"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1903853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text on white">
    <p:bg>
      <p:bgPr>
        <a:solidFill>
          <a:schemeClr val="bg1"/>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966F452A-D209-3145-B9E5-418684C85786}"/>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7" name="Slide Number Placeholder 7">
            <a:extLst>
              <a:ext uri="{FF2B5EF4-FFF2-40B4-BE49-F238E27FC236}">
                <a16:creationId xmlns:a16="http://schemas.microsoft.com/office/drawing/2014/main" id="{144EE808-45F3-0B45-A79A-B15B017AE3DB}"/>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1">
            <a:extLst>
              <a:ext uri="{FF2B5EF4-FFF2-40B4-BE49-F238E27FC236}">
                <a16:creationId xmlns:a16="http://schemas.microsoft.com/office/drawing/2014/main" id="{248C498F-1170-EED5-E93C-8E7A3EF71FDD}"/>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lvl1pPr>
          </a:lstStyle>
          <a:p>
            <a:pPr lvl="0"/>
            <a:r>
              <a:rPr lang="en-GB"/>
              <a:t>Click to add subtitle</a:t>
            </a:r>
          </a:p>
        </p:txBody>
      </p:sp>
      <p:cxnSp>
        <p:nvCxnSpPr>
          <p:cNvPr id="3" name="Straight Arrow Connector 2">
            <a:extLst>
              <a:ext uri="{FF2B5EF4-FFF2-40B4-BE49-F238E27FC236}">
                <a16:creationId xmlns:a16="http://schemas.microsoft.com/office/drawing/2014/main" id="{B284B598-06BC-2939-9E39-78B3C2F53991}"/>
              </a:ext>
            </a:extLst>
          </p:cNvPr>
          <p:cNvCxnSpPr>
            <a:cxnSpLocks/>
          </p:cNvCxnSpPr>
          <p:nvPr userDrawn="1"/>
        </p:nvCxnSpPr>
        <p:spPr>
          <a:xfrm>
            <a:off x="5998669" y="2571590"/>
            <a:ext cx="0" cy="2679167"/>
          </a:xfrm>
          <a:prstGeom prst="straightConnector1">
            <a:avLst/>
          </a:prstGeom>
          <a:ln>
            <a:solidFill>
              <a:schemeClr val="bg1">
                <a:lumMod val="75000"/>
              </a:schemeClr>
            </a:solidFill>
          </a:ln>
        </p:spPr>
        <p:style>
          <a:lnRef idx="1">
            <a:schemeClr val="accent2"/>
          </a:lnRef>
          <a:fillRef idx="0">
            <a:schemeClr val="accent2"/>
          </a:fillRef>
          <a:effectRef idx="0">
            <a:schemeClr val="accent2"/>
          </a:effectRef>
          <a:fontRef idx="minor">
            <a:schemeClr val="tx1"/>
          </a:fontRef>
        </p:style>
      </p:cxnSp>
      <p:sp>
        <p:nvSpPr>
          <p:cNvPr id="4" name="Text Placeholder 23">
            <a:extLst>
              <a:ext uri="{FF2B5EF4-FFF2-40B4-BE49-F238E27FC236}">
                <a16:creationId xmlns:a16="http://schemas.microsoft.com/office/drawing/2014/main" id="{33938E65-99E0-4BAE-E022-77910577E9E0}"/>
              </a:ext>
            </a:extLst>
          </p:cNvPr>
          <p:cNvSpPr>
            <a:spLocks noGrp="1"/>
          </p:cNvSpPr>
          <p:nvPr>
            <p:ph type="body" sz="quarter" idx="21" hasCustomPrompt="1"/>
          </p:nvPr>
        </p:nvSpPr>
        <p:spPr>
          <a:xfrm>
            <a:off x="723901" y="2012262"/>
            <a:ext cx="10629900" cy="4033212"/>
          </a:xfrm>
        </p:spPr>
        <p:txBody>
          <a:bodyPr numCol="2" spcCol="360000">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GB"/>
              <a:t>Click to add double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endParaRPr lang="en-GB"/>
          </a:p>
          <a:p>
            <a:pPr lvl="0"/>
            <a:r>
              <a:rPr lang="en-GB"/>
              <a:t>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 Proin </a:t>
            </a:r>
            <a:r>
              <a:rPr lang="en-GB" err="1"/>
              <a:t>nibh</a:t>
            </a:r>
            <a:r>
              <a:rPr lang="en-GB"/>
              <a:t> </a:t>
            </a:r>
            <a:r>
              <a:rPr lang="en-GB" err="1"/>
              <a:t>nisl</a:t>
            </a:r>
            <a:r>
              <a:rPr lang="en-GB"/>
              <a:t> </a:t>
            </a:r>
            <a:r>
              <a:rPr lang="en-GB" err="1"/>
              <a:t>oranste</a:t>
            </a:r>
            <a:r>
              <a:rPr lang="en-GB"/>
              <a:t> </a:t>
            </a:r>
            <a:r>
              <a:rPr lang="en-GB" err="1"/>
              <a:t>ftoeu</a:t>
            </a:r>
            <a:r>
              <a:rPr lang="en-GB"/>
              <a:t> </a:t>
            </a:r>
            <a:r>
              <a:rPr lang="en-GB" err="1"/>
              <a:t>condimentum</a:t>
            </a:r>
            <a:r>
              <a:rPr lang="en-GB"/>
              <a:t> id </a:t>
            </a:r>
            <a:r>
              <a:rPr lang="en-GB" err="1"/>
              <a:t>venenatis</a:t>
            </a:r>
            <a:r>
              <a:rPr lang="en-GB"/>
              <a:t> a vitae </a:t>
            </a:r>
            <a:r>
              <a:rPr lang="en-GB" err="1"/>
              <a:t>sapien</a:t>
            </a:r>
            <a:r>
              <a:rPr lang="en-GB"/>
              <a:t>.</a:t>
            </a:r>
          </a:p>
        </p:txBody>
      </p:sp>
      <p:sp>
        <p:nvSpPr>
          <p:cNvPr id="8" name="Rectangle 7">
            <a:extLst>
              <a:ext uri="{FF2B5EF4-FFF2-40B4-BE49-F238E27FC236}">
                <a16:creationId xmlns:a16="http://schemas.microsoft.com/office/drawing/2014/main" id="{06F1CD84-E898-5C52-6821-B9C55688AB4F}"/>
              </a:ext>
            </a:extLst>
          </p:cNvPr>
          <p:cNvSpPr/>
          <p:nvPr userDrawn="1"/>
        </p:nvSpPr>
        <p:spPr>
          <a:xfrm>
            <a:off x="723901" y="6783510"/>
            <a:ext cx="11468100"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880330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 right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6096000" y="2135"/>
            <a:ext cx="6096000" cy="2723727"/>
          </a:xfrm>
          <a:prstGeom prst="rect">
            <a:avLst/>
          </a:prstGeom>
        </p:spPr>
        <p:txBody>
          <a:bodyPr/>
          <a:lstStyle>
            <a:lvl1pPr marL="0" indent="0" algn="ctr">
              <a:buNone/>
              <a:defRPr sz="3200">
                <a:solidFill>
                  <a:srgbClr val="0A395B"/>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DE26AF3A-06E9-8443-8C4A-575404F43A71}"/>
              </a:ext>
            </a:extLst>
          </p:cNvPr>
          <p:cNvSpPr>
            <a:spLocks noGrp="1"/>
          </p:cNvSpPr>
          <p:nvPr>
            <p:ph type="pic" idx="17"/>
          </p:nvPr>
        </p:nvSpPr>
        <p:spPr>
          <a:xfrm>
            <a:off x="6096000" y="3424103"/>
            <a:ext cx="6096000" cy="2723727"/>
          </a:xfrm>
          <a:prstGeom prst="rect">
            <a:avLst/>
          </a:prstGeom>
        </p:spPr>
        <p:txBody>
          <a:bodyPr/>
          <a:lstStyle>
            <a:lvl1pPr marL="0" indent="0" algn="ctr">
              <a:buNone/>
              <a:defRPr sz="3200">
                <a:solidFill>
                  <a:srgbClr val="0A395B"/>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8" name="Title 7">
            <a:extLst>
              <a:ext uri="{FF2B5EF4-FFF2-40B4-BE49-F238E27FC236}">
                <a16:creationId xmlns:a16="http://schemas.microsoft.com/office/drawing/2014/main" id="{F1569518-DC93-724C-AC70-58DE1388DC54}"/>
              </a:ext>
            </a:extLst>
          </p:cNvPr>
          <p:cNvSpPr>
            <a:spLocks noGrp="1"/>
          </p:cNvSpPr>
          <p:nvPr>
            <p:ph type="title" hasCustomPrompt="1"/>
          </p:nvPr>
        </p:nvSpPr>
        <p:spPr>
          <a:xfrm>
            <a:off x="725231" y="926045"/>
            <a:ext cx="4878688"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20" name="Text Placeholder 21">
            <a:extLst>
              <a:ext uri="{FF2B5EF4-FFF2-40B4-BE49-F238E27FC236}">
                <a16:creationId xmlns:a16="http://schemas.microsoft.com/office/drawing/2014/main" id="{02226445-E45E-4A45-BCE1-34496A76C60D}"/>
              </a:ext>
            </a:extLst>
          </p:cNvPr>
          <p:cNvSpPr>
            <a:spLocks noGrp="1"/>
          </p:cNvSpPr>
          <p:nvPr>
            <p:ph type="body" sz="quarter" idx="21" hasCustomPrompt="1"/>
          </p:nvPr>
        </p:nvSpPr>
        <p:spPr>
          <a:xfrm>
            <a:off x="723901" y="1460602"/>
            <a:ext cx="4879091" cy="347133"/>
          </a:xfrm>
          <a:prstGeom prst="rect">
            <a:avLst/>
          </a:prstGeom>
        </p:spPr>
        <p:txBody>
          <a:bodyPr>
            <a:noAutofit/>
          </a:bodyPr>
          <a:lstStyle>
            <a:lvl1pPr marL="0" indent="0">
              <a:buNone/>
              <a:defRPr b="1"/>
            </a:lvl1pPr>
          </a:lstStyle>
          <a:p>
            <a:pPr lvl="0"/>
            <a:r>
              <a:rPr lang="en-GB"/>
              <a:t>Click to add subtitle</a:t>
            </a:r>
          </a:p>
        </p:txBody>
      </p:sp>
      <p:sp>
        <p:nvSpPr>
          <p:cNvPr id="21" name="Text Placeholder 23">
            <a:extLst>
              <a:ext uri="{FF2B5EF4-FFF2-40B4-BE49-F238E27FC236}">
                <a16:creationId xmlns:a16="http://schemas.microsoft.com/office/drawing/2014/main" id="{768249EB-6E1E-3F45-BC2B-A87B6F0B1285}"/>
              </a:ext>
            </a:extLst>
          </p:cNvPr>
          <p:cNvSpPr>
            <a:spLocks noGrp="1"/>
          </p:cNvSpPr>
          <p:nvPr>
            <p:ph type="body" sz="quarter" idx="22" hasCustomPrompt="1"/>
          </p:nvPr>
        </p:nvSpPr>
        <p:spPr>
          <a:xfrm>
            <a:off x="723901" y="2012262"/>
            <a:ext cx="4879091" cy="4033212"/>
          </a:xfrm>
          <a:prstGeom prst="rect">
            <a:avLst/>
          </a:prstGeom>
        </p:spPr>
        <p:txBody>
          <a:bodyPr numCol="1" spcCol="180000">
            <a:noAutofit/>
          </a:bodyPr>
          <a:lstStyle>
            <a:lvl1pPr marL="0" indent="0">
              <a:buFont typeface="Arial" panose="020B0604020202020204" pitchFamily="34" charset="0"/>
              <a:buNone/>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t>
            </a:r>
            <a:r>
              <a:rPr lang="en-GB" err="1"/>
              <a:t>risus</a:t>
            </a:r>
            <a:r>
              <a:rPr lang="en-GB"/>
              <a:t> </a:t>
            </a:r>
            <a:r>
              <a:rPr lang="en-GB" err="1"/>
              <a:t>viverra</a:t>
            </a:r>
            <a:r>
              <a:rPr lang="en-GB"/>
              <a:t> integer </a:t>
            </a:r>
            <a:r>
              <a:rPr lang="en-GB" err="1"/>
              <a:t>feugiat</a:t>
            </a:r>
            <a:r>
              <a:rPr lang="en-GB"/>
              <a:t>. </a:t>
            </a:r>
          </a:p>
          <a:p>
            <a:pPr lvl="0"/>
            <a:r>
              <a:rPr lang="en-GB"/>
              <a:t>Magna </a:t>
            </a:r>
            <a:r>
              <a:rPr lang="en-GB" err="1"/>
              <a:t>fringilla</a:t>
            </a:r>
            <a:r>
              <a:rPr lang="en-GB"/>
              <a:t> </a:t>
            </a:r>
            <a:r>
              <a:rPr lang="en-GB" err="1"/>
              <a:t>urna</a:t>
            </a:r>
            <a:r>
              <a:rPr lang="en-GB"/>
              <a:t>. Integer </a:t>
            </a:r>
            <a:r>
              <a:rPr lang="en-GB" err="1"/>
              <a:t>quis</a:t>
            </a:r>
            <a:r>
              <a:rPr lang="en-GB"/>
              <a:t> auctor </a:t>
            </a:r>
            <a:r>
              <a:rPr lang="en-GB" err="1"/>
              <a:t>elit</a:t>
            </a:r>
            <a:r>
              <a:rPr lang="en-GB"/>
              <a:t> sed. Dui </a:t>
            </a:r>
            <a:r>
              <a:rPr lang="en-GB" err="1"/>
              <a:t>ut</a:t>
            </a:r>
            <a:r>
              <a:rPr lang="en-GB"/>
              <a:t> </a:t>
            </a:r>
            <a:r>
              <a:rPr lang="en-GB" err="1"/>
              <a:t>ornare</a:t>
            </a:r>
            <a:r>
              <a:rPr lang="en-GB"/>
              <a:t> </a:t>
            </a:r>
            <a:r>
              <a:rPr lang="en-GB" err="1"/>
              <a:t>lectus</a:t>
            </a:r>
            <a:r>
              <a:rPr lang="en-GB"/>
              <a:t> sit </a:t>
            </a:r>
            <a:r>
              <a:rPr lang="en-GB" err="1"/>
              <a:t>amet</a:t>
            </a:r>
            <a:r>
              <a:rPr lang="en-GB"/>
              <a:t> est. Proin </a:t>
            </a:r>
            <a:r>
              <a:rPr lang="en-GB" err="1"/>
              <a:t>nibh</a:t>
            </a:r>
            <a:r>
              <a:rPr lang="en-GB"/>
              <a:t> </a:t>
            </a:r>
            <a:r>
              <a:rPr lang="en-GB" err="1"/>
              <a:t>nisl</a:t>
            </a:r>
            <a:r>
              <a:rPr lang="en-GB"/>
              <a:t> id </a:t>
            </a:r>
            <a:r>
              <a:rPr lang="en-GB" err="1"/>
              <a:t>venenatis</a:t>
            </a:r>
            <a:r>
              <a:rPr lang="en-GB"/>
              <a:t> a vitae </a:t>
            </a:r>
            <a:r>
              <a:rPr lang="en-GB" err="1"/>
              <a:t>sapien</a:t>
            </a:r>
            <a:r>
              <a:rPr lang="en-GB"/>
              <a:t>.</a:t>
            </a:r>
          </a:p>
        </p:txBody>
      </p:sp>
      <p:sp>
        <p:nvSpPr>
          <p:cNvPr id="13" name="Slide Number Placeholder 7">
            <a:extLst>
              <a:ext uri="{FF2B5EF4-FFF2-40B4-BE49-F238E27FC236}">
                <a16:creationId xmlns:a16="http://schemas.microsoft.com/office/drawing/2014/main" id="{DB82DBEA-18A3-C542-9D92-30172F92BBCE}"/>
              </a:ext>
            </a:extLst>
          </p:cNvPr>
          <p:cNvSpPr>
            <a:spLocks noGrp="1"/>
          </p:cNvSpPr>
          <p:nvPr>
            <p:ph type="sldNum" sz="quarter" idx="4"/>
          </p:nvPr>
        </p:nvSpPr>
        <p:spPr>
          <a:xfrm>
            <a:off x="11041681" y="6357600"/>
            <a:ext cx="828903"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3">
            <a:extLst>
              <a:ext uri="{FF2B5EF4-FFF2-40B4-BE49-F238E27FC236}">
                <a16:creationId xmlns:a16="http://schemas.microsoft.com/office/drawing/2014/main" id="{432FAD22-EBC0-B21E-0A95-8E7A84ABD5FA}"/>
              </a:ext>
            </a:extLst>
          </p:cNvPr>
          <p:cNvSpPr>
            <a:spLocks noGrp="1"/>
          </p:cNvSpPr>
          <p:nvPr>
            <p:ph type="body" sz="half" idx="19" hasCustomPrompt="1"/>
          </p:nvPr>
        </p:nvSpPr>
        <p:spPr>
          <a:xfrm>
            <a:off x="6096000" y="2773722"/>
            <a:ext cx="4634072" cy="440609"/>
          </a:xfrm>
        </p:spPr>
        <p:txBody>
          <a:bodyPr>
            <a:normAutofit/>
          </a:bodyPr>
          <a:lstStyle>
            <a:lvl1pPr marL="0" indent="0">
              <a:buNone/>
              <a:defRPr sz="1400" b="0" i="0" baseline="0">
                <a:solidFill>
                  <a:schemeClr val="tx1">
                    <a:lumMod val="65000"/>
                    <a:lumOff val="35000"/>
                  </a:schemeClr>
                </a:solidFill>
                <a:latin typeface="Arial" panose="020B0604020202020204" pitchFamily="34" charset="0"/>
                <a:ea typeface="Arial" panose="020B0606030504020204" pitchFamily="34" charset="0"/>
                <a:cs typeface="Arial" panose="020B060402020202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add caption</a:t>
            </a:r>
          </a:p>
        </p:txBody>
      </p:sp>
      <p:sp>
        <p:nvSpPr>
          <p:cNvPr id="4" name="Text Placeholder 3">
            <a:extLst>
              <a:ext uri="{FF2B5EF4-FFF2-40B4-BE49-F238E27FC236}">
                <a16:creationId xmlns:a16="http://schemas.microsoft.com/office/drawing/2014/main" id="{BA8008A8-DA64-3410-6C0E-B1B4A5391926}"/>
              </a:ext>
            </a:extLst>
          </p:cNvPr>
          <p:cNvSpPr>
            <a:spLocks noGrp="1"/>
          </p:cNvSpPr>
          <p:nvPr>
            <p:ph type="body" sz="half" idx="20" hasCustomPrompt="1"/>
          </p:nvPr>
        </p:nvSpPr>
        <p:spPr>
          <a:xfrm>
            <a:off x="6096000" y="6147830"/>
            <a:ext cx="4634072" cy="430165"/>
          </a:xfrm>
        </p:spPr>
        <p:txBody>
          <a:bodyPr>
            <a:normAutofit/>
          </a:bodyPr>
          <a:lstStyle>
            <a:lvl1pPr marL="0" indent="0">
              <a:buNone/>
              <a:defRPr sz="1400" b="0" i="0" baseline="0">
                <a:solidFill>
                  <a:schemeClr val="tx1">
                    <a:lumMod val="65000"/>
                    <a:lumOff val="35000"/>
                  </a:schemeClr>
                </a:solidFill>
                <a:latin typeface="Arial" panose="020B0604020202020204" pitchFamily="34" charset="0"/>
                <a:ea typeface="Arial" panose="020B0606030504020204" pitchFamily="34" charset="0"/>
                <a:cs typeface="Arial" panose="020B060402020202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add caption</a:t>
            </a:r>
          </a:p>
        </p:txBody>
      </p:sp>
      <p:sp>
        <p:nvSpPr>
          <p:cNvPr id="7" name="Rectangle 6">
            <a:extLst>
              <a:ext uri="{FF2B5EF4-FFF2-40B4-BE49-F238E27FC236}">
                <a16:creationId xmlns:a16="http://schemas.microsoft.com/office/drawing/2014/main" id="{5A0DF683-4BBB-02A0-C2DF-B55648FE3FE8}"/>
              </a:ext>
            </a:extLst>
          </p:cNvPr>
          <p:cNvSpPr/>
          <p:nvPr userDrawn="1"/>
        </p:nvSpPr>
        <p:spPr>
          <a:xfrm>
            <a:off x="725231" y="6790003"/>
            <a:ext cx="536934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1275220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imag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723901" y="2058650"/>
            <a:ext cx="5372100" cy="4054284"/>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9" name="Picture Placeholder 2">
            <a:extLst>
              <a:ext uri="{FF2B5EF4-FFF2-40B4-BE49-F238E27FC236}">
                <a16:creationId xmlns:a16="http://schemas.microsoft.com/office/drawing/2014/main" id="{7491E36E-50F3-D24A-A688-3E813C0C3D85}"/>
              </a:ext>
            </a:extLst>
          </p:cNvPr>
          <p:cNvSpPr>
            <a:spLocks noGrp="1"/>
          </p:cNvSpPr>
          <p:nvPr>
            <p:ph type="pic" sz="quarter" idx="18"/>
          </p:nvPr>
        </p:nvSpPr>
        <p:spPr>
          <a:xfrm>
            <a:off x="6280979" y="2058650"/>
            <a:ext cx="5372100" cy="4054284"/>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8" name="Title 7">
            <a:extLst>
              <a:ext uri="{FF2B5EF4-FFF2-40B4-BE49-F238E27FC236}">
                <a16:creationId xmlns:a16="http://schemas.microsoft.com/office/drawing/2014/main" id="{38B5FE7C-2C40-1C43-BFB0-43C03EB7D080}"/>
              </a:ext>
            </a:extLst>
          </p:cNvPr>
          <p:cNvSpPr>
            <a:spLocks noGrp="1"/>
          </p:cNvSpPr>
          <p:nvPr>
            <p:ph type="title" hasCustomPrompt="1"/>
          </p:nvPr>
        </p:nvSpPr>
        <p:spPr>
          <a:xfrm>
            <a:off x="725232" y="926045"/>
            <a:ext cx="8982321"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4" name="Text Placeholder 21">
            <a:extLst>
              <a:ext uri="{FF2B5EF4-FFF2-40B4-BE49-F238E27FC236}">
                <a16:creationId xmlns:a16="http://schemas.microsoft.com/office/drawing/2014/main" id="{3C1389F0-BF96-1E44-84C5-4638018AC51D}"/>
              </a:ext>
            </a:extLst>
          </p:cNvPr>
          <p:cNvSpPr>
            <a:spLocks noGrp="1"/>
          </p:cNvSpPr>
          <p:nvPr>
            <p:ph type="body" sz="quarter" idx="20" hasCustomPrompt="1"/>
          </p:nvPr>
        </p:nvSpPr>
        <p:spPr>
          <a:xfrm>
            <a:off x="723901" y="1460602"/>
            <a:ext cx="8983064" cy="347133"/>
          </a:xfrm>
          <a:prstGeom prst="rect">
            <a:avLst/>
          </a:prstGeom>
        </p:spPr>
        <p:txBody>
          <a:bodyPr>
            <a:noAutofit/>
          </a:bodyPr>
          <a:lstStyle>
            <a:lvl1pPr marL="0" indent="0">
              <a:buNone/>
              <a:defRPr b="1"/>
            </a:lvl1pPr>
          </a:lstStyle>
          <a:p>
            <a:pPr lvl="0"/>
            <a:r>
              <a:rPr lang="en-GB"/>
              <a:t>Click to add subtitle</a:t>
            </a:r>
          </a:p>
        </p:txBody>
      </p:sp>
      <p:sp>
        <p:nvSpPr>
          <p:cNvPr id="10" name="Slide Number Placeholder 7">
            <a:extLst>
              <a:ext uri="{FF2B5EF4-FFF2-40B4-BE49-F238E27FC236}">
                <a16:creationId xmlns:a16="http://schemas.microsoft.com/office/drawing/2014/main" id="{098D4100-512F-BA46-A4DE-F7F423AA34CA}"/>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D5797CCC-D355-2B01-7650-E51F2780D7C6}"/>
              </a:ext>
            </a:extLst>
          </p:cNvPr>
          <p:cNvSpPr/>
          <p:nvPr userDrawn="1"/>
        </p:nvSpPr>
        <p:spPr>
          <a:xfrm>
            <a:off x="725230" y="6790003"/>
            <a:ext cx="1146676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2262502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break—with full insert image">
    <p:bg>
      <p:bgRef idx="1001">
        <a:schemeClr val="bg1"/>
      </p:bgRef>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BF80CE-49B1-BC43-B990-D837016287EF}"/>
              </a:ext>
            </a:extLst>
          </p:cNvPr>
          <p:cNvSpPr>
            <a:spLocks noGrp="1"/>
          </p:cNvSpPr>
          <p:nvPr>
            <p:ph type="pic" sz="quarter" idx="15" hasCustomPrompt="1"/>
          </p:nvPr>
        </p:nvSpPr>
        <p:spPr>
          <a:xfrm>
            <a:off x="1" y="0"/>
            <a:ext cx="12191999" cy="6858000"/>
          </a:xfrm>
          <a:prstGeom prst="rect">
            <a:avLst/>
          </a:prstGeom>
        </p:spPr>
        <p:txBody>
          <a:bodyPr/>
          <a:lstStyle>
            <a:lvl1pPr marL="0" indent="0" algn="ctr">
              <a:buNone/>
              <a:defRPr>
                <a:solidFill>
                  <a:srgbClr val="0A395B"/>
                </a:solidFill>
              </a:defRPr>
            </a:lvl1pPr>
          </a:lstStyle>
          <a:p>
            <a:r>
              <a:rPr lang="en-US"/>
              <a:t>Click icon to insert full image. After inserting, select, and send to back. Then edit text.</a:t>
            </a:r>
          </a:p>
        </p:txBody>
      </p:sp>
      <p:sp>
        <p:nvSpPr>
          <p:cNvPr id="2" name="Text Placeholder 4">
            <a:extLst>
              <a:ext uri="{FF2B5EF4-FFF2-40B4-BE49-F238E27FC236}">
                <a16:creationId xmlns:a16="http://schemas.microsoft.com/office/drawing/2014/main" id="{383C2D24-DADF-8FA3-F2C7-29264BB4EA6F}"/>
              </a:ext>
            </a:extLst>
          </p:cNvPr>
          <p:cNvSpPr>
            <a:spLocks noGrp="1"/>
          </p:cNvSpPr>
          <p:nvPr>
            <p:ph type="body" sz="quarter" idx="14" hasCustomPrompt="1"/>
          </p:nvPr>
        </p:nvSpPr>
        <p:spPr>
          <a:xfrm>
            <a:off x="1450055" y="2983524"/>
            <a:ext cx="9291892" cy="1437680"/>
          </a:xfrm>
        </p:spPr>
        <p:txBody>
          <a:bodyPr>
            <a:noAutofit/>
          </a:bodyPr>
          <a:lstStyle>
            <a:lvl1pPr marL="0" indent="0" algn="l">
              <a:lnSpc>
                <a:spcPts val="5333"/>
              </a:lnSpc>
              <a:spcBef>
                <a:spcPts val="0"/>
              </a:spcBef>
              <a:buNone/>
              <a:defRPr sz="5000" b="1">
                <a:solidFill>
                  <a:srgbClr val="0A395B"/>
                </a:solidFill>
              </a:defRPr>
            </a:lvl1pPr>
          </a:lstStyle>
          <a:p>
            <a:pPr lvl="0"/>
            <a:r>
              <a:rPr lang="en-GB"/>
              <a:t>Click to add page break title</a:t>
            </a:r>
          </a:p>
        </p:txBody>
      </p:sp>
      <p:sp>
        <p:nvSpPr>
          <p:cNvPr id="3" name="Rectangle 2">
            <a:extLst>
              <a:ext uri="{FF2B5EF4-FFF2-40B4-BE49-F238E27FC236}">
                <a16:creationId xmlns:a16="http://schemas.microsoft.com/office/drawing/2014/main" id="{C5C14201-A5FA-9DE0-F9A5-C21DFED2C03D}"/>
              </a:ext>
            </a:extLst>
          </p:cNvPr>
          <p:cNvSpPr/>
          <p:nvPr userDrawn="1"/>
        </p:nvSpPr>
        <p:spPr>
          <a:xfrm>
            <a:off x="-74211" y="6790003"/>
            <a:ext cx="1226621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180632193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age (6)">
    <p:bg>
      <p:bgPr>
        <a:solidFill>
          <a:schemeClr val="bg1"/>
        </a:solidFill>
        <a:effectLst/>
      </p:bgPr>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0"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41" name="Text Placeholder 4">
            <a:extLst>
              <a:ext uri="{FF2B5EF4-FFF2-40B4-BE49-F238E27FC236}">
                <a16:creationId xmlns:a16="http://schemas.microsoft.com/office/drawing/2014/main" id="{1F351A5C-628A-6D48-8897-8B553B3B0AB8}"/>
              </a:ext>
            </a:extLst>
          </p:cNvPr>
          <p:cNvSpPr>
            <a:spLocks noGrp="1"/>
          </p:cNvSpPr>
          <p:nvPr>
            <p:ph type="body" sz="quarter" idx="14" hasCustomPrompt="1"/>
          </p:nvPr>
        </p:nvSpPr>
        <p:spPr>
          <a:xfrm>
            <a:off x="723901" y="2364458"/>
            <a:ext cx="2140823" cy="667849"/>
          </a:xfrm>
          <a:prstGeom prst="rect">
            <a:avLst/>
          </a:prstGeom>
        </p:spPr>
        <p:txBody>
          <a:bodyPr>
            <a:noAutofit/>
          </a:bodyPr>
          <a:lstStyle>
            <a:lvl1pPr marL="0" indent="0" algn="ctr">
              <a:buNone/>
              <a:defRPr sz="5000" b="1">
                <a:solidFill>
                  <a:srgbClr val="FFE000"/>
                </a:solidFill>
              </a:defRPr>
            </a:lvl1pPr>
          </a:lstStyle>
          <a:p>
            <a:pPr marL="0" marR="0" lvl="0" indent="0" algn="ctr" defTabSz="914377" rtl="0" eaLnBrk="1" fontAlgn="auto" latinLnBrk="0" hangingPunct="1">
              <a:lnSpc>
                <a:spcPts val="2933"/>
              </a:lnSpc>
              <a:spcBef>
                <a:spcPts val="0"/>
              </a:spcBef>
              <a:spcAft>
                <a:spcPts val="267"/>
              </a:spcAft>
              <a:buClrTx/>
              <a:buSzTx/>
              <a:buFont typeface="Arial" panose="020B0604020202020204" pitchFamily="34" charset="0"/>
              <a:buNone/>
              <a:tabLst/>
              <a:defRPr/>
            </a:pPr>
            <a:r>
              <a:rPr lang="en-GB"/>
              <a:t>#</a:t>
            </a:r>
            <a:endParaRPr lang="en-US"/>
          </a:p>
          <a:p>
            <a:pPr lvl="0"/>
            <a:endParaRPr lang="en-US"/>
          </a:p>
        </p:txBody>
      </p:sp>
      <p:sp>
        <p:nvSpPr>
          <p:cNvPr id="43" name="Text Placeholder 2">
            <a:extLst>
              <a:ext uri="{FF2B5EF4-FFF2-40B4-BE49-F238E27FC236}">
                <a16:creationId xmlns:a16="http://schemas.microsoft.com/office/drawing/2014/main" id="{AB3B12B8-6407-294F-871A-E4C318126822}"/>
              </a:ext>
            </a:extLst>
          </p:cNvPr>
          <p:cNvSpPr>
            <a:spLocks noGrp="1"/>
          </p:cNvSpPr>
          <p:nvPr>
            <p:ph type="body" sz="quarter" idx="65" hasCustomPrompt="1"/>
          </p:nvPr>
        </p:nvSpPr>
        <p:spPr>
          <a:xfrm>
            <a:off x="729964" y="3123362"/>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44" name="Text Placeholder 2">
            <a:extLst>
              <a:ext uri="{FF2B5EF4-FFF2-40B4-BE49-F238E27FC236}">
                <a16:creationId xmlns:a16="http://schemas.microsoft.com/office/drawing/2014/main" id="{2AE032BD-92C0-5E43-B0A4-011201885A0A}"/>
              </a:ext>
            </a:extLst>
          </p:cNvPr>
          <p:cNvSpPr>
            <a:spLocks noGrp="1"/>
          </p:cNvSpPr>
          <p:nvPr>
            <p:ph type="body" sz="quarter" idx="80" hasCustomPrompt="1"/>
          </p:nvPr>
        </p:nvSpPr>
        <p:spPr>
          <a:xfrm>
            <a:off x="736030" y="5106836"/>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45" name="Text Placeholder 2">
            <a:extLst>
              <a:ext uri="{FF2B5EF4-FFF2-40B4-BE49-F238E27FC236}">
                <a16:creationId xmlns:a16="http://schemas.microsoft.com/office/drawing/2014/main" id="{8D6C4ECE-4F9A-154C-B2B5-DA3ADC844D46}"/>
              </a:ext>
            </a:extLst>
          </p:cNvPr>
          <p:cNvSpPr>
            <a:spLocks noGrp="1"/>
          </p:cNvSpPr>
          <p:nvPr>
            <p:ph type="body" sz="quarter" idx="82" hasCustomPrompt="1"/>
          </p:nvPr>
        </p:nvSpPr>
        <p:spPr>
          <a:xfrm>
            <a:off x="729964" y="3511563"/>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46" name="Text Placeholder 2">
            <a:extLst>
              <a:ext uri="{FF2B5EF4-FFF2-40B4-BE49-F238E27FC236}">
                <a16:creationId xmlns:a16="http://schemas.microsoft.com/office/drawing/2014/main" id="{327ED8BA-2189-0A4F-8BB0-0B790DF28E3E}"/>
              </a:ext>
            </a:extLst>
          </p:cNvPr>
          <p:cNvSpPr>
            <a:spLocks noGrp="1"/>
          </p:cNvSpPr>
          <p:nvPr>
            <p:ph type="body" sz="quarter" idx="87" hasCustomPrompt="1"/>
          </p:nvPr>
        </p:nvSpPr>
        <p:spPr>
          <a:xfrm>
            <a:off x="729964" y="5495038"/>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55" name="Text Placeholder 2">
            <a:extLst>
              <a:ext uri="{FF2B5EF4-FFF2-40B4-BE49-F238E27FC236}">
                <a16:creationId xmlns:a16="http://schemas.microsoft.com/office/drawing/2014/main" id="{9BE01C5C-F80A-F64C-AB22-3C836C2F6449}"/>
              </a:ext>
            </a:extLst>
          </p:cNvPr>
          <p:cNvSpPr>
            <a:spLocks noGrp="1"/>
          </p:cNvSpPr>
          <p:nvPr>
            <p:ph type="body" sz="quarter" idx="90" hasCustomPrompt="1"/>
          </p:nvPr>
        </p:nvSpPr>
        <p:spPr>
          <a:xfrm>
            <a:off x="4605929" y="3123362"/>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56" name="Text Placeholder 2">
            <a:extLst>
              <a:ext uri="{FF2B5EF4-FFF2-40B4-BE49-F238E27FC236}">
                <a16:creationId xmlns:a16="http://schemas.microsoft.com/office/drawing/2014/main" id="{ED5FDBA9-427E-1048-B633-BFBB911A0EFE}"/>
              </a:ext>
            </a:extLst>
          </p:cNvPr>
          <p:cNvSpPr>
            <a:spLocks noGrp="1"/>
          </p:cNvSpPr>
          <p:nvPr>
            <p:ph type="body" sz="quarter" idx="91" hasCustomPrompt="1"/>
          </p:nvPr>
        </p:nvSpPr>
        <p:spPr>
          <a:xfrm>
            <a:off x="4611994" y="5106836"/>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57" name="Text Placeholder 2">
            <a:extLst>
              <a:ext uri="{FF2B5EF4-FFF2-40B4-BE49-F238E27FC236}">
                <a16:creationId xmlns:a16="http://schemas.microsoft.com/office/drawing/2014/main" id="{ADCB89BB-60EC-7F4F-AA59-7A653D394023}"/>
              </a:ext>
            </a:extLst>
          </p:cNvPr>
          <p:cNvSpPr>
            <a:spLocks noGrp="1"/>
          </p:cNvSpPr>
          <p:nvPr>
            <p:ph type="body" sz="quarter" idx="92" hasCustomPrompt="1"/>
          </p:nvPr>
        </p:nvSpPr>
        <p:spPr>
          <a:xfrm>
            <a:off x="4605929" y="3511563"/>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58" name="Text Placeholder 2">
            <a:extLst>
              <a:ext uri="{FF2B5EF4-FFF2-40B4-BE49-F238E27FC236}">
                <a16:creationId xmlns:a16="http://schemas.microsoft.com/office/drawing/2014/main" id="{6A64D6F8-63E5-7146-A35C-C3BA21975970}"/>
              </a:ext>
            </a:extLst>
          </p:cNvPr>
          <p:cNvSpPr>
            <a:spLocks noGrp="1"/>
          </p:cNvSpPr>
          <p:nvPr>
            <p:ph type="body" sz="quarter" idx="93" hasCustomPrompt="1"/>
          </p:nvPr>
        </p:nvSpPr>
        <p:spPr>
          <a:xfrm>
            <a:off x="4605929" y="5495038"/>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65" name="Text Placeholder 4">
            <a:extLst>
              <a:ext uri="{FF2B5EF4-FFF2-40B4-BE49-F238E27FC236}">
                <a16:creationId xmlns:a16="http://schemas.microsoft.com/office/drawing/2014/main" id="{41B419B6-6C57-E841-A781-B04BDD5EFD1A}"/>
              </a:ext>
            </a:extLst>
          </p:cNvPr>
          <p:cNvSpPr>
            <a:spLocks noGrp="1"/>
          </p:cNvSpPr>
          <p:nvPr>
            <p:ph type="body" sz="quarter" idx="94" hasCustomPrompt="1"/>
          </p:nvPr>
        </p:nvSpPr>
        <p:spPr>
          <a:xfrm>
            <a:off x="8500091" y="2364458"/>
            <a:ext cx="2140823" cy="667849"/>
          </a:xfrm>
          <a:prstGeom prst="rect">
            <a:avLst/>
          </a:prstGeom>
        </p:spPr>
        <p:txBody>
          <a:bodyPr>
            <a:noAutofit/>
          </a:bodyPr>
          <a:lstStyle>
            <a:lvl1pPr marL="0" indent="0" algn="ctr">
              <a:buNone/>
              <a:defRPr sz="5000" b="1">
                <a:solidFill>
                  <a:srgbClr val="FFE000"/>
                </a:solidFill>
              </a:defRPr>
            </a:lvl1pPr>
          </a:lstStyle>
          <a:p>
            <a:pPr lvl="0"/>
            <a:r>
              <a:rPr lang="en-GB"/>
              <a:t>#</a:t>
            </a:r>
            <a:endParaRPr lang="en-US"/>
          </a:p>
        </p:txBody>
      </p:sp>
      <p:sp>
        <p:nvSpPr>
          <p:cNvPr id="67" name="Text Placeholder 2">
            <a:extLst>
              <a:ext uri="{FF2B5EF4-FFF2-40B4-BE49-F238E27FC236}">
                <a16:creationId xmlns:a16="http://schemas.microsoft.com/office/drawing/2014/main" id="{860DB2E7-7DAA-DD44-B5ED-EC18E2A28F4E}"/>
              </a:ext>
            </a:extLst>
          </p:cNvPr>
          <p:cNvSpPr>
            <a:spLocks noGrp="1"/>
          </p:cNvSpPr>
          <p:nvPr>
            <p:ph type="body" sz="quarter" idx="96" hasCustomPrompt="1"/>
          </p:nvPr>
        </p:nvSpPr>
        <p:spPr>
          <a:xfrm>
            <a:off x="8506155" y="3123362"/>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68" name="Text Placeholder 2">
            <a:extLst>
              <a:ext uri="{FF2B5EF4-FFF2-40B4-BE49-F238E27FC236}">
                <a16:creationId xmlns:a16="http://schemas.microsoft.com/office/drawing/2014/main" id="{16EE3BC3-7C26-DE4C-994D-4C19990E4579}"/>
              </a:ext>
            </a:extLst>
          </p:cNvPr>
          <p:cNvSpPr>
            <a:spLocks noGrp="1"/>
          </p:cNvSpPr>
          <p:nvPr>
            <p:ph type="body" sz="quarter" idx="97" hasCustomPrompt="1"/>
          </p:nvPr>
        </p:nvSpPr>
        <p:spPr>
          <a:xfrm>
            <a:off x="8512221" y="5106836"/>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69" name="Text Placeholder 2">
            <a:extLst>
              <a:ext uri="{FF2B5EF4-FFF2-40B4-BE49-F238E27FC236}">
                <a16:creationId xmlns:a16="http://schemas.microsoft.com/office/drawing/2014/main" id="{6CD94ECE-5BE3-E04E-9CB1-13564C8BA537}"/>
              </a:ext>
            </a:extLst>
          </p:cNvPr>
          <p:cNvSpPr>
            <a:spLocks noGrp="1"/>
          </p:cNvSpPr>
          <p:nvPr>
            <p:ph type="body" sz="quarter" idx="98" hasCustomPrompt="1"/>
          </p:nvPr>
        </p:nvSpPr>
        <p:spPr>
          <a:xfrm>
            <a:off x="8506155" y="3511563"/>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70" name="Text Placeholder 2">
            <a:extLst>
              <a:ext uri="{FF2B5EF4-FFF2-40B4-BE49-F238E27FC236}">
                <a16:creationId xmlns:a16="http://schemas.microsoft.com/office/drawing/2014/main" id="{8333594E-3419-DB49-B998-FF906EEE3BBE}"/>
              </a:ext>
            </a:extLst>
          </p:cNvPr>
          <p:cNvSpPr>
            <a:spLocks noGrp="1"/>
          </p:cNvSpPr>
          <p:nvPr>
            <p:ph type="body" sz="quarter" idx="99" hasCustomPrompt="1"/>
          </p:nvPr>
        </p:nvSpPr>
        <p:spPr>
          <a:xfrm>
            <a:off x="8506155" y="5495038"/>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723901" y="6313940"/>
            <a:ext cx="9747172" cy="410520"/>
          </a:xfrm>
          <a:prstGeom prst="rect">
            <a:avLst/>
          </a:prstGeom>
        </p:spPr>
        <p:txBody>
          <a:bodyPr>
            <a:noAutofit/>
          </a:bodyPr>
          <a:lstStyle>
            <a:lvl1pPr marL="0" indent="0" algn="l">
              <a:buNone/>
              <a:defRPr sz="1067" b="0" i="0">
                <a:solidFill>
                  <a:srgbClr val="0A395B"/>
                </a:solidFill>
                <a:latin typeface="Arial Narrow" panose="020B0604020202020204" pitchFamily="34" charset="0"/>
                <a:cs typeface="Arial Narrow" panose="020B0604020202020204" pitchFamily="34" charset="0"/>
              </a:defRPr>
            </a:lvl1pPr>
            <a:lvl2pPr marL="457189"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11172555" y="6357600"/>
            <a:ext cx="698028" cy="365125"/>
          </a:xfrm>
          <a:prstGeom prst="rect">
            <a:avLst/>
          </a:prstGeom>
        </p:spPr>
        <p:txBody>
          <a:bodyPr vert="horz" lIns="91440" tIns="45720" rIns="91440" bIns="45720" rtlCol="0" anchor="ctr"/>
          <a:lstStyle>
            <a:lvl1pPr algn="r">
              <a:defRPr sz="1200" b="0" i="0">
                <a:solidFill>
                  <a:srgbClr val="0A395B"/>
                </a:solidFill>
                <a:latin typeface="Arial" panose="020B0604020202020204" pitchFamily="34" charset="0"/>
              </a:defRPr>
            </a:lvl1pPr>
          </a:lstStyle>
          <a:p>
            <a:fld id="{9445717F-2858-4043-A9CA-B2273EB60975}" type="slidenum">
              <a:rPr lang="en-US" smtClean="0"/>
              <a:pPr/>
              <a:t>‹#›</a:t>
            </a:fld>
            <a:endParaRPr lang="en-US"/>
          </a:p>
        </p:txBody>
      </p:sp>
      <p:pic>
        <p:nvPicPr>
          <p:cNvPr id="9" name="Picture 8">
            <a:extLst>
              <a:ext uri="{FF2B5EF4-FFF2-40B4-BE49-F238E27FC236}">
                <a16:creationId xmlns:a16="http://schemas.microsoft.com/office/drawing/2014/main" id="{D08130D6-5E87-37FA-C252-519BC10234FB}"/>
              </a:ext>
            </a:extLst>
          </p:cNvPr>
          <p:cNvPicPr>
            <a:picLocks noChangeAspect="1"/>
          </p:cNvPicPr>
          <p:nvPr userDrawn="1"/>
        </p:nvPicPr>
        <p:blipFill>
          <a:blip r:embed="rId2"/>
          <a:stretch>
            <a:fillRect/>
          </a:stretch>
        </p:blipFill>
        <p:spPr>
          <a:xfrm>
            <a:off x="4599865" y="1931774"/>
            <a:ext cx="2137849" cy="1349365"/>
          </a:xfrm>
          <a:prstGeom prst="rect">
            <a:avLst/>
          </a:prstGeom>
        </p:spPr>
      </p:pic>
      <p:sp>
        <p:nvSpPr>
          <p:cNvPr id="10" name="Rectangle 9">
            <a:extLst>
              <a:ext uri="{FF2B5EF4-FFF2-40B4-BE49-F238E27FC236}">
                <a16:creationId xmlns:a16="http://schemas.microsoft.com/office/drawing/2014/main" id="{1BA73380-5815-0371-CF64-93B84642618F}"/>
              </a:ext>
            </a:extLst>
          </p:cNvPr>
          <p:cNvSpPr/>
          <p:nvPr userDrawn="1"/>
        </p:nvSpPr>
        <p:spPr>
          <a:xfrm>
            <a:off x="-74211" y="6790003"/>
            <a:ext cx="1226621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184323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ata page (6)">
    <p:bg>
      <p:bgPr>
        <a:solidFill>
          <a:srgbClr val="0A395B"/>
        </a:solidFill>
        <a:effectLst/>
      </p:bgPr>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0"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solidFill>
                  <a:srgbClr val="0096FF"/>
                </a:solidFill>
              </a:defRPr>
            </a:lvl1pPr>
          </a:lstStyle>
          <a:p>
            <a:pPr lvl="0"/>
            <a:r>
              <a:rPr lang="en-GB"/>
              <a:t>Click to add subtitle</a:t>
            </a:r>
          </a:p>
        </p:txBody>
      </p:sp>
      <p:sp>
        <p:nvSpPr>
          <p:cNvPr id="41" name="Text Placeholder 4">
            <a:extLst>
              <a:ext uri="{FF2B5EF4-FFF2-40B4-BE49-F238E27FC236}">
                <a16:creationId xmlns:a16="http://schemas.microsoft.com/office/drawing/2014/main" id="{1F351A5C-628A-6D48-8897-8B553B3B0AB8}"/>
              </a:ext>
            </a:extLst>
          </p:cNvPr>
          <p:cNvSpPr>
            <a:spLocks noGrp="1"/>
          </p:cNvSpPr>
          <p:nvPr>
            <p:ph type="body" sz="quarter" idx="14" hasCustomPrompt="1"/>
          </p:nvPr>
        </p:nvSpPr>
        <p:spPr>
          <a:xfrm>
            <a:off x="723901" y="2364458"/>
            <a:ext cx="2140823" cy="667849"/>
          </a:xfrm>
          <a:prstGeom prst="rect">
            <a:avLst/>
          </a:prstGeom>
        </p:spPr>
        <p:txBody>
          <a:bodyPr>
            <a:noAutofit/>
          </a:bodyPr>
          <a:lstStyle>
            <a:lvl1pPr marL="0" indent="0" algn="ctr">
              <a:buNone/>
              <a:defRPr sz="5000" b="1">
                <a:solidFill>
                  <a:srgbClr val="FFE000"/>
                </a:solidFill>
              </a:defRPr>
            </a:lvl1pPr>
          </a:lstStyle>
          <a:p>
            <a:pPr marL="0" marR="0" lvl="0" indent="0" algn="ctr" defTabSz="914377" rtl="0" eaLnBrk="1" fontAlgn="auto" latinLnBrk="0" hangingPunct="1">
              <a:lnSpc>
                <a:spcPts val="2933"/>
              </a:lnSpc>
              <a:spcBef>
                <a:spcPts val="0"/>
              </a:spcBef>
              <a:spcAft>
                <a:spcPts val="267"/>
              </a:spcAft>
              <a:buClrTx/>
              <a:buSzTx/>
              <a:buFont typeface="Arial" panose="020B0604020202020204" pitchFamily="34" charset="0"/>
              <a:buNone/>
              <a:tabLst/>
              <a:defRPr/>
            </a:pPr>
            <a:r>
              <a:rPr lang="en-GB"/>
              <a:t>#</a:t>
            </a:r>
            <a:endParaRPr lang="en-US"/>
          </a:p>
          <a:p>
            <a:pPr lvl="0"/>
            <a:endParaRPr lang="en-US"/>
          </a:p>
        </p:txBody>
      </p:sp>
      <p:sp>
        <p:nvSpPr>
          <p:cNvPr id="43" name="Text Placeholder 2">
            <a:extLst>
              <a:ext uri="{FF2B5EF4-FFF2-40B4-BE49-F238E27FC236}">
                <a16:creationId xmlns:a16="http://schemas.microsoft.com/office/drawing/2014/main" id="{AB3B12B8-6407-294F-871A-E4C318126822}"/>
              </a:ext>
            </a:extLst>
          </p:cNvPr>
          <p:cNvSpPr>
            <a:spLocks noGrp="1"/>
          </p:cNvSpPr>
          <p:nvPr>
            <p:ph type="body" sz="quarter" idx="65" hasCustomPrompt="1"/>
          </p:nvPr>
        </p:nvSpPr>
        <p:spPr>
          <a:xfrm>
            <a:off x="729964" y="3123362"/>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44" name="Text Placeholder 2">
            <a:extLst>
              <a:ext uri="{FF2B5EF4-FFF2-40B4-BE49-F238E27FC236}">
                <a16:creationId xmlns:a16="http://schemas.microsoft.com/office/drawing/2014/main" id="{2AE032BD-92C0-5E43-B0A4-011201885A0A}"/>
              </a:ext>
            </a:extLst>
          </p:cNvPr>
          <p:cNvSpPr>
            <a:spLocks noGrp="1"/>
          </p:cNvSpPr>
          <p:nvPr>
            <p:ph type="body" sz="quarter" idx="80" hasCustomPrompt="1"/>
          </p:nvPr>
        </p:nvSpPr>
        <p:spPr>
          <a:xfrm>
            <a:off x="736030" y="5106836"/>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45" name="Text Placeholder 2">
            <a:extLst>
              <a:ext uri="{FF2B5EF4-FFF2-40B4-BE49-F238E27FC236}">
                <a16:creationId xmlns:a16="http://schemas.microsoft.com/office/drawing/2014/main" id="{8D6C4ECE-4F9A-154C-B2B5-DA3ADC844D46}"/>
              </a:ext>
            </a:extLst>
          </p:cNvPr>
          <p:cNvSpPr>
            <a:spLocks noGrp="1"/>
          </p:cNvSpPr>
          <p:nvPr>
            <p:ph type="body" sz="quarter" idx="82" hasCustomPrompt="1"/>
          </p:nvPr>
        </p:nvSpPr>
        <p:spPr>
          <a:xfrm>
            <a:off x="729964" y="3511563"/>
            <a:ext cx="2140823" cy="646527"/>
          </a:xfrm>
          <a:prstGeom prst="rect">
            <a:avLst/>
          </a:prstGeom>
        </p:spPr>
        <p:txBody>
          <a:bodyPr>
            <a:noAutofit/>
          </a:bodyPr>
          <a:lstStyle>
            <a:lvl1pPr marL="0" indent="0" algn="ctr">
              <a:buNone/>
              <a:defRPr sz="1400" b="0">
                <a:solidFill>
                  <a:schemeClr val="bg1"/>
                </a:solidFill>
              </a:defRPr>
            </a:lvl1pPr>
            <a:lvl2pPr marL="457189" indent="0">
              <a:buNone/>
              <a:defRPr/>
            </a:lvl2pPr>
          </a:lstStyle>
          <a:p>
            <a:pPr lvl="0"/>
            <a:r>
              <a:rPr lang="en-GB"/>
              <a:t>Click here</a:t>
            </a:r>
            <a:endParaRPr lang="en-US"/>
          </a:p>
        </p:txBody>
      </p:sp>
      <p:sp>
        <p:nvSpPr>
          <p:cNvPr id="46" name="Text Placeholder 2">
            <a:extLst>
              <a:ext uri="{FF2B5EF4-FFF2-40B4-BE49-F238E27FC236}">
                <a16:creationId xmlns:a16="http://schemas.microsoft.com/office/drawing/2014/main" id="{327ED8BA-2189-0A4F-8BB0-0B790DF28E3E}"/>
              </a:ext>
            </a:extLst>
          </p:cNvPr>
          <p:cNvSpPr>
            <a:spLocks noGrp="1"/>
          </p:cNvSpPr>
          <p:nvPr>
            <p:ph type="body" sz="quarter" idx="87" hasCustomPrompt="1"/>
          </p:nvPr>
        </p:nvSpPr>
        <p:spPr>
          <a:xfrm>
            <a:off x="729964" y="5495038"/>
            <a:ext cx="2140823" cy="646527"/>
          </a:xfrm>
          <a:prstGeom prst="rect">
            <a:avLst/>
          </a:prstGeom>
        </p:spPr>
        <p:txBody>
          <a:bodyPr>
            <a:noAutofit/>
          </a:bodyPr>
          <a:lstStyle>
            <a:lvl1pPr marL="0" indent="0" algn="ctr">
              <a:buNone/>
              <a:defRPr sz="1400" b="0">
                <a:solidFill>
                  <a:schemeClr val="bg1"/>
                </a:solidFill>
              </a:defRPr>
            </a:lvl1pPr>
            <a:lvl2pPr marL="457189" indent="0">
              <a:buNone/>
              <a:defRPr/>
            </a:lvl2pPr>
          </a:lstStyle>
          <a:p>
            <a:pPr lvl="0"/>
            <a:r>
              <a:rPr lang="en-GB"/>
              <a:t>Click here</a:t>
            </a:r>
            <a:endParaRPr lang="en-US"/>
          </a:p>
        </p:txBody>
      </p:sp>
      <p:sp>
        <p:nvSpPr>
          <p:cNvPr id="55" name="Text Placeholder 2">
            <a:extLst>
              <a:ext uri="{FF2B5EF4-FFF2-40B4-BE49-F238E27FC236}">
                <a16:creationId xmlns:a16="http://schemas.microsoft.com/office/drawing/2014/main" id="{9BE01C5C-F80A-F64C-AB22-3C836C2F6449}"/>
              </a:ext>
            </a:extLst>
          </p:cNvPr>
          <p:cNvSpPr>
            <a:spLocks noGrp="1"/>
          </p:cNvSpPr>
          <p:nvPr>
            <p:ph type="body" sz="quarter" idx="90" hasCustomPrompt="1"/>
          </p:nvPr>
        </p:nvSpPr>
        <p:spPr>
          <a:xfrm>
            <a:off x="4605929" y="3123362"/>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56" name="Text Placeholder 2">
            <a:extLst>
              <a:ext uri="{FF2B5EF4-FFF2-40B4-BE49-F238E27FC236}">
                <a16:creationId xmlns:a16="http://schemas.microsoft.com/office/drawing/2014/main" id="{ED5FDBA9-427E-1048-B633-BFBB911A0EFE}"/>
              </a:ext>
            </a:extLst>
          </p:cNvPr>
          <p:cNvSpPr>
            <a:spLocks noGrp="1"/>
          </p:cNvSpPr>
          <p:nvPr>
            <p:ph type="body" sz="quarter" idx="91" hasCustomPrompt="1"/>
          </p:nvPr>
        </p:nvSpPr>
        <p:spPr>
          <a:xfrm>
            <a:off x="4611994" y="5106836"/>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57" name="Text Placeholder 2">
            <a:extLst>
              <a:ext uri="{FF2B5EF4-FFF2-40B4-BE49-F238E27FC236}">
                <a16:creationId xmlns:a16="http://schemas.microsoft.com/office/drawing/2014/main" id="{ADCB89BB-60EC-7F4F-AA59-7A653D394023}"/>
              </a:ext>
            </a:extLst>
          </p:cNvPr>
          <p:cNvSpPr>
            <a:spLocks noGrp="1"/>
          </p:cNvSpPr>
          <p:nvPr>
            <p:ph type="body" sz="quarter" idx="92" hasCustomPrompt="1"/>
          </p:nvPr>
        </p:nvSpPr>
        <p:spPr>
          <a:xfrm>
            <a:off x="4605929" y="3511563"/>
            <a:ext cx="2140823" cy="646527"/>
          </a:xfrm>
          <a:prstGeom prst="rect">
            <a:avLst/>
          </a:prstGeom>
        </p:spPr>
        <p:txBody>
          <a:bodyPr>
            <a:noAutofit/>
          </a:bodyPr>
          <a:lstStyle>
            <a:lvl1pPr marL="0" indent="0" algn="ctr">
              <a:buNone/>
              <a:defRPr sz="1400" b="0">
                <a:solidFill>
                  <a:schemeClr val="bg1"/>
                </a:solidFill>
              </a:defRPr>
            </a:lvl1pPr>
            <a:lvl2pPr marL="457189" indent="0">
              <a:buNone/>
              <a:defRPr/>
            </a:lvl2pPr>
          </a:lstStyle>
          <a:p>
            <a:pPr lvl="0"/>
            <a:r>
              <a:rPr lang="en-GB"/>
              <a:t>Click here</a:t>
            </a:r>
            <a:endParaRPr lang="en-US"/>
          </a:p>
        </p:txBody>
      </p:sp>
      <p:sp>
        <p:nvSpPr>
          <p:cNvPr id="58" name="Text Placeholder 2">
            <a:extLst>
              <a:ext uri="{FF2B5EF4-FFF2-40B4-BE49-F238E27FC236}">
                <a16:creationId xmlns:a16="http://schemas.microsoft.com/office/drawing/2014/main" id="{6A64D6F8-63E5-7146-A35C-C3BA21975970}"/>
              </a:ext>
            </a:extLst>
          </p:cNvPr>
          <p:cNvSpPr>
            <a:spLocks noGrp="1"/>
          </p:cNvSpPr>
          <p:nvPr>
            <p:ph type="body" sz="quarter" idx="93" hasCustomPrompt="1"/>
          </p:nvPr>
        </p:nvSpPr>
        <p:spPr>
          <a:xfrm>
            <a:off x="4605929" y="5495038"/>
            <a:ext cx="2140823" cy="646527"/>
          </a:xfrm>
          <a:prstGeom prst="rect">
            <a:avLst/>
          </a:prstGeom>
        </p:spPr>
        <p:txBody>
          <a:bodyPr>
            <a:noAutofit/>
          </a:bodyPr>
          <a:lstStyle>
            <a:lvl1pPr marL="0" indent="0" algn="ctr">
              <a:buNone/>
              <a:defRPr sz="1400" b="0">
                <a:solidFill>
                  <a:schemeClr val="bg1"/>
                </a:solidFill>
              </a:defRPr>
            </a:lvl1pPr>
            <a:lvl2pPr marL="457189" indent="0">
              <a:buNone/>
              <a:defRPr/>
            </a:lvl2pPr>
          </a:lstStyle>
          <a:p>
            <a:pPr lvl="0"/>
            <a:r>
              <a:rPr lang="en-GB"/>
              <a:t>Click here</a:t>
            </a:r>
            <a:endParaRPr lang="en-US"/>
          </a:p>
        </p:txBody>
      </p:sp>
      <p:sp>
        <p:nvSpPr>
          <p:cNvPr id="65" name="Text Placeholder 4">
            <a:extLst>
              <a:ext uri="{FF2B5EF4-FFF2-40B4-BE49-F238E27FC236}">
                <a16:creationId xmlns:a16="http://schemas.microsoft.com/office/drawing/2014/main" id="{41B419B6-6C57-E841-A781-B04BDD5EFD1A}"/>
              </a:ext>
            </a:extLst>
          </p:cNvPr>
          <p:cNvSpPr>
            <a:spLocks noGrp="1"/>
          </p:cNvSpPr>
          <p:nvPr>
            <p:ph type="body" sz="quarter" idx="94" hasCustomPrompt="1"/>
          </p:nvPr>
        </p:nvSpPr>
        <p:spPr>
          <a:xfrm>
            <a:off x="8500091" y="2364458"/>
            <a:ext cx="2140823" cy="667849"/>
          </a:xfrm>
          <a:prstGeom prst="rect">
            <a:avLst/>
          </a:prstGeom>
        </p:spPr>
        <p:txBody>
          <a:bodyPr>
            <a:noAutofit/>
          </a:bodyPr>
          <a:lstStyle>
            <a:lvl1pPr marL="0" indent="0" algn="ctr">
              <a:buNone/>
              <a:defRPr sz="5000" b="1">
                <a:solidFill>
                  <a:srgbClr val="FFE000"/>
                </a:solidFill>
              </a:defRPr>
            </a:lvl1pPr>
          </a:lstStyle>
          <a:p>
            <a:pPr lvl="0"/>
            <a:r>
              <a:rPr lang="en-GB"/>
              <a:t>#</a:t>
            </a:r>
            <a:endParaRPr lang="en-US"/>
          </a:p>
        </p:txBody>
      </p:sp>
      <p:sp>
        <p:nvSpPr>
          <p:cNvPr id="67" name="Text Placeholder 2">
            <a:extLst>
              <a:ext uri="{FF2B5EF4-FFF2-40B4-BE49-F238E27FC236}">
                <a16:creationId xmlns:a16="http://schemas.microsoft.com/office/drawing/2014/main" id="{860DB2E7-7DAA-DD44-B5ED-EC18E2A28F4E}"/>
              </a:ext>
            </a:extLst>
          </p:cNvPr>
          <p:cNvSpPr>
            <a:spLocks noGrp="1"/>
          </p:cNvSpPr>
          <p:nvPr>
            <p:ph type="body" sz="quarter" idx="96" hasCustomPrompt="1"/>
          </p:nvPr>
        </p:nvSpPr>
        <p:spPr>
          <a:xfrm>
            <a:off x="8506155" y="3123362"/>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68" name="Text Placeholder 2">
            <a:extLst>
              <a:ext uri="{FF2B5EF4-FFF2-40B4-BE49-F238E27FC236}">
                <a16:creationId xmlns:a16="http://schemas.microsoft.com/office/drawing/2014/main" id="{16EE3BC3-7C26-DE4C-994D-4C19990E4579}"/>
              </a:ext>
            </a:extLst>
          </p:cNvPr>
          <p:cNvSpPr>
            <a:spLocks noGrp="1"/>
          </p:cNvSpPr>
          <p:nvPr>
            <p:ph type="body" sz="quarter" idx="97" hasCustomPrompt="1"/>
          </p:nvPr>
        </p:nvSpPr>
        <p:spPr>
          <a:xfrm>
            <a:off x="8512221" y="5106836"/>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69" name="Text Placeholder 2">
            <a:extLst>
              <a:ext uri="{FF2B5EF4-FFF2-40B4-BE49-F238E27FC236}">
                <a16:creationId xmlns:a16="http://schemas.microsoft.com/office/drawing/2014/main" id="{6CD94ECE-5BE3-E04E-9CB1-13564C8BA537}"/>
              </a:ext>
            </a:extLst>
          </p:cNvPr>
          <p:cNvSpPr>
            <a:spLocks noGrp="1"/>
          </p:cNvSpPr>
          <p:nvPr>
            <p:ph type="body" sz="quarter" idx="98" hasCustomPrompt="1"/>
          </p:nvPr>
        </p:nvSpPr>
        <p:spPr>
          <a:xfrm>
            <a:off x="8506155" y="3511563"/>
            <a:ext cx="2140823" cy="646527"/>
          </a:xfrm>
          <a:prstGeom prst="rect">
            <a:avLst/>
          </a:prstGeom>
        </p:spPr>
        <p:txBody>
          <a:bodyPr>
            <a:noAutofit/>
          </a:bodyPr>
          <a:lstStyle>
            <a:lvl1pPr marL="0" indent="0" algn="ctr">
              <a:buNone/>
              <a:defRPr sz="1400" b="0">
                <a:solidFill>
                  <a:schemeClr val="bg1"/>
                </a:solidFill>
              </a:defRPr>
            </a:lvl1pPr>
            <a:lvl2pPr marL="457189" indent="0">
              <a:buNone/>
              <a:defRPr/>
            </a:lvl2pPr>
          </a:lstStyle>
          <a:p>
            <a:pPr lvl="0"/>
            <a:r>
              <a:rPr lang="en-GB"/>
              <a:t>Click here</a:t>
            </a:r>
            <a:endParaRPr lang="en-US"/>
          </a:p>
        </p:txBody>
      </p:sp>
      <p:sp>
        <p:nvSpPr>
          <p:cNvPr id="70" name="Text Placeholder 2">
            <a:extLst>
              <a:ext uri="{FF2B5EF4-FFF2-40B4-BE49-F238E27FC236}">
                <a16:creationId xmlns:a16="http://schemas.microsoft.com/office/drawing/2014/main" id="{8333594E-3419-DB49-B998-FF906EEE3BBE}"/>
              </a:ext>
            </a:extLst>
          </p:cNvPr>
          <p:cNvSpPr>
            <a:spLocks noGrp="1"/>
          </p:cNvSpPr>
          <p:nvPr>
            <p:ph type="body" sz="quarter" idx="99" hasCustomPrompt="1"/>
          </p:nvPr>
        </p:nvSpPr>
        <p:spPr>
          <a:xfrm>
            <a:off x="8506155" y="5495038"/>
            <a:ext cx="2140823" cy="646527"/>
          </a:xfrm>
          <a:prstGeom prst="rect">
            <a:avLst/>
          </a:prstGeom>
        </p:spPr>
        <p:txBody>
          <a:bodyPr>
            <a:noAutofit/>
          </a:bodyPr>
          <a:lstStyle>
            <a:lvl1pPr marL="0" indent="0" algn="ctr">
              <a:buNone/>
              <a:defRPr sz="1400" b="0">
                <a:solidFill>
                  <a:schemeClr val="bg1"/>
                </a:solidFill>
              </a:defRPr>
            </a:lvl1pPr>
            <a:lvl2pPr marL="457189" indent="0">
              <a:buNone/>
              <a:defRPr/>
            </a:lvl2pPr>
          </a:lstStyle>
          <a:p>
            <a:pPr lvl="0"/>
            <a:r>
              <a:rPr lang="en-GB"/>
              <a:t>Click here</a:t>
            </a:r>
            <a:endParaRPr lang="en-US"/>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723901" y="6313940"/>
            <a:ext cx="9747172" cy="410520"/>
          </a:xfrm>
          <a:prstGeom prst="rect">
            <a:avLst/>
          </a:prstGeom>
        </p:spPr>
        <p:txBody>
          <a:bodyPr>
            <a:noAutofit/>
          </a:bodyPr>
          <a:lstStyle>
            <a:lvl1pPr marL="0" indent="0" algn="l">
              <a:buNone/>
              <a:defRPr sz="1067" b="0" i="0">
                <a:solidFill>
                  <a:schemeClr val="bg1"/>
                </a:solidFill>
                <a:latin typeface="Arial Narrow" panose="020B0604020202020204" pitchFamily="34" charset="0"/>
                <a:cs typeface="Arial Narrow" panose="020B0604020202020204" pitchFamily="34" charset="0"/>
              </a:defRPr>
            </a:lvl1pPr>
            <a:lvl2pPr marL="457189"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11172555" y="6357600"/>
            <a:ext cx="698028"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pic>
        <p:nvPicPr>
          <p:cNvPr id="9" name="Picture 8">
            <a:extLst>
              <a:ext uri="{FF2B5EF4-FFF2-40B4-BE49-F238E27FC236}">
                <a16:creationId xmlns:a16="http://schemas.microsoft.com/office/drawing/2014/main" id="{D08130D6-5E87-37FA-C252-519BC10234FB}"/>
              </a:ext>
            </a:extLst>
          </p:cNvPr>
          <p:cNvPicPr>
            <a:picLocks noChangeAspect="1"/>
          </p:cNvPicPr>
          <p:nvPr userDrawn="1"/>
        </p:nvPicPr>
        <p:blipFill>
          <a:blip r:embed="rId2"/>
          <a:stretch>
            <a:fillRect/>
          </a:stretch>
        </p:blipFill>
        <p:spPr>
          <a:xfrm>
            <a:off x="4599865" y="1931774"/>
            <a:ext cx="2137849" cy="1349365"/>
          </a:xfrm>
          <a:prstGeom prst="rect">
            <a:avLst/>
          </a:prstGeom>
        </p:spPr>
      </p:pic>
      <p:sp>
        <p:nvSpPr>
          <p:cNvPr id="10" name="Rectangle 9">
            <a:extLst>
              <a:ext uri="{FF2B5EF4-FFF2-40B4-BE49-F238E27FC236}">
                <a16:creationId xmlns:a16="http://schemas.microsoft.com/office/drawing/2014/main" id="{1BA73380-5815-0371-CF64-93B84642618F}"/>
              </a:ext>
            </a:extLst>
          </p:cNvPr>
          <p:cNvSpPr/>
          <p:nvPr userDrawn="1"/>
        </p:nvSpPr>
        <p:spPr>
          <a:xfrm>
            <a:off x="-74211" y="6790003"/>
            <a:ext cx="1226621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4220656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files page">
    <p:bg>
      <p:bgRef idx="1001">
        <a:schemeClr val="bg1"/>
      </p:bgRef>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723901" y="6313940"/>
            <a:ext cx="9747172" cy="410520"/>
          </a:xfrm>
          <a:prstGeom prst="rect">
            <a:avLst/>
          </a:prstGeom>
        </p:spPr>
        <p:txBody>
          <a:bodyPr>
            <a:noAutofit/>
          </a:bodyPr>
          <a:lstStyle>
            <a:lvl1pPr marL="0" indent="0" algn="l">
              <a:buNone/>
              <a:defRPr sz="1067" b="0" i="0">
                <a:solidFill>
                  <a:srgbClr val="0073A0"/>
                </a:solidFill>
                <a:latin typeface="Arial Narrow" panose="020B0604020202020204" pitchFamily="34" charset="0"/>
                <a:cs typeface="Arial Narrow" panose="020B0604020202020204" pitchFamily="34" charset="0"/>
              </a:defRPr>
            </a:lvl1pPr>
            <a:lvl2pPr marL="457189"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11172555" y="6357600"/>
            <a:ext cx="698028" cy="365125"/>
          </a:xfrm>
          <a:prstGeom prst="rect">
            <a:avLst/>
          </a:prstGeom>
        </p:spPr>
        <p:txBody>
          <a:bodyPr vert="horz" lIns="91440" tIns="45720" rIns="91440" bIns="45720" rtlCol="0" anchor="ctr"/>
          <a:lstStyle>
            <a:lvl1pPr algn="r">
              <a:defRPr sz="1200" b="0" i="0">
                <a:solidFill>
                  <a:srgbClr val="0073A0"/>
                </a:solidFill>
                <a:latin typeface="Arial" panose="020B0604020202020204" pitchFamily="34" charset="0"/>
              </a:defRPr>
            </a:lvl1pPr>
          </a:lstStyle>
          <a:p>
            <a:fld id="{9445717F-2858-4043-A9CA-B2273EB60975}" type="slidenum">
              <a:rPr lang="en-US" smtClean="0"/>
              <a:pPr/>
              <a:t>‹#›</a:t>
            </a:fld>
            <a:endParaRPr lang="en-US"/>
          </a:p>
        </p:txBody>
      </p:sp>
      <p:sp>
        <p:nvSpPr>
          <p:cNvPr id="25" name="Picture Placeholder 24">
            <a:extLst>
              <a:ext uri="{FF2B5EF4-FFF2-40B4-BE49-F238E27FC236}">
                <a16:creationId xmlns:a16="http://schemas.microsoft.com/office/drawing/2014/main" id="{B916BEDC-F5F1-C546-A5FE-DB6246C3BC41}"/>
              </a:ext>
            </a:extLst>
          </p:cNvPr>
          <p:cNvSpPr>
            <a:spLocks noGrp="1"/>
          </p:cNvSpPr>
          <p:nvPr>
            <p:ph type="pic" sz="quarter" idx="102"/>
          </p:nvPr>
        </p:nvSpPr>
        <p:spPr>
          <a:xfrm>
            <a:off x="1116010"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26" name="Text Placeholder 2">
            <a:extLst>
              <a:ext uri="{FF2B5EF4-FFF2-40B4-BE49-F238E27FC236}">
                <a16:creationId xmlns:a16="http://schemas.microsoft.com/office/drawing/2014/main" id="{C3FFF05F-EF65-0B4E-9E90-C3D75117D189}"/>
              </a:ext>
            </a:extLst>
          </p:cNvPr>
          <p:cNvSpPr>
            <a:spLocks noGrp="1"/>
          </p:cNvSpPr>
          <p:nvPr>
            <p:ph type="body" sz="quarter" idx="65" hasCustomPrompt="1"/>
          </p:nvPr>
        </p:nvSpPr>
        <p:spPr>
          <a:xfrm>
            <a:off x="723901" y="4346444"/>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27" name="Text Placeholder 2">
            <a:extLst>
              <a:ext uri="{FF2B5EF4-FFF2-40B4-BE49-F238E27FC236}">
                <a16:creationId xmlns:a16="http://schemas.microsoft.com/office/drawing/2014/main" id="{7097CAE5-23EE-0E4A-998A-412273C349AE}"/>
              </a:ext>
            </a:extLst>
          </p:cNvPr>
          <p:cNvSpPr>
            <a:spLocks noGrp="1"/>
          </p:cNvSpPr>
          <p:nvPr>
            <p:ph type="body" sz="quarter" idx="82" hasCustomPrompt="1"/>
          </p:nvPr>
        </p:nvSpPr>
        <p:spPr>
          <a:xfrm>
            <a:off x="723901" y="4734646"/>
            <a:ext cx="2140823" cy="1197311"/>
          </a:xfrm>
          <a:prstGeom prst="rect">
            <a:avLst/>
          </a:prstGeom>
        </p:spPr>
        <p:txBody>
          <a:bodyPr>
            <a:noAutofit/>
          </a:bodyPr>
          <a:lstStyle>
            <a:lvl1pPr marL="0" indent="0" algn="ctr">
              <a:buNone/>
              <a:defRPr sz="1467" b="0">
                <a:solidFill>
                  <a:srgbClr val="0073A0"/>
                </a:solidFill>
              </a:defRPr>
            </a:lvl1pPr>
            <a:lvl2pPr marL="457189" indent="0">
              <a:buNone/>
              <a:defRPr/>
            </a:lvl2pPr>
          </a:lstStyle>
          <a:p>
            <a:pPr lvl="0"/>
            <a:r>
              <a:rPr lang="en-GB"/>
              <a:t>Click here</a:t>
            </a:r>
            <a:endParaRPr lang="en-US"/>
          </a:p>
        </p:txBody>
      </p:sp>
      <p:sp>
        <p:nvSpPr>
          <p:cNvPr id="28" name="Picture Placeholder 27">
            <a:extLst>
              <a:ext uri="{FF2B5EF4-FFF2-40B4-BE49-F238E27FC236}">
                <a16:creationId xmlns:a16="http://schemas.microsoft.com/office/drawing/2014/main" id="{72A1BD0C-0F7A-CF47-B7B2-8384309268C7}"/>
              </a:ext>
            </a:extLst>
          </p:cNvPr>
          <p:cNvSpPr>
            <a:spLocks noGrp="1"/>
          </p:cNvSpPr>
          <p:nvPr>
            <p:ph type="pic" sz="quarter" idx="103"/>
          </p:nvPr>
        </p:nvSpPr>
        <p:spPr>
          <a:xfrm>
            <a:off x="3617744"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29" name="Text Placeholder 2">
            <a:extLst>
              <a:ext uri="{FF2B5EF4-FFF2-40B4-BE49-F238E27FC236}">
                <a16:creationId xmlns:a16="http://schemas.microsoft.com/office/drawing/2014/main" id="{42B5E869-A930-D342-99FD-F641826F622A}"/>
              </a:ext>
            </a:extLst>
          </p:cNvPr>
          <p:cNvSpPr>
            <a:spLocks noGrp="1"/>
          </p:cNvSpPr>
          <p:nvPr>
            <p:ph type="body" sz="quarter" idx="104" hasCustomPrompt="1"/>
          </p:nvPr>
        </p:nvSpPr>
        <p:spPr>
          <a:xfrm>
            <a:off x="3225635" y="4346444"/>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30" name="Text Placeholder 2">
            <a:extLst>
              <a:ext uri="{FF2B5EF4-FFF2-40B4-BE49-F238E27FC236}">
                <a16:creationId xmlns:a16="http://schemas.microsoft.com/office/drawing/2014/main" id="{B18D8A1E-235D-8B4B-9DEB-AFEA1A93CEBA}"/>
              </a:ext>
            </a:extLst>
          </p:cNvPr>
          <p:cNvSpPr>
            <a:spLocks noGrp="1"/>
          </p:cNvSpPr>
          <p:nvPr>
            <p:ph type="body" sz="quarter" idx="105" hasCustomPrompt="1"/>
          </p:nvPr>
        </p:nvSpPr>
        <p:spPr>
          <a:xfrm>
            <a:off x="3225635" y="4734646"/>
            <a:ext cx="2140823" cy="1197311"/>
          </a:xfrm>
          <a:prstGeom prst="rect">
            <a:avLst/>
          </a:prstGeom>
        </p:spPr>
        <p:txBody>
          <a:bodyPr>
            <a:noAutofit/>
          </a:bodyPr>
          <a:lstStyle>
            <a:lvl1pPr marL="0" indent="0" algn="ctr">
              <a:buNone/>
              <a:defRPr sz="1467" b="0">
                <a:solidFill>
                  <a:srgbClr val="0073A0"/>
                </a:solidFill>
              </a:defRPr>
            </a:lvl1pPr>
            <a:lvl2pPr marL="457189" indent="0">
              <a:buNone/>
              <a:defRPr/>
            </a:lvl2pPr>
          </a:lstStyle>
          <a:p>
            <a:pPr lvl="0"/>
            <a:r>
              <a:rPr lang="en-GB"/>
              <a:t>Click here</a:t>
            </a:r>
            <a:endParaRPr lang="en-US"/>
          </a:p>
        </p:txBody>
      </p:sp>
      <p:sp>
        <p:nvSpPr>
          <p:cNvPr id="31" name="Picture Placeholder 30">
            <a:extLst>
              <a:ext uri="{FF2B5EF4-FFF2-40B4-BE49-F238E27FC236}">
                <a16:creationId xmlns:a16="http://schemas.microsoft.com/office/drawing/2014/main" id="{7AA95551-CB2E-6848-A8BC-2D4141606D3B}"/>
              </a:ext>
            </a:extLst>
          </p:cNvPr>
          <p:cNvSpPr>
            <a:spLocks noGrp="1"/>
          </p:cNvSpPr>
          <p:nvPr>
            <p:ph type="pic" sz="quarter" idx="109"/>
          </p:nvPr>
        </p:nvSpPr>
        <p:spPr>
          <a:xfrm>
            <a:off x="6127396"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32" name="Text Placeholder 2">
            <a:extLst>
              <a:ext uri="{FF2B5EF4-FFF2-40B4-BE49-F238E27FC236}">
                <a16:creationId xmlns:a16="http://schemas.microsoft.com/office/drawing/2014/main" id="{D1B14A2E-41E7-714E-9B12-2FA86D92B868}"/>
              </a:ext>
            </a:extLst>
          </p:cNvPr>
          <p:cNvSpPr>
            <a:spLocks noGrp="1"/>
          </p:cNvSpPr>
          <p:nvPr>
            <p:ph type="body" sz="quarter" idx="110" hasCustomPrompt="1"/>
          </p:nvPr>
        </p:nvSpPr>
        <p:spPr>
          <a:xfrm>
            <a:off x="5735287" y="4346444"/>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33" name="Text Placeholder 2">
            <a:extLst>
              <a:ext uri="{FF2B5EF4-FFF2-40B4-BE49-F238E27FC236}">
                <a16:creationId xmlns:a16="http://schemas.microsoft.com/office/drawing/2014/main" id="{A02BE7F7-89E9-D44A-9079-3D7B60281BB5}"/>
              </a:ext>
            </a:extLst>
          </p:cNvPr>
          <p:cNvSpPr>
            <a:spLocks noGrp="1"/>
          </p:cNvSpPr>
          <p:nvPr>
            <p:ph type="body" sz="quarter" idx="111" hasCustomPrompt="1"/>
          </p:nvPr>
        </p:nvSpPr>
        <p:spPr>
          <a:xfrm>
            <a:off x="5735287" y="4734646"/>
            <a:ext cx="2140823" cy="1197311"/>
          </a:xfrm>
          <a:prstGeom prst="rect">
            <a:avLst/>
          </a:prstGeom>
        </p:spPr>
        <p:txBody>
          <a:bodyPr>
            <a:noAutofit/>
          </a:bodyPr>
          <a:lstStyle>
            <a:lvl1pPr marL="0" indent="0" algn="ctr">
              <a:buNone/>
              <a:defRPr sz="1467" b="0">
                <a:solidFill>
                  <a:srgbClr val="0073A0"/>
                </a:solidFill>
              </a:defRPr>
            </a:lvl1pPr>
            <a:lvl2pPr marL="457189" indent="0">
              <a:buNone/>
              <a:defRPr/>
            </a:lvl2pPr>
          </a:lstStyle>
          <a:p>
            <a:pPr lvl="0"/>
            <a:r>
              <a:rPr lang="en-GB"/>
              <a:t>Click here</a:t>
            </a:r>
            <a:endParaRPr lang="en-US"/>
          </a:p>
        </p:txBody>
      </p:sp>
      <p:sp>
        <p:nvSpPr>
          <p:cNvPr id="34" name="Picture Placeholder 33">
            <a:extLst>
              <a:ext uri="{FF2B5EF4-FFF2-40B4-BE49-F238E27FC236}">
                <a16:creationId xmlns:a16="http://schemas.microsoft.com/office/drawing/2014/main" id="{5BDD8AA9-53DB-A74F-AF88-E020F8115D3A}"/>
              </a:ext>
            </a:extLst>
          </p:cNvPr>
          <p:cNvSpPr>
            <a:spLocks noGrp="1"/>
          </p:cNvSpPr>
          <p:nvPr>
            <p:ph type="pic" sz="quarter" idx="115"/>
          </p:nvPr>
        </p:nvSpPr>
        <p:spPr>
          <a:xfrm>
            <a:off x="8637048"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35" name="Text Placeholder 2">
            <a:extLst>
              <a:ext uri="{FF2B5EF4-FFF2-40B4-BE49-F238E27FC236}">
                <a16:creationId xmlns:a16="http://schemas.microsoft.com/office/drawing/2014/main" id="{7BBAE451-FFDE-0F4D-BCAF-2FBAB755E01C}"/>
              </a:ext>
            </a:extLst>
          </p:cNvPr>
          <p:cNvSpPr>
            <a:spLocks noGrp="1"/>
          </p:cNvSpPr>
          <p:nvPr>
            <p:ph type="body" sz="quarter" idx="116" hasCustomPrompt="1"/>
          </p:nvPr>
        </p:nvSpPr>
        <p:spPr>
          <a:xfrm>
            <a:off x="8244939" y="4346444"/>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36" name="Text Placeholder 2">
            <a:extLst>
              <a:ext uri="{FF2B5EF4-FFF2-40B4-BE49-F238E27FC236}">
                <a16:creationId xmlns:a16="http://schemas.microsoft.com/office/drawing/2014/main" id="{9D4DB348-4066-F34E-8ECD-5332D961239C}"/>
              </a:ext>
            </a:extLst>
          </p:cNvPr>
          <p:cNvSpPr>
            <a:spLocks noGrp="1"/>
          </p:cNvSpPr>
          <p:nvPr>
            <p:ph type="body" sz="quarter" idx="117" hasCustomPrompt="1"/>
          </p:nvPr>
        </p:nvSpPr>
        <p:spPr>
          <a:xfrm>
            <a:off x="8244939" y="4734646"/>
            <a:ext cx="2140823" cy="1197311"/>
          </a:xfrm>
          <a:prstGeom prst="rect">
            <a:avLst/>
          </a:prstGeom>
        </p:spPr>
        <p:txBody>
          <a:bodyPr>
            <a:noAutofit/>
          </a:bodyPr>
          <a:lstStyle>
            <a:lvl1pPr marL="0" indent="0" algn="ctr">
              <a:buNone/>
              <a:defRPr sz="1467" b="0">
                <a:solidFill>
                  <a:srgbClr val="0073A0"/>
                </a:solidFill>
              </a:defRPr>
            </a:lvl1pPr>
            <a:lvl2pPr marL="457189" indent="0">
              <a:buNone/>
              <a:defRPr/>
            </a:lvl2pPr>
          </a:lstStyle>
          <a:p>
            <a:pPr lvl="0"/>
            <a:r>
              <a:rPr lang="en-GB"/>
              <a:t>Click here</a:t>
            </a:r>
            <a:endParaRPr lang="en-US"/>
          </a:p>
        </p:txBody>
      </p:sp>
      <p:sp>
        <p:nvSpPr>
          <p:cNvPr id="7" name="Rectangle 6">
            <a:extLst>
              <a:ext uri="{FF2B5EF4-FFF2-40B4-BE49-F238E27FC236}">
                <a16:creationId xmlns:a16="http://schemas.microsoft.com/office/drawing/2014/main" id="{FCA0B6BE-33A5-D395-EDBE-F7C8FEA6DF05}"/>
              </a:ext>
            </a:extLst>
          </p:cNvPr>
          <p:cNvSpPr/>
          <p:nvPr userDrawn="1"/>
        </p:nvSpPr>
        <p:spPr>
          <a:xfrm>
            <a:off x="725231" y="6790003"/>
            <a:ext cx="1146677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166248527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rofiles page">
    <p:bg>
      <p:bgPr>
        <a:solidFill>
          <a:srgbClr val="0A395B"/>
        </a:solidFill>
        <a:effectLst/>
      </p:bgPr>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solidFill>
                  <a:srgbClr val="EAECED"/>
                </a:solidFill>
              </a:defRPr>
            </a:lvl1pPr>
          </a:lstStyle>
          <a:p>
            <a:pPr lvl="0"/>
            <a:r>
              <a:rPr lang="en-GB"/>
              <a:t>Click to add subtitle</a:t>
            </a:r>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723901" y="6313940"/>
            <a:ext cx="9747172" cy="410520"/>
          </a:xfrm>
          <a:prstGeom prst="rect">
            <a:avLst/>
          </a:prstGeom>
        </p:spPr>
        <p:txBody>
          <a:bodyPr>
            <a:noAutofit/>
          </a:bodyPr>
          <a:lstStyle>
            <a:lvl1pPr marL="0" indent="0" algn="l">
              <a:buNone/>
              <a:defRPr sz="1067" b="0" i="0">
                <a:solidFill>
                  <a:schemeClr val="bg1"/>
                </a:solidFill>
                <a:latin typeface="Arial Narrow" panose="020B0604020202020204" pitchFamily="34" charset="0"/>
                <a:cs typeface="Arial Narrow" panose="020B0604020202020204" pitchFamily="34" charset="0"/>
              </a:defRPr>
            </a:lvl1pPr>
            <a:lvl2pPr marL="457189"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11172555" y="6357600"/>
            <a:ext cx="698028"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5" name="Picture Placeholder 24">
            <a:extLst>
              <a:ext uri="{FF2B5EF4-FFF2-40B4-BE49-F238E27FC236}">
                <a16:creationId xmlns:a16="http://schemas.microsoft.com/office/drawing/2014/main" id="{B916BEDC-F5F1-C546-A5FE-DB6246C3BC41}"/>
              </a:ext>
            </a:extLst>
          </p:cNvPr>
          <p:cNvSpPr>
            <a:spLocks noGrp="1"/>
          </p:cNvSpPr>
          <p:nvPr>
            <p:ph type="pic" sz="quarter" idx="102"/>
          </p:nvPr>
        </p:nvSpPr>
        <p:spPr>
          <a:xfrm>
            <a:off x="1116010"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26" name="Text Placeholder 2">
            <a:extLst>
              <a:ext uri="{FF2B5EF4-FFF2-40B4-BE49-F238E27FC236}">
                <a16:creationId xmlns:a16="http://schemas.microsoft.com/office/drawing/2014/main" id="{C3FFF05F-EF65-0B4E-9E90-C3D75117D189}"/>
              </a:ext>
            </a:extLst>
          </p:cNvPr>
          <p:cNvSpPr>
            <a:spLocks noGrp="1"/>
          </p:cNvSpPr>
          <p:nvPr>
            <p:ph type="body" sz="quarter" idx="65" hasCustomPrompt="1"/>
          </p:nvPr>
        </p:nvSpPr>
        <p:spPr>
          <a:xfrm>
            <a:off x="723901" y="4346444"/>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27" name="Text Placeholder 2">
            <a:extLst>
              <a:ext uri="{FF2B5EF4-FFF2-40B4-BE49-F238E27FC236}">
                <a16:creationId xmlns:a16="http://schemas.microsoft.com/office/drawing/2014/main" id="{7097CAE5-23EE-0E4A-998A-412273C349AE}"/>
              </a:ext>
            </a:extLst>
          </p:cNvPr>
          <p:cNvSpPr>
            <a:spLocks noGrp="1"/>
          </p:cNvSpPr>
          <p:nvPr>
            <p:ph type="body" sz="quarter" idx="82" hasCustomPrompt="1"/>
          </p:nvPr>
        </p:nvSpPr>
        <p:spPr>
          <a:xfrm>
            <a:off x="723901" y="4734646"/>
            <a:ext cx="2140823" cy="1197311"/>
          </a:xfrm>
          <a:prstGeom prst="rect">
            <a:avLst/>
          </a:prstGeom>
        </p:spPr>
        <p:txBody>
          <a:bodyPr>
            <a:noAutofit/>
          </a:bodyPr>
          <a:lstStyle>
            <a:lvl1pPr marL="0" indent="0" algn="ctr">
              <a:buNone/>
              <a:defRPr sz="1467" b="0">
                <a:solidFill>
                  <a:schemeClr val="bg1"/>
                </a:solidFill>
              </a:defRPr>
            </a:lvl1pPr>
            <a:lvl2pPr marL="457189" indent="0">
              <a:buNone/>
              <a:defRPr/>
            </a:lvl2pPr>
          </a:lstStyle>
          <a:p>
            <a:pPr lvl="0"/>
            <a:r>
              <a:rPr lang="en-GB"/>
              <a:t>Click here</a:t>
            </a:r>
            <a:endParaRPr lang="en-US"/>
          </a:p>
        </p:txBody>
      </p:sp>
      <p:sp>
        <p:nvSpPr>
          <p:cNvPr id="28" name="Picture Placeholder 27">
            <a:extLst>
              <a:ext uri="{FF2B5EF4-FFF2-40B4-BE49-F238E27FC236}">
                <a16:creationId xmlns:a16="http://schemas.microsoft.com/office/drawing/2014/main" id="{72A1BD0C-0F7A-CF47-B7B2-8384309268C7}"/>
              </a:ext>
            </a:extLst>
          </p:cNvPr>
          <p:cNvSpPr>
            <a:spLocks noGrp="1"/>
          </p:cNvSpPr>
          <p:nvPr>
            <p:ph type="pic" sz="quarter" idx="103"/>
          </p:nvPr>
        </p:nvSpPr>
        <p:spPr>
          <a:xfrm>
            <a:off x="3617744"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29" name="Text Placeholder 2">
            <a:extLst>
              <a:ext uri="{FF2B5EF4-FFF2-40B4-BE49-F238E27FC236}">
                <a16:creationId xmlns:a16="http://schemas.microsoft.com/office/drawing/2014/main" id="{42B5E869-A930-D342-99FD-F641826F622A}"/>
              </a:ext>
            </a:extLst>
          </p:cNvPr>
          <p:cNvSpPr>
            <a:spLocks noGrp="1"/>
          </p:cNvSpPr>
          <p:nvPr>
            <p:ph type="body" sz="quarter" idx="104" hasCustomPrompt="1"/>
          </p:nvPr>
        </p:nvSpPr>
        <p:spPr>
          <a:xfrm>
            <a:off x="3225635" y="4346444"/>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30" name="Text Placeholder 2">
            <a:extLst>
              <a:ext uri="{FF2B5EF4-FFF2-40B4-BE49-F238E27FC236}">
                <a16:creationId xmlns:a16="http://schemas.microsoft.com/office/drawing/2014/main" id="{B18D8A1E-235D-8B4B-9DEB-AFEA1A93CEBA}"/>
              </a:ext>
            </a:extLst>
          </p:cNvPr>
          <p:cNvSpPr>
            <a:spLocks noGrp="1"/>
          </p:cNvSpPr>
          <p:nvPr>
            <p:ph type="body" sz="quarter" idx="105" hasCustomPrompt="1"/>
          </p:nvPr>
        </p:nvSpPr>
        <p:spPr>
          <a:xfrm>
            <a:off x="3225635" y="4734646"/>
            <a:ext cx="2140823" cy="1197311"/>
          </a:xfrm>
          <a:prstGeom prst="rect">
            <a:avLst/>
          </a:prstGeom>
        </p:spPr>
        <p:txBody>
          <a:bodyPr>
            <a:noAutofit/>
          </a:bodyPr>
          <a:lstStyle>
            <a:lvl1pPr marL="0" indent="0" algn="ctr">
              <a:buNone/>
              <a:defRPr sz="1467" b="0">
                <a:solidFill>
                  <a:schemeClr val="bg1"/>
                </a:solidFill>
              </a:defRPr>
            </a:lvl1pPr>
            <a:lvl2pPr marL="457189" indent="0">
              <a:buNone/>
              <a:defRPr/>
            </a:lvl2pPr>
          </a:lstStyle>
          <a:p>
            <a:pPr lvl="0"/>
            <a:r>
              <a:rPr lang="en-GB"/>
              <a:t>Click here</a:t>
            </a:r>
            <a:endParaRPr lang="en-US"/>
          </a:p>
        </p:txBody>
      </p:sp>
      <p:sp>
        <p:nvSpPr>
          <p:cNvPr id="31" name="Picture Placeholder 30">
            <a:extLst>
              <a:ext uri="{FF2B5EF4-FFF2-40B4-BE49-F238E27FC236}">
                <a16:creationId xmlns:a16="http://schemas.microsoft.com/office/drawing/2014/main" id="{7AA95551-CB2E-6848-A8BC-2D4141606D3B}"/>
              </a:ext>
            </a:extLst>
          </p:cNvPr>
          <p:cNvSpPr>
            <a:spLocks noGrp="1"/>
          </p:cNvSpPr>
          <p:nvPr>
            <p:ph type="pic" sz="quarter" idx="109"/>
          </p:nvPr>
        </p:nvSpPr>
        <p:spPr>
          <a:xfrm>
            <a:off x="6127396"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32" name="Text Placeholder 2">
            <a:extLst>
              <a:ext uri="{FF2B5EF4-FFF2-40B4-BE49-F238E27FC236}">
                <a16:creationId xmlns:a16="http://schemas.microsoft.com/office/drawing/2014/main" id="{D1B14A2E-41E7-714E-9B12-2FA86D92B868}"/>
              </a:ext>
            </a:extLst>
          </p:cNvPr>
          <p:cNvSpPr>
            <a:spLocks noGrp="1"/>
          </p:cNvSpPr>
          <p:nvPr>
            <p:ph type="body" sz="quarter" idx="110" hasCustomPrompt="1"/>
          </p:nvPr>
        </p:nvSpPr>
        <p:spPr>
          <a:xfrm>
            <a:off x="5735287" y="4346444"/>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33" name="Text Placeholder 2">
            <a:extLst>
              <a:ext uri="{FF2B5EF4-FFF2-40B4-BE49-F238E27FC236}">
                <a16:creationId xmlns:a16="http://schemas.microsoft.com/office/drawing/2014/main" id="{A02BE7F7-89E9-D44A-9079-3D7B60281BB5}"/>
              </a:ext>
            </a:extLst>
          </p:cNvPr>
          <p:cNvSpPr>
            <a:spLocks noGrp="1"/>
          </p:cNvSpPr>
          <p:nvPr>
            <p:ph type="body" sz="quarter" idx="111" hasCustomPrompt="1"/>
          </p:nvPr>
        </p:nvSpPr>
        <p:spPr>
          <a:xfrm>
            <a:off x="5735287" y="4734646"/>
            <a:ext cx="2140823" cy="1197311"/>
          </a:xfrm>
          <a:prstGeom prst="rect">
            <a:avLst/>
          </a:prstGeom>
        </p:spPr>
        <p:txBody>
          <a:bodyPr>
            <a:noAutofit/>
          </a:bodyPr>
          <a:lstStyle>
            <a:lvl1pPr marL="0" indent="0" algn="ctr">
              <a:buNone/>
              <a:defRPr sz="1467" b="0">
                <a:solidFill>
                  <a:schemeClr val="bg1"/>
                </a:solidFill>
              </a:defRPr>
            </a:lvl1pPr>
            <a:lvl2pPr marL="457189" indent="0">
              <a:buNone/>
              <a:defRPr/>
            </a:lvl2pPr>
          </a:lstStyle>
          <a:p>
            <a:pPr lvl="0"/>
            <a:r>
              <a:rPr lang="en-GB"/>
              <a:t>Click here</a:t>
            </a:r>
            <a:endParaRPr lang="en-US"/>
          </a:p>
        </p:txBody>
      </p:sp>
      <p:sp>
        <p:nvSpPr>
          <p:cNvPr id="34" name="Picture Placeholder 33">
            <a:extLst>
              <a:ext uri="{FF2B5EF4-FFF2-40B4-BE49-F238E27FC236}">
                <a16:creationId xmlns:a16="http://schemas.microsoft.com/office/drawing/2014/main" id="{5BDD8AA9-53DB-A74F-AF88-E020F8115D3A}"/>
              </a:ext>
            </a:extLst>
          </p:cNvPr>
          <p:cNvSpPr>
            <a:spLocks noGrp="1"/>
          </p:cNvSpPr>
          <p:nvPr>
            <p:ph type="pic" sz="quarter" idx="115"/>
          </p:nvPr>
        </p:nvSpPr>
        <p:spPr>
          <a:xfrm>
            <a:off x="8637048" y="2810639"/>
            <a:ext cx="1380861" cy="1380861"/>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35" name="Text Placeholder 2">
            <a:extLst>
              <a:ext uri="{FF2B5EF4-FFF2-40B4-BE49-F238E27FC236}">
                <a16:creationId xmlns:a16="http://schemas.microsoft.com/office/drawing/2014/main" id="{7BBAE451-FFDE-0F4D-BCAF-2FBAB755E01C}"/>
              </a:ext>
            </a:extLst>
          </p:cNvPr>
          <p:cNvSpPr>
            <a:spLocks noGrp="1"/>
          </p:cNvSpPr>
          <p:nvPr>
            <p:ph type="body" sz="quarter" idx="116" hasCustomPrompt="1"/>
          </p:nvPr>
        </p:nvSpPr>
        <p:spPr>
          <a:xfrm>
            <a:off x="8244939" y="4346444"/>
            <a:ext cx="2140823" cy="301997"/>
          </a:xfrm>
          <a:prstGeom prst="rect">
            <a:avLst/>
          </a:prstGeom>
        </p:spPr>
        <p:txBody>
          <a:bodyPr>
            <a:noAutofit/>
          </a:bodyPr>
          <a:lstStyle>
            <a:lvl1pPr marL="0" indent="0" algn="ctr">
              <a:buNone/>
              <a:defRPr sz="1600" b="1">
                <a:solidFill>
                  <a:schemeClr val="bg1"/>
                </a:solidFill>
              </a:defRPr>
            </a:lvl1pPr>
            <a:lvl2pPr marL="457189" indent="0">
              <a:buNone/>
              <a:defRPr/>
            </a:lvl2pPr>
          </a:lstStyle>
          <a:p>
            <a:pPr lvl="0"/>
            <a:r>
              <a:rPr lang="en-GB"/>
              <a:t>Click here</a:t>
            </a:r>
            <a:endParaRPr lang="en-US"/>
          </a:p>
        </p:txBody>
      </p:sp>
      <p:sp>
        <p:nvSpPr>
          <p:cNvPr id="36" name="Text Placeholder 2">
            <a:extLst>
              <a:ext uri="{FF2B5EF4-FFF2-40B4-BE49-F238E27FC236}">
                <a16:creationId xmlns:a16="http://schemas.microsoft.com/office/drawing/2014/main" id="{9D4DB348-4066-F34E-8ECD-5332D961239C}"/>
              </a:ext>
            </a:extLst>
          </p:cNvPr>
          <p:cNvSpPr>
            <a:spLocks noGrp="1"/>
          </p:cNvSpPr>
          <p:nvPr>
            <p:ph type="body" sz="quarter" idx="117" hasCustomPrompt="1"/>
          </p:nvPr>
        </p:nvSpPr>
        <p:spPr>
          <a:xfrm>
            <a:off x="8244939" y="4734646"/>
            <a:ext cx="2140823" cy="1197311"/>
          </a:xfrm>
          <a:prstGeom prst="rect">
            <a:avLst/>
          </a:prstGeom>
        </p:spPr>
        <p:txBody>
          <a:bodyPr>
            <a:noAutofit/>
          </a:bodyPr>
          <a:lstStyle>
            <a:lvl1pPr marL="0" indent="0" algn="ctr">
              <a:buNone/>
              <a:defRPr sz="1467" b="0">
                <a:solidFill>
                  <a:schemeClr val="bg1"/>
                </a:solidFill>
              </a:defRPr>
            </a:lvl1pPr>
            <a:lvl2pPr marL="457189" indent="0">
              <a:buNone/>
              <a:defRPr/>
            </a:lvl2pPr>
          </a:lstStyle>
          <a:p>
            <a:pPr lvl="0"/>
            <a:r>
              <a:rPr lang="en-GB"/>
              <a:t>Click here</a:t>
            </a:r>
            <a:endParaRPr lang="en-US"/>
          </a:p>
        </p:txBody>
      </p:sp>
      <p:sp>
        <p:nvSpPr>
          <p:cNvPr id="7" name="Rectangle 6">
            <a:extLst>
              <a:ext uri="{FF2B5EF4-FFF2-40B4-BE49-F238E27FC236}">
                <a16:creationId xmlns:a16="http://schemas.microsoft.com/office/drawing/2014/main" id="{FCA0B6BE-33A5-D395-EDBE-F7C8FEA6DF05}"/>
              </a:ext>
            </a:extLst>
          </p:cNvPr>
          <p:cNvSpPr/>
          <p:nvPr userDrawn="1"/>
        </p:nvSpPr>
        <p:spPr>
          <a:xfrm>
            <a:off x="725231" y="6790003"/>
            <a:ext cx="1146677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3685102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e column text on blue">
    <p:bg>
      <p:bgPr>
        <a:solidFill>
          <a:srgbClr val="0A395B"/>
        </a:solidFill>
        <a:effectLst/>
      </p:bgPr>
    </p:bg>
    <p:spTree>
      <p:nvGrpSpPr>
        <p:cNvPr id="1" name=""/>
        <p:cNvGrpSpPr/>
        <p:nvPr/>
      </p:nvGrpSpPr>
      <p:grpSpPr>
        <a:xfrm>
          <a:off x="0" y="0"/>
          <a:ext cx="0" cy="0"/>
          <a:chOff x="0" y="0"/>
          <a:chExt cx="0" cy="0"/>
        </a:xfrm>
      </p:grpSpPr>
      <p:sp>
        <p:nvSpPr>
          <p:cNvPr id="7" name="Title 7">
            <a:extLst>
              <a:ext uri="{FF2B5EF4-FFF2-40B4-BE49-F238E27FC236}">
                <a16:creationId xmlns:a16="http://schemas.microsoft.com/office/drawing/2014/main" id="{9530D350-AB8E-3545-9B8C-F6E2EA859694}"/>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9" name="Text Placeholder 21">
            <a:extLst>
              <a:ext uri="{FF2B5EF4-FFF2-40B4-BE49-F238E27FC236}">
                <a16:creationId xmlns:a16="http://schemas.microsoft.com/office/drawing/2014/main" id="{A75D4DFE-60E1-7842-9F36-6F4243CB7A7D}"/>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solidFill>
                  <a:srgbClr val="0096FF"/>
                </a:solidFill>
              </a:defRPr>
            </a:lvl1pPr>
          </a:lstStyle>
          <a:p>
            <a:pPr lvl="0"/>
            <a:r>
              <a:rPr lang="en-GB"/>
              <a:t>Click to add subtitle</a:t>
            </a:r>
          </a:p>
        </p:txBody>
      </p:sp>
      <p:sp>
        <p:nvSpPr>
          <p:cNvPr id="10" name="Slide Number Placeholder 7">
            <a:extLst>
              <a:ext uri="{FF2B5EF4-FFF2-40B4-BE49-F238E27FC236}">
                <a16:creationId xmlns:a16="http://schemas.microsoft.com/office/drawing/2014/main" id="{29C21A50-32C1-164C-98DC-F33181782C7E}"/>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176D6B2A-5745-F1BE-C0FD-7269B87C553D}"/>
              </a:ext>
            </a:extLst>
          </p:cNvPr>
          <p:cNvSpPr>
            <a:spLocks noGrp="1"/>
          </p:cNvSpPr>
          <p:nvPr>
            <p:ph type="body" sz="quarter" idx="21" hasCustomPrompt="1"/>
          </p:nvPr>
        </p:nvSpPr>
        <p:spPr>
          <a:xfrm>
            <a:off x="723901" y="2012262"/>
            <a:ext cx="10629900" cy="4033212"/>
          </a:xfrm>
          <a:prstGeom prst="rect">
            <a:avLst/>
          </a:prstGeom>
        </p:spPr>
        <p:txBody>
          <a:bodyPr numCol="1" spcCol="180000">
            <a:noAutofit/>
          </a:bodyPr>
          <a:lstStyle>
            <a:lvl1pPr marL="0" indent="0">
              <a:lnSpc>
                <a:spcPts val="3067"/>
              </a:lnSpc>
              <a:spcAft>
                <a:spcPts val="400"/>
              </a:spcAft>
              <a:buFont typeface="Arial" panose="020B0604020202020204" pitchFamily="34" charset="0"/>
              <a:buNone/>
              <a:defRPr>
                <a:solidFill>
                  <a:schemeClr val="bg1"/>
                </a:solidFill>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a:t>
            </a:r>
          </a:p>
          <a:p>
            <a:pPr lvl="0"/>
            <a:endParaRPr lang="en-GB"/>
          </a:p>
        </p:txBody>
      </p:sp>
      <p:sp>
        <p:nvSpPr>
          <p:cNvPr id="13" name="Rectangle 12">
            <a:extLst>
              <a:ext uri="{FF2B5EF4-FFF2-40B4-BE49-F238E27FC236}">
                <a16:creationId xmlns:a16="http://schemas.microsoft.com/office/drawing/2014/main" id="{F8051067-013C-BC8D-ECA8-637AA5AAB017}"/>
              </a:ext>
            </a:extLst>
          </p:cNvPr>
          <p:cNvSpPr/>
          <p:nvPr userDrawn="1"/>
        </p:nvSpPr>
        <p:spPr>
          <a:xfrm>
            <a:off x="725230" y="6790003"/>
            <a:ext cx="1146676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75238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Light">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409701" y="2608618"/>
            <a:ext cx="9291412" cy="478367"/>
          </a:xfrm>
          <a:prstGeom prst="rect">
            <a:avLst/>
          </a:prstGeom>
        </p:spPr>
        <p:txBody>
          <a:bodyPr>
            <a:normAutofit/>
          </a:bodyPr>
          <a:lstStyle>
            <a:lvl1pPr marL="0" indent="0">
              <a:buNone/>
              <a:defRPr sz="2133" b="1" i="0">
                <a:solidFill>
                  <a:srgbClr val="0073A0"/>
                </a:solidFill>
                <a:latin typeface="Source Sans Pro" panose="020B0503030403020204" pitchFamily="34" charset="0"/>
                <a:cs typeface="Arial" panose="020B0604020202020204" pitchFamily="34" charset="0"/>
              </a:defRPr>
            </a:lvl1pPr>
          </a:lstStyle>
          <a:p>
            <a:pPr lvl="0"/>
            <a:r>
              <a:rPr lang="en-GB"/>
              <a:t>Click to add subtitle</a:t>
            </a:r>
            <a:endParaRPr lang="en-US"/>
          </a:p>
        </p:txBody>
      </p:sp>
      <p:sp>
        <p:nvSpPr>
          <p:cNvPr id="2" name="Text Placeholder 4">
            <a:extLst>
              <a:ext uri="{FF2B5EF4-FFF2-40B4-BE49-F238E27FC236}">
                <a16:creationId xmlns:a16="http://schemas.microsoft.com/office/drawing/2014/main" id="{50DB1F15-37EC-C830-706B-5BCF91B821EC}"/>
              </a:ext>
            </a:extLst>
          </p:cNvPr>
          <p:cNvSpPr>
            <a:spLocks noGrp="1"/>
          </p:cNvSpPr>
          <p:nvPr>
            <p:ph type="body" sz="quarter" idx="13" hasCustomPrompt="1"/>
          </p:nvPr>
        </p:nvSpPr>
        <p:spPr>
          <a:xfrm>
            <a:off x="1409221" y="3178860"/>
            <a:ext cx="9291892" cy="1441267"/>
          </a:xfrm>
          <a:prstGeom prst="rect">
            <a:avLst/>
          </a:prstGeom>
        </p:spPr>
        <p:txBody>
          <a:bodyPr>
            <a:noAutofit/>
          </a:bodyPr>
          <a:lstStyle>
            <a:lvl1pPr marL="0" indent="0" algn="l">
              <a:lnSpc>
                <a:spcPts val="5333"/>
              </a:lnSpc>
              <a:buNone/>
              <a:defRPr sz="5000" b="1">
                <a:solidFill>
                  <a:srgbClr val="003E60"/>
                </a:solidFill>
              </a:defRPr>
            </a:lvl1pPr>
          </a:lstStyle>
          <a:p>
            <a:pPr lvl="0"/>
            <a:r>
              <a:rPr lang="en-US"/>
              <a:t>Click to edit</a:t>
            </a:r>
            <a:br>
              <a:rPr lang="en-US"/>
            </a:br>
            <a:r>
              <a:rPr lang="en-US"/>
              <a:t>Master text styles</a:t>
            </a:r>
          </a:p>
        </p:txBody>
      </p:sp>
      <p:sp>
        <p:nvSpPr>
          <p:cNvPr id="3" name="Text Placeholder 4">
            <a:extLst>
              <a:ext uri="{FF2B5EF4-FFF2-40B4-BE49-F238E27FC236}">
                <a16:creationId xmlns:a16="http://schemas.microsoft.com/office/drawing/2014/main" id="{3449DD78-0BAA-FDBA-DD0E-0511BC7D3FF4}"/>
              </a:ext>
            </a:extLst>
          </p:cNvPr>
          <p:cNvSpPr>
            <a:spLocks noGrp="1"/>
          </p:cNvSpPr>
          <p:nvPr>
            <p:ph type="body" sz="quarter" idx="15" hasCustomPrompt="1"/>
          </p:nvPr>
        </p:nvSpPr>
        <p:spPr>
          <a:xfrm>
            <a:off x="1409220" y="5773982"/>
            <a:ext cx="9291411" cy="491861"/>
          </a:xfrm>
          <a:prstGeom prst="rect">
            <a:avLst/>
          </a:prstGeom>
        </p:spPr>
        <p:txBody>
          <a:bodyPr>
            <a:noAutofit/>
          </a:bodyPr>
          <a:lstStyle>
            <a:lvl1pPr marL="0" indent="0" algn="l">
              <a:buNone/>
              <a:defRPr sz="1800" b="0" i="0" baseline="0">
                <a:solidFill>
                  <a:schemeClr val="bg1">
                    <a:lumMod val="65000"/>
                  </a:schemeClr>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pic>
        <p:nvPicPr>
          <p:cNvPr id="4" name="Picture 3" descr="Logo, company name&#10;&#10;Description automatically generated">
            <a:extLst>
              <a:ext uri="{FF2B5EF4-FFF2-40B4-BE49-F238E27FC236}">
                <a16:creationId xmlns:a16="http://schemas.microsoft.com/office/drawing/2014/main" id="{C83ADCCC-5A96-0066-844E-71118B0AAEE5}"/>
              </a:ext>
            </a:extLst>
          </p:cNvPr>
          <p:cNvPicPr>
            <a:picLocks noChangeAspect="1"/>
          </p:cNvPicPr>
          <p:nvPr userDrawn="1"/>
        </p:nvPicPr>
        <p:blipFill>
          <a:blip r:embed="rId2"/>
          <a:stretch>
            <a:fillRect/>
          </a:stretch>
        </p:blipFill>
        <p:spPr>
          <a:xfrm>
            <a:off x="1297020" y="579044"/>
            <a:ext cx="1910675" cy="1145217"/>
          </a:xfrm>
          <a:prstGeom prst="rect">
            <a:avLst/>
          </a:prstGeom>
        </p:spPr>
      </p:pic>
      <p:sp>
        <p:nvSpPr>
          <p:cNvPr id="8" name="Rectangle 7">
            <a:extLst>
              <a:ext uri="{FF2B5EF4-FFF2-40B4-BE49-F238E27FC236}">
                <a16:creationId xmlns:a16="http://schemas.microsoft.com/office/drawing/2014/main" id="{04B0D8A2-B580-C924-F819-C39D2DFE8570}"/>
              </a:ext>
            </a:extLst>
          </p:cNvPr>
          <p:cNvSpPr/>
          <p:nvPr userDrawn="1"/>
        </p:nvSpPr>
        <p:spPr>
          <a:xfrm>
            <a:off x="1509824" y="6783510"/>
            <a:ext cx="10682177"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23075989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entred one column no line on blue">
    <p:bg>
      <p:bgPr>
        <a:solidFill>
          <a:srgbClr val="0A395B"/>
        </a:solidFill>
        <a:effectLst/>
      </p:bgPr>
    </p:bg>
    <p:spTree>
      <p:nvGrpSpPr>
        <p:cNvPr id="1" name=""/>
        <p:cNvGrpSpPr/>
        <p:nvPr/>
      </p:nvGrpSpPr>
      <p:grpSpPr>
        <a:xfrm>
          <a:off x="0" y="0"/>
          <a:ext cx="0" cy="0"/>
          <a:chOff x="0" y="0"/>
          <a:chExt cx="0" cy="0"/>
        </a:xfrm>
      </p:grpSpPr>
      <p:sp>
        <p:nvSpPr>
          <p:cNvPr id="7" name="Title 7">
            <a:extLst>
              <a:ext uri="{FF2B5EF4-FFF2-40B4-BE49-F238E27FC236}">
                <a16:creationId xmlns:a16="http://schemas.microsoft.com/office/drawing/2014/main" id="{9530D350-AB8E-3545-9B8C-F6E2EA859694}"/>
              </a:ext>
            </a:extLst>
          </p:cNvPr>
          <p:cNvSpPr>
            <a:spLocks noGrp="1"/>
          </p:cNvSpPr>
          <p:nvPr>
            <p:ph type="title" hasCustomPrompt="1"/>
          </p:nvPr>
        </p:nvSpPr>
        <p:spPr>
          <a:xfrm>
            <a:off x="725231" y="926045"/>
            <a:ext cx="10629021" cy="505548"/>
          </a:xfrm>
          <a:prstGeom prst="rect">
            <a:avLst/>
          </a:prstGeom>
        </p:spPr>
        <p:txBody>
          <a:bodyPr>
            <a:noAutofit/>
          </a:bodyPr>
          <a:lstStyle>
            <a:lvl1pPr algn="ct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9" name="Text Placeholder 21">
            <a:extLst>
              <a:ext uri="{FF2B5EF4-FFF2-40B4-BE49-F238E27FC236}">
                <a16:creationId xmlns:a16="http://schemas.microsoft.com/office/drawing/2014/main" id="{A75D4DFE-60E1-7842-9F36-6F4243CB7A7D}"/>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lgn="ctr">
              <a:buNone/>
              <a:defRPr b="1">
                <a:solidFill>
                  <a:srgbClr val="FFE000"/>
                </a:solidFill>
              </a:defRPr>
            </a:lvl1pPr>
          </a:lstStyle>
          <a:p>
            <a:pPr lvl="0"/>
            <a:r>
              <a:rPr lang="en-GB"/>
              <a:t>Click to add subtitle</a:t>
            </a:r>
          </a:p>
        </p:txBody>
      </p:sp>
      <p:sp>
        <p:nvSpPr>
          <p:cNvPr id="10" name="Slide Number Placeholder 7">
            <a:extLst>
              <a:ext uri="{FF2B5EF4-FFF2-40B4-BE49-F238E27FC236}">
                <a16:creationId xmlns:a16="http://schemas.microsoft.com/office/drawing/2014/main" id="{29C21A50-32C1-164C-98DC-F33181782C7E}"/>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293DBD81-AD17-343F-5CC4-5BC639A0CED0}"/>
              </a:ext>
            </a:extLst>
          </p:cNvPr>
          <p:cNvSpPr>
            <a:spLocks noGrp="1"/>
          </p:cNvSpPr>
          <p:nvPr>
            <p:ph type="body" sz="quarter" idx="21" hasCustomPrompt="1"/>
          </p:nvPr>
        </p:nvSpPr>
        <p:spPr>
          <a:xfrm>
            <a:off x="723901" y="2012262"/>
            <a:ext cx="10629900" cy="4033212"/>
          </a:xfrm>
          <a:prstGeom prst="rect">
            <a:avLst/>
          </a:prstGeom>
        </p:spPr>
        <p:txBody>
          <a:bodyPr numCol="1" spcCol="180000">
            <a:noAutofit/>
          </a:bodyPr>
          <a:lstStyle>
            <a:lvl1pPr marL="0" indent="0" algn="ctr">
              <a:buFont typeface="Arial" panose="020B0604020202020204" pitchFamily="34" charset="0"/>
              <a:buNone/>
              <a:defRPr>
                <a:solidFill>
                  <a:schemeClr val="bg1"/>
                </a:solidFill>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lvl="0"/>
            <a:endParaRPr lang="en-GB"/>
          </a:p>
        </p:txBody>
      </p:sp>
      <p:sp>
        <p:nvSpPr>
          <p:cNvPr id="3" name="Rectangle 2">
            <a:extLst>
              <a:ext uri="{FF2B5EF4-FFF2-40B4-BE49-F238E27FC236}">
                <a16:creationId xmlns:a16="http://schemas.microsoft.com/office/drawing/2014/main" id="{349DC788-0C15-1487-B1CB-24B3E2074483}"/>
              </a:ext>
            </a:extLst>
          </p:cNvPr>
          <p:cNvSpPr/>
          <p:nvPr userDrawn="1"/>
        </p:nvSpPr>
        <p:spPr>
          <a:xfrm>
            <a:off x="-116618" y="6790003"/>
            <a:ext cx="12308620"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801636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text on blue">
    <p:bg>
      <p:bgPr>
        <a:solidFill>
          <a:srgbClr val="0A395B"/>
        </a:solidFill>
        <a:effectLst/>
      </p:bgPr>
    </p:bg>
    <p:spTree>
      <p:nvGrpSpPr>
        <p:cNvPr id="1" name=""/>
        <p:cNvGrpSpPr/>
        <p:nvPr/>
      </p:nvGrpSpPr>
      <p:grpSpPr>
        <a:xfrm>
          <a:off x="0" y="0"/>
          <a:ext cx="0" cy="0"/>
          <a:chOff x="0" y="0"/>
          <a:chExt cx="0" cy="0"/>
        </a:xfrm>
      </p:grpSpPr>
      <p:sp>
        <p:nvSpPr>
          <p:cNvPr id="7" name="Title 7">
            <a:extLst>
              <a:ext uri="{FF2B5EF4-FFF2-40B4-BE49-F238E27FC236}">
                <a16:creationId xmlns:a16="http://schemas.microsoft.com/office/drawing/2014/main" id="{9530D350-AB8E-3545-9B8C-F6E2EA859694}"/>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9" name="Text Placeholder 21">
            <a:extLst>
              <a:ext uri="{FF2B5EF4-FFF2-40B4-BE49-F238E27FC236}">
                <a16:creationId xmlns:a16="http://schemas.microsoft.com/office/drawing/2014/main" id="{A75D4DFE-60E1-7842-9F36-6F4243CB7A7D}"/>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solidFill>
                  <a:srgbClr val="EAECED"/>
                </a:solidFill>
              </a:defRPr>
            </a:lvl1pPr>
          </a:lstStyle>
          <a:p>
            <a:pPr lvl="0"/>
            <a:r>
              <a:rPr lang="en-GB"/>
              <a:t>Click to add subtitle</a:t>
            </a:r>
          </a:p>
        </p:txBody>
      </p:sp>
      <p:sp>
        <p:nvSpPr>
          <p:cNvPr id="10" name="Slide Number Placeholder 7">
            <a:extLst>
              <a:ext uri="{FF2B5EF4-FFF2-40B4-BE49-F238E27FC236}">
                <a16:creationId xmlns:a16="http://schemas.microsoft.com/office/drawing/2014/main" id="{70408D31-7187-2E41-99D3-46C705C57476}"/>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6D7745AF-7AE0-C869-F13C-A1CD69A7B2FC}"/>
              </a:ext>
            </a:extLst>
          </p:cNvPr>
          <p:cNvSpPr>
            <a:spLocks noGrp="1"/>
          </p:cNvSpPr>
          <p:nvPr>
            <p:ph type="body" sz="quarter" idx="21" hasCustomPrompt="1"/>
          </p:nvPr>
        </p:nvSpPr>
        <p:spPr>
          <a:xfrm>
            <a:off x="723901" y="2012262"/>
            <a:ext cx="10629900" cy="4033212"/>
          </a:xfrm>
        </p:spPr>
        <p:txBody>
          <a:bodyPr numCol="2" spcCol="360000">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lvl="0"/>
            <a:r>
              <a:rPr lang="en-GB"/>
              <a:t>Click to add double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endParaRPr lang="en-GB"/>
          </a:p>
          <a:p>
            <a:pPr lvl="0"/>
            <a:r>
              <a:rPr lang="en-GB"/>
              <a:t>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 Proin </a:t>
            </a:r>
            <a:r>
              <a:rPr lang="en-GB" err="1"/>
              <a:t>nibh</a:t>
            </a:r>
            <a:r>
              <a:rPr lang="en-GB"/>
              <a:t> </a:t>
            </a:r>
            <a:r>
              <a:rPr lang="en-GB" err="1"/>
              <a:t>nisl</a:t>
            </a:r>
            <a:r>
              <a:rPr lang="en-GB"/>
              <a:t> </a:t>
            </a:r>
            <a:r>
              <a:rPr lang="en-GB" err="1"/>
              <a:t>oranste</a:t>
            </a:r>
            <a:r>
              <a:rPr lang="en-GB"/>
              <a:t> </a:t>
            </a:r>
            <a:r>
              <a:rPr lang="en-GB" err="1"/>
              <a:t>ftoeu</a:t>
            </a:r>
            <a:r>
              <a:rPr lang="en-GB"/>
              <a:t> </a:t>
            </a:r>
            <a:r>
              <a:rPr lang="en-GB" err="1"/>
              <a:t>condimentum</a:t>
            </a:r>
            <a:r>
              <a:rPr lang="en-GB"/>
              <a:t> id </a:t>
            </a:r>
            <a:r>
              <a:rPr lang="en-GB" err="1"/>
              <a:t>venenatis</a:t>
            </a:r>
            <a:r>
              <a:rPr lang="en-GB"/>
              <a:t> a vitae </a:t>
            </a:r>
            <a:r>
              <a:rPr lang="en-GB" err="1"/>
              <a:t>sapien</a:t>
            </a:r>
            <a:r>
              <a:rPr lang="en-GB"/>
              <a:t>.</a:t>
            </a:r>
          </a:p>
        </p:txBody>
      </p:sp>
      <p:cxnSp>
        <p:nvCxnSpPr>
          <p:cNvPr id="3" name="Straight Arrow Connector 2">
            <a:extLst>
              <a:ext uri="{FF2B5EF4-FFF2-40B4-BE49-F238E27FC236}">
                <a16:creationId xmlns:a16="http://schemas.microsoft.com/office/drawing/2014/main" id="{19F0416B-FCF9-109D-F0D7-3789DB18AB27}"/>
              </a:ext>
            </a:extLst>
          </p:cNvPr>
          <p:cNvCxnSpPr>
            <a:cxnSpLocks/>
          </p:cNvCxnSpPr>
          <p:nvPr userDrawn="1"/>
        </p:nvCxnSpPr>
        <p:spPr>
          <a:xfrm>
            <a:off x="5998669" y="2571590"/>
            <a:ext cx="0" cy="2679167"/>
          </a:xfrm>
          <a:prstGeom prst="straightConnector1">
            <a:avLst/>
          </a:prstGeom>
          <a:ln>
            <a:solidFill>
              <a:schemeClr val="bg1">
                <a:lumMod val="75000"/>
              </a:schemeClr>
            </a:solidFill>
          </a:ln>
        </p:spPr>
        <p:style>
          <a:lnRef idx="1">
            <a:schemeClr val="accent2"/>
          </a:lnRef>
          <a:fillRef idx="0">
            <a:schemeClr val="accent2"/>
          </a:fillRef>
          <a:effectRef idx="0">
            <a:schemeClr val="accent2"/>
          </a:effectRef>
          <a:fontRef idx="minor">
            <a:schemeClr val="tx1"/>
          </a:fontRef>
        </p:style>
      </p:cxnSp>
      <p:sp>
        <p:nvSpPr>
          <p:cNvPr id="5" name="Rectangle 4">
            <a:extLst>
              <a:ext uri="{FF2B5EF4-FFF2-40B4-BE49-F238E27FC236}">
                <a16:creationId xmlns:a16="http://schemas.microsoft.com/office/drawing/2014/main" id="{3CF5927C-25C0-36DB-066C-1A371A161286}"/>
              </a:ext>
            </a:extLst>
          </p:cNvPr>
          <p:cNvSpPr/>
          <p:nvPr userDrawn="1"/>
        </p:nvSpPr>
        <p:spPr>
          <a:xfrm>
            <a:off x="725230" y="6790003"/>
            <a:ext cx="1146676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1427298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eft half image with text - blue">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0" y="0"/>
            <a:ext cx="6096000" cy="6858000"/>
          </a:xfrm>
          <a:prstGeom prst="rect">
            <a:avLst/>
          </a:prstGeom>
        </p:spPr>
        <p:txBody>
          <a:bodyPr/>
          <a:lstStyle>
            <a:lvl1pPr marL="0" indent="0" algn="ctr">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9" name="Title 7">
            <a:extLst>
              <a:ext uri="{FF2B5EF4-FFF2-40B4-BE49-F238E27FC236}">
                <a16:creationId xmlns:a16="http://schemas.microsoft.com/office/drawing/2014/main" id="{1E8CDABC-6D31-5A4E-BB19-6B34029AEB8D}"/>
              </a:ext>
            </a:extLst>
          </p:cNvPr>
          <p:cNvSpPr>
            <a:spLocks noGrp="1"/>
          </p:cNvSpPr>
          <p:nvPr>
            <p:ph type="title" hasCustomPrompt="1"/>
          </p:nvPr>
        </p:nvSpPr>
        <p:spPr>
          <a:xfrm>
            <a:off x="6907879" y="926045"/>
            <a:ext cx="5145156" cy="505548"/>
          </a:xfrm>
          <a:prstGeom prst="rect">
            <a:avLst/>
          </a:prstGeom>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AB5015EC-A889-6943-9DE0-3D86A3D0C936}"/>
              </a:ext>
            </a:extLst>
          </p:cNvPr>
          <p:cNvSpPr>
            <a:spLocks noGrp="1"/>
          </p:cNvSpPr>
          <p:nvPr>
            <p:ph type="body" sz="quarter" idx="20" hasCustomPrompt="1"/>
          </p:nvPr>
        </p:nvSpPr>
        <p:spPr>
          <a:xfrm>
            <a:off x="6906551" y="1460602"/>
            <a:ext cx="5145581" cy="347133"/>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14" name="Text Placeholder 23">
            <a:extLst>
              <a:ext uri="{FF2B5EF4-FFF2-40B4-BE49-F238E27FC236}">
                <a16:creationId xmlns:a16="http://schemas.microsoft.com/office/drawing/2014/main" id="{41EC5BE4-78C9-B34D-AFFA-20F880348FCA}"/>
              </a:ext>
            </a:extLst>
          </p:cNvPr>
          <p:cNvSpPr>
            <a:spLocks noGrp="1"/>
          </p:cNvSpPr>
          <p:nvPr>
            <p:ph type="body" sz="quarter" idx="21" hasCustomPrompt="1"/>
          </p:nvPr>
        </p:nvSpPr>
        <p:spPr>
          <a:xfrm>
            <a:off x="6906551" y="2012262"/>
            <a:ext cx="5145581" cy="4033212"/>
          </a:xfrm>
          <a:prstGeom prst="rect">
            <a:avLst/>
          </a:prstGeom>
        </p:spPr>
        <p:txBody>
          <a:bodyPr numCol="1" spcCol="180000">
            <a:noAutofit/>
          </a:bodyPr>
          <a:lstStyle>
            <a:lvl1pPr marL="0" indent="0">
              <a:buNone/>
              <a:defRPr>
                <a:solidFill>
                  <a:schemeClr val="bg1"/>
                </a:solidFill>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a:t>
            </a:r>
          </a:p>
        </p:txBody>
      </p:sp>
      <p:sp>
        <p:nvSpPr>
          <p:cNvPr id="8" name="Slide Number Placeholder 7">
            <a:extLst>
              <a:ext uri="{FF2B5EF4-FFF2-40B4-BE49-F238E27FC236}">
                <a16:creationId xmlns:a16="http://schemas.microsoft.com/office/drawing/2014/main" id="{1761B534-E018-F045-8C9A-82FD20522467}"/>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2E2A8D67-4FF2-42E1-AE27-C57EFB6B0C00}"/>
              </a:ext>
            </a:extLst>
          </p:cNvPr>
          <p:cNvSpPr/>
          <p:nvPr userDrawn="1"/>
        </p:nvSpPr>
        <p:spPr>
          <a:xfrm>
            <a:off x="7062237" y="6790003"/>
            <a:ext cx="5129764"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4264950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ight half image with text - blue">
    <p:bg>
      <p:bgPr>
        <a:solidFill>
          <a:srgbClr val="0A395B"/>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D94F482D-C1CC-9243-8880-C10A68B51A4A}"/>
              </a:ext>
            </a:extLst>
          </p:cNvPr>
          <p:cNvSpPr>
            <a:spLocks noGrp="1"/>
          </p:cNvSpPr>
          <p:nvPr>
            <p:ph type="title" hasCustomPrompt="1"/>
          </p:nvPr>
        </p:nvSpPr>
        <p:spPr>
          <a:xfrm>
            <a:off x="725231" y="926045"/>
            <a:ext cx="4878688" cy="505548"/>
          </a:xfrm>
          <a:prstGeom prst="rect">
            <a:avLst/>
          </a:prstGeom>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AD6B4FA6-956D-0B4E-9861-08A05132B082}"/>
              </a:ext>
            </a:extLst>
          </p:cNvPr>
          <p:cNvSpPr>
            <a:spLocks noGrp="1"/>
          </p:cNvSpPr>
          <p:nvPr>
            <p:ph type="body" sz="quarter" idx="21" hasCustomPrompt="1"/>
          </p:nvPr>
        </p:nvSpPr>
        <p:spPr>
          <a:xfrm>
            <a:off x="723901" y="1460602"/>
            <a:ext cx="4879091" cy="347133"/>
          </a:xfrm>
          <a:prstGeom prst="rect">
            <a:avLst/>
          </a:prstGeom>
        </p:spPr>
        <p:txBody>
          <a:bodyPr>
            <a:noAutofit/>
          </a:bodyPr>
          <a:lstStyle>
            <a:lvl1pPr marL="0" indent="0">
              <a:buNone/>
              <a:defRPr b="1" baseline="0">
                <a:solidFill>
                  <a:srgbClr val="EAECED"/>
                </a:solidFill>
              </a:defRPr>
            </a:lvl1pPr>
          </a:lstStyle>
          <a:p>
            <a:pPr lvl="0"/>
            <a:r>
              <a:rPr lang="en-GB"/>
              <a:t>Click to add subtitle</a:t>
            </a:r>
          </a:p>
        </p:txBody>
      </p:sp>
      <p:sp>
        <p:nvSpPr>
          <p:cNvPr id="14" name="Text Placeholder 23">
            <a:extLst>
              <a:ext uri="{FF2B5EF4-FFF2-40B4-BE49-F238E27FC236}">
                <a16:creationId xmlns:a16="http://schemas.microsoft.com/office/drawing/2014/main" id="{A3EE51B5-0795-7646-AFC8-32F803FBE362}"/>
              </a:ext>
            </a:extLst>
          </p:cNvPr>
          <p:cNvSpPr>
            <a:spLocks noGrp="1"/>
          </p:cNvSpPr>
          <p:nvPr>
            <p:ph type="body" sz="quarter" idx="22" hasCustomPrompt="1"/>
          </p:nvPr>
        </p:nvSpPr>
        <p:spPr>
          <a:xfrm>
            <a:off x="723901" y="2012262"/>
            <a:ext cx="4879091" cy="4033212"/>
          </a:xfrm>
          <a:prstGeom prst="rect">
            <a:avLst/>
          </a:prstGeom>
        </p:spPr>
        <p:txBody>
          <a:bodyPr numCol="1" spcCol="180000">
            <a:noAutofit/>
          </a:bodyPr>
          <a:lstStyle>
            <a:lvl1pPr marL="0" indent="0">
              <a:buFont typeface="Arial" panose="020B0604020202020204" pitchFamily="34" charset="0"/>
              <a:buNone/>
              <a:defRPr>
                <a:solidFill>
                  <a:schemeClr val="bg1"/>
                </a:solidFill>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a:t>Magna </a:t>
            </a:r>
            <a:r>
              <a:rPr lang="en-GB" err="1"/>
              <a:t>fringilla</a:t>
            </a:r>
            <a:r>
              <a:rPr lang="en-GB"/>
              <a:t> </a:t>
            </a:r>
            <a:r>
              <a:rPr lang="en-GB" err="1"/>
              <a:t>urna</a:t>
            </a:r>
            <a:r>
              <a:rPr lang="en-GB"/>
              <a:t>. Integer </a:t>
            </a:r>
            <a:r>
              <a:rPr lang="en-GB" err="1"/>
              <a:t>quis</a:t>
            </a:r>
            <a:r>
              <a:rPr lang="en-GB"/>
              <a:t> sed. Dui </a:t>
            </a:r>
            <a:r>
              <a:rPr lang="en-GB" err="1"/>
              <a:t>ut</a:t>
            </a:r>
            <a:r>
              <a:rPr lang="en-GB"/>
              <a:t> </a:t>
            </a:r>
            <a:r>
              <a:rPr lang="en-GB" err="1"/>
              <a:t>ornare</a:t>
            </a:r>
            <a:r>
              <a:rPr lang="en-GB"/>
              <a:t> </a:t>
            </a:r>
            <a:r>
              <a:rPr lang="en-GB" err="1"/>
              <a:t>lectus</a:t>
            </a:r>
            <a:r>
              <a:rPr lang="en-GB"/>
              <a:t> sit </a:t>
            </a:r>
            <a:r>
              <a:rPr lang="en-GB" err="1"/>
              <a:t>amet</a:t>
            </a:r>
            <a:r>
              <a:rPr lang="en-GB"/>
              <a:t> est. Proin </a:t>
            </a:r>
            <a:r>
              <a:rPr lang="en-GB" err="1"/>
              <a:t>nibh</a:t>
            </a:r>
            <a:r>
              <a:rPr lang="en-GB"/>
              <a:t> </a:t>
            </a:r>
            <a:r>
              <a:rPr lang="en-GB" err="1"/>
              <a:t>nisl</a:t>
            </a:r>
            <a:r>
              <a:rPr lang="en-GB"/>
              <a:t> </a:t>
            </a:r>
            <a:r>
              <a:rPr lang="en-GB" err="1"/>
              <a:t>condimentum</a:t>
            </a:r>
            <a:r>
              <a:rPr lang="en-GB"/>
              <a:t> id </a:t>
            </a:r>
            <a:r>
              <a:rPr lang="en-GB" err="1"/>
              <a:t>venenatis</a:t>
            </a:r>
            <a:r>
              <a:rPr lang="en-GB"/>
              <a:t> a vitae </a:t>
            </a:r>
            <a:r>
              <a:rPr lang="en-GB" err="1"/>
              <a:t>sapien</a:t>
            </a:r>
            <a:r>
              <a:rPr lang="en-GB"/>
              <a:t>.</a:t>
            </a:r>
          </a:p>
        </p:txBody>
      </p:sp>
      <p:sp>
        <p:nvSpPr>
          <p:cNvPr id="8" name="Slide Number Placeholder 7">
            <a:extLst>
              <a:ext uri="{FF2B5EF4-FFF2-40B4-BE49-F238E27FC236}">
                <a16:creationId xmlns:a16="http://schemas.microsoft.com/office/drawing/2014/main" id="{8EA0B6E1-993B-0142-91DC-96C0D3E8A816}"/>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6094572" y="0"/>
            <a:ext cx="6096000" cy="6858000"/>
          </a:xfrm>
          <a:prstGeom prst="rect">
            <a:avLst/>
          </a:prstGeom>
        </p:spPr>
        <p:txBody>
          <a:bodyPr/>
          <a:lstStyle>
            <a:lvl1pPr marL="0" indent="0" algn="ctr">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2" name="Rectangle 1">
            <a:extLst>
              <a:ext uri="{FF2B5EF4-FFF2-40B4-BE49-F238E27FC236}">
                <a16:creationId xmlns:a16="http://schemas.microsoft.com/office/drawing/2014/main" id="{AC19CEF9-FEA7-FC8D-5637-69F58E2EC2C1}"/>
              </a:ext>
            </a:extLst>
          </p:cNvPr>
          <p:cNvSpPr/>
          <p:nvPr userDrawn="1"/>
        </p:nvSpPr>
        <p:spPr>
          <a:xfrm>
            <a:off x="725231" y="6768800"/>
            <a:ext cx="536934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40626440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uble right image with text - blue">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6096000" y="2135"/>
            <a:ext cx="6096000" cy="2723727"/>
          </a:xfrm>
          <a:prstGeom prst="rect">
            <a:avLst/>
          </a:prstGeom>
        </p:spPr>
        <p:txBody>
          <a:bodyPr/>
          <a:lstStyle>
            <a:lvl1pPr marL="0" indent="0" algn="ctr">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DE26AF3A-06E9-8443-8C4A-575404F43A71}"/>
              </a:ext>
            </a:extLst>
          </p:cNvPr>
          <p:cNvSpPr>
            <a:spLocks noGrp="1"/>
          </p:cNvSpPr>
          <p:nvPr>
            <p:ph type="pic" idx="17"/>
          </p:nvPr>
        </p:nvSpPr>
        <p:spPr>
          <a:xfrm>
            <a:off x="6096000" y="3424103"/>
            <a:ext cx="6096000" cy="2723727"/>
          </a:xfrm>
          <a:prstGeom prst="rect">
            <a:avLst/>
          </a:prstGeom>
        </p:spPr>
        <p:txBody>
          <a:bodyPr/>
          <a:lstStyle>
            <a:lvl1pPr marL="0" indent="0" algn="ctr">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7" name="Title 7">
            <a:extLst>
              <a:ext uri="{FF2B5EF4-FFF2-40B4-BE49-F238E27FC236}">
                <a16:creationId xmlns:a16="http://schemas.microsoft.com/office/drawing/2014/main" id="{7D2F3EC6-58DE-8C43-A73E-EF2C26FE1D91}"/>
              </a:ext>
            </a:extLst>
          </p:cNvPr>
          <p:cNvSpPr>
            <a:spLocks noGrp="1"/>
          </p:cNvSpPr>
          <p:nvPr>
            <p:ph type="title" hasCustomPrompt="1"/>
          </p:nvPr>
        </p:nvSpPr>
        <p:spPr>
          <a:xfrm>
            <a:off x="725231" y="926045"/>
            <a:ext cx="4878688" cy="505548"/>
          </a:xfrm>
          <a:prstGeom prst="rect">
            <a:avLst/>
          </a:prstGeom>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20" name="Text Placeholder 21">
            <a:extLst>
              <a:ext uri="{FF2B5EF4-FFF2-40B4-BE49-F238E27FC236}">
                <a16:creationId xmlns:a16="http://schemas.microsoft.com/office/drawing/2014/main" id="{82AB4260-8B44-EC4F-AAEF-D064721DC842}"/>
              </a:ext>
            </a:extLst>
          </p:cNvPr>
          <p:cNvSpPr>
            <a:spLocks noGrp="1"/>
          </p:cNvSpPr>
          <p:nvPr>
            <p:ph type="body" sz="quarter" idx="21" hasCustomPrompt="1"/>
          </p:nvPr>
        </p:nvSpPr>
        <p:spPr>
          <a:xfrm>
            <a:off x="723901" y="1460602"/>
            <a:ext cx="4879091" cy="347133"/>
          </a:xfrm>
          <a:prstGeom prst="rect">
            <a:avLst/>
          </a:prstGeom>
        </p:spPr>
        <p:txBody>
          <a:bodyPr>
            <a:noAutofit/>
          </a:bodyPr>
          <a:lstStyle>
            <a:lvl1pPr marL="0" indent="0">
              <a:buNone/>
              <a:defRPr b="1">
                <a:solidFill>
                  <a:srgbClr val="EAECED"/>
                </a:solidFill>
              </a:defRPr>
            </a:lvl1pPr>
          </a:lstStyle>
          <a:p>
            <a:pPr lvl="0"/>
            <a:r>
              <a:rPr lang="en-GB"/>
              <a:t>Click to add subtitle</a:t>
            </a:r>
          </a:p>
        </p:txBody>
      </p:sp>
      <p:sp>
        <p:nvSpPr>
          <p:cNvPr id="13" name="Slide Number Placeholder 7">
            <a:extLst>
              <a:ext uri="{FF2B5EF4-FFF2-40B4-BE49-F238E27FC236}">
                <a16:creationId xmlns:a16="http://schemas.microsoft.com/office/drawing/2014/main" id="{D72E5F8B-FE91-C840-97A5-03FE9E4D4B87}"/>
              </a:ext>
            </a:extLst>
          </p:cNvPr>
          <p:cNvSpPr>
            <a:spLocks noGrp="1"/>
          </p:cNvSpPr>
          <p:nvPr>
            <p:ph type="sldNum" sz="quarter" idx="4"/>
          </p:nvPr>
        </p:nvSpPr>
        <p:spPr>
          <a:xfrm>
            <a:off x="10841925" y="6357600"/>
            <a:ext cx="1028659"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37FE6A05-F54B-D72D-0DCF-05412449D20D}"/>
              </a:ext>
            </a:extLst>
          </p:cNvPr>
          <p:cNvSpPr>
            <a:spLocks noGrp="1"/>
          </p:cNvSpPr>
          <p:nvPr>
            <p:ph type="body" sz="quarter" idx="22" hasCustomPrompt="1"/>
          </p:nvPr>
        </p:nvSpPr>
        <p:spPr>
          <a:xfrm>
            <a:off x="723901" y="2012262"/>
            <a:ext cx="4879091" cy="4033212"/>
          </a:xfrm>
          <a:prstGeom prst="rect">
            <a:avLst/>
          </a:prstGeom>
        </p:spPr>
        <p:txBody>
          <a:bodyPr numCol="1" spcCol="180000">
            <a:noAutofit/>
          </a:bodyPr>
          <a:lstStyle>
            <a:lvl1pPr marL="0" indent="0">
              <a:buFont typeface="Arial" panose="020B0604020202020204" pitchFamily="34" charset="0"/>
              <a:buNone/>
              <a:defRPr>
                <a:solidFill>
                  <a:schemeClr val="bg1"/>
                </a:solidFill>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a:t>Magna </a:t>
            </a:r>
            <a:r>
              <a:rPr lang="en-GB" err="1"/>
              <a:t>fringilla</a:t>
            </a:r>
            <a:r>
              <a:rPr lang="en-GB"/>
              <a:t> </a:t>
            </a:r>
            <a:r>
              <a:rPr lang="en-GB" err="1"/>
              <a:t>urna</a:t>
            </a:r>
            <a:r>
              <a:rPr lang="en-GB"/>
              <a:t>. Integer </a:t>
            </a:r>
            <a:r>
              <a:rPr lang="en-GB" err="1"/>
              <a:t>quis</a:t>
            </a:r>
            <a:r>
              <a:rPr lang="en-GB"/>
              <a:t> sed. Dui </a:t>
            </a:r>
            <a:r>
              <a:rPr lang="en-GB" err="1"/>
              <a:t>ut</a:t>
            </a:r>
            <a:r>
              <a:rPr lang="en-GB"/>
              <a:t> </a:t>
            </a:r>
            <a:r>
              <a:rPr lang="en-GB" err="1"/>
              <a:t>ornare</a:t>
            </a:r>
            <a:r>
              <a:rPr lang="en-GB"/>
              <a:t> </a:t>
            </a:r>
            <a:r>
              <a:rPr lang="en-GB" err="1"/>
              <a:t>lectus</a:t>
            </a:r>
            <a:r>
              <a:rPr lang="en-GB"/>
              <a:t> sit </a:t>
            </a:r>
            <a:r>
              <a:rPr lang="en-GB" err="1"/>
              <a:t>amet</a:t>
            </a:r>
            <a:r>
              <a:rPr lang="en-GB"/>
              <a:t> est. Proin </a:t>
            </a:r>
            <a:r>
              <a:rPr lang="en-GB" err="1"/>
              <a:t>nibh</a:t>
            </a:r>
            <a:r>
              <a:rPr lang="en-GB"/>
              <a:t> </a:t>
            </a:r>
            <a:r>
              <a:rPr lang="en-GB" err="1"/>
              <a:t>nisl</a:t>
            </a:r>
            <a:r>
              <a:rPr lang="en-GB"/>
              <a:t> </a:t>
            </a:r>
            <a:r>
              <a:rPr lang="en-GB" err="1"/>
              <a:t>condimentum</a:t>
            </a:r>
            <a:r>
              <a:rPr lang="en-GB"/>
              <a:t> id </a:t>
            </a:r>
            <a:r>
              <a:rPr lang="en-GB" err="1"/>
              <a:t>venenatis</a:t>
            </a:r>
            <a:r>
              <a:rPr lang="en-GB"/>
              <a:t> a vitae </a:t>
            </a:r>
            <a:r>
              <a:rPr lang="en-GB" err="1"/>
              <a:t>sapien</a:t>
            </a:r>
            <a:r>
              <a:rPr lang="en-GB"/>
              <a:t>.</a:t>
            </a:r>
          </a:p>
        </p:txBody>
      </p:sp>
      <p:sp>
        <p:nvSpPr>
          <p:cNvPr id="4" name="Text Placeholder 3">
            <a:extLst>
              <a:ext uri="{FF2B5EF4-FFF2-40B4-BE49-F238E27FC236}">
                <a16:creationId xmlns:a16="http://schemas.microsoft.com/office/drawing/2014/main" id="{D12C595B-A046-5FEF-6CE6-03C75A03DF38}"/>
              </a:ext>
            </a:extLst>
          </p:cNvPr>
          <p:cNvSpPr>
            <a:spLocks noGrp="1"/>
          </p:cNvSpPr>
          <p:nvPr>
            <p:ph type="body" sz="half" idx="19" hasCustomPrompt="1"/>
          </p:nvPr>
        </p:nvSpPr>
        <p:spPr>
          <a:xfrm>
            <a:off x="6096000" y="2773722"/>
            <a:ext cx="4634072" cy="440609"/>
          </a:xfrm>
        </p:spPr>
        <p:txBody>
          <a:bodyPr>
            <a:normAutofit/>
          </a:bodyPr>
          <a:lstStyle>
            <a:lvl1pPr marL="0" indent="0">
              <a:buNone/>
              <a:defRPr sz="1400" b="0" i="0" baseline="0">
                <a:solidFill>
                  <a:schemeClr val="bg1"/>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add caption</a:t>
            </a:r>
          </a:p>
        </p:txBody>
      </p:sp>
      <p:sp>
        <p:nvSpPr>
          <p:cNvPr id="5" name="Text Placeholder 3">
            <a:extLst>
              <a:ext uri="{FF2B5EF4-FFF2-40B4-BE49-F238E27FC236}">
                <a16:creationId xmlns:a16="http://schemas.microsoft.com/office/drawing/2014/main" id="{26341448-8224-698A-8350-642DDB4A250F}"/>
              </a:ext>
            </a:extLst>
          </p:cNvPr>
          <p:cNvSpPr>
            <a:spLocks noGrp="1"/>
          </p:cNvSpPr>
          <p:nvPr>
            <p:ph type="body" sz="half" idx="20" hasCustomPrompt="1"/>
          </p:nvPr>
        </p:nvSpPr>
        <p:spPr>
          <a:xfrm>
            <a:off x="6096000" y="6147830"/>
            <a:ext cx="4634072" cy="430165"/>
          </a:xfrm>
        </p:spPr>
        <p:txBody>
          <a:bodyPr>
            <a:normAutofit/>
          </a:bodyPr>
          <a:lstStyle>
            <a:lvl1pPr marL="0" indent="0">
              <a:buNone/>
              <a:defRPr sz="1400" b="0" i="0" baseline="0">
                <a:solidFill>
                  <a:schemeClr val="bg1"/>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add caption</a:t>
            </a:r>
          </a:p>
        </p:txBody>
      </p:sp>
      <p:sp>
        <p:nvSpPr>
          <p:cNvPr id="8" name="Rectangle 7">
            <a:extLst>
              <a:ext uri="{FF2B5EF4-FFF2-40B4-BE49-F238E27FC236}">
                <a16:creationId xmlns:a16="http://schemas.microsoft.com/office/drawing/2014/main" id="{AEF40FCD-11AB-EEFD-4AF8-84E839D0FEB1}"/>
              </a:ext>
            </a:extLst>
          </p:cNvPr>
          <p:cNvSpPr/>
          <p:nvPr userDrawn="1"/>
        </p:nvSpPr>
        <p:spPr>
          <a:xfrm>
            <a:off x="725231" y="6790003"/>
            <a:ext cx="536934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028707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page— blue ">
    <p:bg>
      <p:bgPr>
        <a:solidFill>
          <a:srgbClr val="003E60"/>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6F8FDD63-9674-CACA-786F-769DD6248B73}"/>
              </a:ext>
            </a:extLst>
          </p:cNvPr>
          <p:cNvSpPr>
            <a:spLocks noGrp="1"/>
          </p:cNvSpPr>
          <p:nvPr>
            <p:ph type="body" sz="quarter" idx="14" hasCustomPrompt="1"/>
          </p:nvPr>
        </p:nvSpPr>
        <p:spPr>
          <a:xfrm>
            <a:off x="1450055" y="2983524"/>
            <a:ext cx="9291892" cy="1437680"/>
          </a:xfrm>
        </p:spPr>
        <p:txBody>
          <a:bodyPr>
            <a:noAutofit/>
          </a:bodyPr>
          <a:lstStyle>
            <a:lvl1pPr marL="0" indent="0" algn="l">
              <a:lnSpc>
                <a:spcPts val="5333"/>
              </a:lnSpc>
              <a:spcBef>
                <a:spcPts val="0"/>
              </a:spcBef>
              <a:buNone/>
              <a:defRPr sz="5000" b="1">
                <a:solidFill>
                  <a:srgbClr val="EAECED"/>
                </a:solidFill>
              </a:defRPr>
            </a:lvl1pPr>
          </a:lstStyle>
          <a:p>
            <a:pPr lvl="0"/>
            <a:r>
              <a:rPr lang="en-GB"/>
              <a:t>Click to add end page text</a:t>
            </a:r>
          </a:p>
        </p:txBody>
      </p:sp>
      <p:pic>
        <p:nvPicPr>
          <p:cNvPr id="6" name="Picture 5" descr="A picture containing graphical user interface&#10;&#10;Description automatically generated">
            <a:extLst>
              <a:ext uri="{FF2B5EF4-FFF2-40B4-BE49-F238E27FC236}">
                <a16:creationId xmlns:a16="http://schemas.microsoft.com/office/drawing/2014/main" id="{EB747D04-D878-252D-86A4-C89D5CB38B34}"/>
              </a:ext>
            </a:extLst>
          </p:cNvPr>
          <p:cNvPicPr>
            <a:picLocks noChangeAspect="1"/>
          </p:cNvPicPr>
          <p:nvPr userDrawn="1"/>
        </p:nvPicPr>
        <p:blipFill>
          <a:blip r:embed="rId2"/>
          <a:stretch>
            <a:fillRect/>
          </a:stretch>
        </p:blipFill>
        <p:spPr>
          <a:xfrm>
            <a:off x="1297021" y="579546"/>
            <a:ext cx="1910675" cy="1145217"/>
          </a:xfrm>
          <a:prstGeom prst="rect">
            <a:avLst/>
          </a:prstGeom>
        </p:spPr>
      </p:pic>
      <p:sp>
        <p:nvSpPr>
          <p:cNvPr id="8" name="Rectangle 7">
            <a:extLst>
              <a:ext uri="{FF2B5EF4-FFF2-40B4-BE49-F238E27FC236}">
                <a16:creationId xmlns:a16="http://schemas.microsoft.com/office/drawing/2014/main" id="{85937E9F-3682-BA48-CD5B-52645781BB53}"/>
              </a:ext>
            </a:extLst>
          </p:cNvPr>
          <p:cNvSpPr/>
          <p:nvPr userDrawn="1"/>
        </p:nvSpPr>
        <p:spPr>
          <a:xfrm>
            <a:off x="1524001" y="6790003"/>
            <a:ext cx="1066799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080777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page Grey">
    <p:bg>
      <p:bgPr>
        <a:solidFill>
          <a:srgbClr val="EAECED"/>
        </a:solidFill>
        <a:effectLst/>
      </p:bgPr>
    </p:bg>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409701" y="2608618"/>
            <a:ext cx="9291412" cy="478367"/>
          </a:xfrm>
          <a:prstGeom prst="rect">
            <a:avLst/>
          </a:prstGeom>
        </p:spPr>
        <p:txBody>
          <a:bodyPr>
            <a:normAutofit/>
          </a:bodyPr>
          <a:lstStyle>
            <a:lvl1pPr marL="0" indent="0">
              <a:buNone/>
              <a:defRPr sz="2133" b="1" i="0">
                <a:solidFill>
                  <a:srgbClr val="0073A0"/>
                </a:solidFill>
                <a:latin typeface="Source Sans Pro" panose="020B0503030403020204" pitchFamily="34" charset="0"/>
                <a:cs typeface="Arial" panose="020B0604020202020204" pitchFamily="34" charset="0"/>
              </a:defRPr>
            </a:lvl1pPr>
          </a:lstStyle>
          <a:p>
            <a:pPr lvl="0"/>
            <a:r>
              <a:rPr lang="en-GB"/>
              <a:t>Click to add subtitle</a:t>
            </a:r>
            <a:endParaRPr lang="en-US"/>
          </a:p>
        </p:txBody>
      </p:sp>
      <p:sp>
        <p:nvSpPr>
          <p:cNvPr id="2" name="Text Placeholder 4">
            <a:extLst>
              <a:ext uri="{FF2B5EF4-FFF2-40B4-BE49-F238E27FC236}">
                <a16:creationId xmlns:a16="http://schemas.microsoft.com/office/drawing/2014/main" id="{218DB2C5-C8F3-96E7-9619-94675E24256B}"/>
              </a:ext>
            </a:extLst>
          </p:cNvPr>
          <p:cNvSpPr>
            <a:spLocks noGrp="1"/>
          </p:cNvSpPr>
          <p:nvPr>
            <p:ph type="body" sz="quarter" idx="13" hasCustomPrompt="1"/>
          </p:nvPr>
        </p:nvSpPr>
        <p:spPr>
          <a:xfrm>
            <a:off x="1409221" y="3178860"/>
            <a:ext cx="9291892" cy="1441267"/>
          </a:xfrm>
          <a:prstGeom prst="rect">
            <a:avLst/>
          </a:prstGeom>
        </p:spPr>
        <p:txBody>
          <a:bodyPr>
            <a:noAutofit/>
          </a:bodyPr>
          <a:lstStyle>
            <a:lvl1pPr marL="0" indent="0" algn="l">
              <a:lnSpc>
                <a:spcPts val="5333"/>
              </a:lnSpc>
              <a:buNone/>
              <a:defRPr sz="5000" b="1">
                <a:solidFill>
                  <a:srgbClr val="0A395B"/>
                </a:solidFill>
              </a:defRPr>
            </a:lvl1pPr>
          </a:lstStyle>
          <a:p>
            <a:pPr lvl="0"/>
            <a:r>
              <a:rPr lang="en-US"/>
              <a:t>Click to edit</a:t>
            </a:r>
            <a:br>
              <a:rPr lang="en-US"/>
            </a:br>
            <a:r>
              <a:rPr lang="en-US"/>
              <a:t>Master text styles</a:t>
            </a:r>
          </a:p>
        </p:txBody>
      </p:sp>
      <p:sp>
        <p:nvSpPr>
          <p:cNvPr id="3" name="Text Placeholder 4">
            <a:extLst>
              <a:ext uri="{FF2B5EF4-FFF2-40B4-BE49-F238E27FC236}">
                <a16:creationId xmlns:a16="http://schemas.microsoft.com/office/drawing/2014/main" id="{A057BA05-5500-C3BE-71AB-A9B75170C187}"/>
              </a:ext>
            </a:extLst>
          </p:cNvPr>
          <p:cNvSpPr>
            <a:spLocks noGrp="1"/>
          </p:cNvSpPr>
          <p:nvPr>
            <p:ph type="body" sz="quarter" idx="15" hasCustomPrompt="1"/>
          </p:nvPr>
        </p:nvSpPr>
        <p:spPr>
          <a:xfrm>
            <a:off x="1409220" y="5773982"/>
            <a:ext cx="9291411" cy="491861"/>
          </a:xfrm>
          <a:prstGeom prst="rect">
            <a:avLst/>
          </a:prstGeom>
        </p:spPr>
        <p:txBody>
          <a:bodyPr>
            <a:noAutofit/>
          </a:bodyPr>
          <a:lstStyle>
            <a:lvl1pPr marL="0" indent="0" algn="l">
              <a:buNone/>
              <a:defRPr sz="1800" b="0" i="0" baseline="0">
                <a:solidFill>
                  <a:schemeClr val="bg1"/>
                </a:solidFill>
                <a:latin typeface="Arial" panose="020B0604020202020204" pitchFamily="34" charset="0"/>
                <a:ea typeface="Arial" panose="020B0606030504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pic>
        <p:nvPicPr>
          <p:cNvPr id="6" name="Picture 5" descr="Logo, company name&#10;&#10;Description automatically generated">
            <a:extLst>
              <a:ext uri="{FF2B5EF4-FFF2-40B4-BE49-F238E27FC236}">
                <a16:creationId xmlns:a16="http://schemas.microsoft.com/office/drawing/2014/main" id="{AD55A5C4-2E88-14BE-1898-5F732AECCF74}"/>
              </a:ext>
            </a:extLst>
          </p:cNvPr>
          <p:cNvPicPr>
            <a:picLocks noChangeAspect="1"/>
          </p:cNvPicPr>
          <p:nvPr userDrawn="1"/>
        </p:nvPicPr>
        <p:blipFill>
          <a:blip r:embed="rId2"/>
          <a:stretch>
            <a:fillRect/>
          </a:stretch>
        </p:blipFill>
        <p:spPr>
          <a:xfrm>
            <a:off x="1297020" y="579044"/>
            <a:ext cx="1910675" cy="1145217"/>
          </a:xfrm>
          <a:prstGeom prst="rect">
            <a:avLst/>
          </a:prstGeom>
        </p:spPr>
      </p:pic>
      <p:sp>
        <p:nvSpPr>
          <p:cNvPr id="5" name="Rectangle 4">
            <a:extLst>
              <a:ext uri="{FF2B5EF4-FFF2-40B4-BE49-F238E27FC236}">
                <a16:creationId xmlns:a16="http://schemas.microsoft.com/office/drawing/2014/main" id="{7F054D58-4292-3FFF-4700-59DD02333A1E}"/>
              </a:ext>
            </a:extLst>
          </p:cNvPr>
          <p:cNvSpPr/>
          <p:nvPr userDrawn="1"/>
        </p:nvSpPr>
        <p:spPr>
          <a:xfrm>
            <a:off x="1509824" y="6783510"/>
            <a:ext cx="10682177"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162387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ngle image/chart">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723900" y="2078637"/>
            <a:ext cx="10929179" cy="4034297"/>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7" name="Title 7">
            <a:extLst>
              <a:ext uri="{FF2B5EF4-FFF2-40B4-BE49-F238E27FC236}">
                <a16:creationId xmlns:a16="http://schemas.microsoft.com/office/drawing/2014/main" id="{99FCE8A5-72FA-D04E-A2BD-CECBFACEF60A}"/>
              </a:ext>
            </a:extLst>
          </p:cNvPr>
          <p:cNvSpPr>
            <a:spLocks noGrp="1"/>
          </p:cNvSpPr>
          <p:nvPr>
            <p:ph type="title" hasCustomPrompt="1"/>
          </p:nvPr>
        </p:nvSpPr>
        <p:spPr>
          <a:xfrm>
            <a:off x="725232" y="926045"/>
            <a:ext cx="8982321" cy="505548"/>
          </a:xfrm>
          <a:prstGeom prst="rect">
            <a:avLst/>
          </a:prstGeom>
          <a:noFill/>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1" name="Text Placeholder 21">
            <a:extLst>
              <a:ext uri="{FF2B5EF4-FFF2-40B4-BE49-F238E27FC236}">
                <a16:creationId xmlns:a16="http://schemas.microsoft.com/office/drawing/2014/main" id="{D459210A-D34A-C842-A9EB-444B1C75AE6E}"/>
              </a:ext>
            </a:extLst>
          </p:cNvPr>
          <p:cNvSpPr>
            <a:spLocks noGrp="1"/>
          </p:cNvSpPr>
          <p:nvPr>
            <p:ph type="body" sz="quarter" idx="20" hasCustomPrompt="1"/>
          </p:nvPr>
        </p:nvSpPr>
        <p:spPr>
          <a:xfrm>
            <a:off x="723901" y="1460602"/>
            <a:ext cx="8983064" cy="347133"/>
          </a:xfrm>
          <a:prstGeom prst="rect">
            <a:avLst/>
          </a:prstGeom>
        </p:spPr>
        <p:txBody>
          <a:bodyPr>
            <a:noAutofit/>
          </a:bodyPr>
          <a:lstStyle>
            <a:lvl1pPr marL="0" indent="0">
              <a:buNone/>
              <a:defRPr b="1">
                <a:solidFill>
                  <a:schemeClr val="bg2"/>
                </a:solidFill>
              </a:defRPr>
            </a:lvl1pPr>
          </a:lstStyle>
          <a:p>
            <a:pPr lvl="0"/>
            <a:r>
              <a:rPr lang="en-GB"/>
              <a:t>Click to add subtitle</a:t>
            </a:r>
          </a:p>
        </p:txBody>
      </p:sp>
      <p:sp>
        <p:nvSpPr>
          <p:cNvPr id="8" name="Slide Number Placeholder 7">
            <a:extLst>
              <a:ext uri="{FF2B5EF4-FFF2-40B4-BE49-F238E27FC236}">
                <a16:creationId xmlns:a16="http://schemas.microsoft.com/office/drawing/2014/main" id="{2C012AB0-F4BF-9544-A4A7-0AD273D018C2}"/>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87AC2D10-1D0D-BEFF-F12F-0575FC7FA0C5}"/>
              </a:ext>
            </a:extLst>
          </p:cNvPr>
          <p:cNvSpPr/>
          <p:nvPr userDrawn="1"/>
        </p:nvSpPr>
        <p:spPr>
          <a:xfrm>
            <a:off x="725230" y="6790003"/>
            <a:ext cx="1146676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pic>
        <p:nvPicPr>
          <p:cNvPr id="2" name="Picture 1" descr="A picture containing graphical user interface&#10;&#10;Description automatically generated">
            <a:extLst>
              <a:ext uri="{FF2B5EF4-FFF2-40B4-BE49-F238E27FC236}">
                <a16:creationId xmlns:a16="http://schemas.microsoft.com/office/drawing/2014/main" id="{DDE8BCB8-31D3-4395-9C50-C24DA6806B4A}"/>
              </a:ext>
            </a:extLst>
          </p:cNvPr>
          <p:cNvPicPr>
            <a:picLocks noChangeAspect="1"/>
          </p:cNvPicPr>
          <p:nvPr userDrawn="1"/>
        </p:nvPicPr>
        <p:blipFill>
          <a:blip r:embed="rId2"/>
          <a:stretch>
            <a:fillRect/>
          </a:stretch>
        </p:blipFill>
        <p:spPr>
          <a:xfrm>
            <a:off x="10008047" y="352052"/>
            <a:ext cx="1910675" cy="1145217"/>
          </a:xfrm>
          <a:prstGeom prst="rect">
            <a:avLst/>
          </a:prstGeom>
        </p:spPr>
      </p:pic>
    </p:spTree>
    <p:extLst>
      <p:ext uri="{BB962C8B-B14F-4D97-AF65-F5344CB8AC3E}">
        <p14:creationId xmlns:p14="http://schemas.microsoft.com/office/powerpoint/2010/main" val="886334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image/chart_light">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723900" y="2078637"/>
            <a:ext cx="10929179" cy="4034297"/>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7" name="Title 7">
            <a:extLst>
              <a:ext uri="{FF2B5EF4-FFF2-40B4-BE49-F238E27FC236}">
                <a16:creationId xmlns:a16="http://schemas.microsoft.com/office/drawing/2014/main" id="{99FCE8A5-72FA-D04E-A2BD-CECBFACEF60A}"/>
              </a:ext>
            </a:extLst>
          </p:cNvPr>
          <p:cNvSpPr>
            <a:spLocks noGrp="1"/>
          </p:cNvSpPr>
          <p:nvPr>
            <p:ph type="title" hasCustomPrompt="1"/>
          </p:nvPr>
        </p:nvSpPr>
        <p:spPr>
          <a:xfrm>
            <a:off x="725232" y="926045"/>
            <a:ext cx="8982321"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1" name="Text Placeholder 21">
            <a:extLst>
              <a:ext uri="{FF2B5EF4-FFF2-40B4-BE49-F238E27FC236}">
                <a16:creationId xmlns:a16="http://schemas.microsoft.com/office/drawing/2014/main" id="{D459210A-D34A-C842-A9EB-444B1C75AE6E}"/>
              </a:ext>
            </a:extLst>
          </p:cNvPr>
          <p:cNvSpPr>
            <a:spLocks noGrp="1"/>
          </p:cNvSpPr>
          <p:nvPr>
            <p:ph type="body" sz="quarter" idx="20" hasCustomPrompt="1"/>
          </p:nvPr>
        </p:nvSpPr>
        <p:spPr>
          <a:xfrm>
            <a:off x="723901" y="1460602"/>
            <a:ext cx="8983064" cy="347133"/>
          </a:xfrm>
          <a:prstGeom prst="rect">
            <a:avLst/>
          </a:prstGeom>
        </p:spPr>
        <p:txBody>
          <a:bodyPr>
            <a:noAutofit/>
          </a:bodyPr>
          <a:lstStyle>
            <a:lvl1pPr marL="0" indent="0">
              <a:buNone/>
              <a:defRPr b="1"/>
            </a:lvl1pPr>
          </a:lstStyle>
          <a:p>
            <a:pPr lvl="0"/>
            <a:r>
              <a:rPr lang="en-GB"/>
              <a:t>Click to add subtitle</a:t>
            </a:r>
          </a:p>
        </p:txBody>
      </p:sp>
      <p:sp>
        <p:nvSpPr>
          <p:cNvPr id="8" name="Slide Number Placeholder 7">
            <a:extLst>
              <a:ext uri="{FF2B5EF4-FFF2-40B4-BE49-F238E27FC236}">
                <a16:creationId xmlns:a16="http://schemas.microsoft.com/office/drawing/2014/main" id="{2C012AB0-F4BF-9544-A4A7-0AD273D018C2}"/>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87AC2D10-1D0D-BEFF-F12F-0575FC7FA0C5}"/>
              </a:ext>
            </a:extLst>
          </p:cNvPr>
          <p:cNvSpPr/>
          <p:nvPr userDrawn="1"/>
        </p:nvSpPr>
        <p:spPr>
          <a:xfrm>
            <a:off x="725230" y="6790003"/>
            <a:ext cx="1146676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pic>
        <p:nvPicPr>
          <p:cNvPr id="6" name="Picture 5" descr="Logo, company name&#10;&#10;Description automatically generated">
            <a:extLst>
              <a:ext uri="{FF2B5EF4-FFF2-40B4-BE49-F238E27FC236}">
                <a16:creationId xmlns:a16="http://schemas.microsoft.com/office/drawing/2014/main" id="{84A64106-11C0-FC98-275E-E1B6DA7D52D3}"/>
              </a:ext>
            </a:extLst>
          </p:cNvPr>
          <p:cNvPicPr>
            <a:picLocks noChangeAspect="1"/>
          </p:cNvPicPr>
          <p:nvPr userDrawn="1"/>
        </p:nvPicPr>
        <p:blipFill>
          <a:blip r:embed="rId2"/>
          <a:stretch>
            <a:fillRect/>
          </a:stretch>
        </p:blipFill>
        <p:spPr>
          <a:xfrm>
            <a:off x="10023517" y="193661"/>
            <a:ext cx="1910675" cy="1145217"/>
          </a:xfrm>
          <a:prstGeom prst="rect">
            <a:avLst/>
          </a:prstGeom>
        </p:spPr>
      </p:pic>
    </p:spTree>
    <p:extLst>
      <p:ext uri="{BB962C8B-B14F-4D97-AF65-F5344CB8AC3E}">
        <p14:creationId xmlns:p14="http://schemas.microsoft.com/office/powerpoint/2010/main" val="234092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half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0" y="0"/>
            <a:ext cx="6096000" cy="6858000"/>
          </a:xfrm>
          <a:prstGeom prst="rect">
            <a:avLst/>
          </a:prstGeom>
        </p:spPr>
        <p:txBody>
          <a:bodyPr/>
          <a:lstStyle>
            <a:lvl1pPr marL="0" indent="0" algn="ctr">
              <a:buNone/>
              <a:defRPr sz="3200">
                <a:solidFill>
                  <a:srgbClr val="0A395B"/>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0" name="Title 7">
            <a:extLst>
              <a:ext uri="{FF2B5EF4-FFF2-40B4-BE49-F238E27FC236}">
                <a16:creationId xmlns:a16="http://schemas.microsoft.com/office/drawing/2014/main" id="{3FB4792F-6A2E-4B43-99B8-95E861C32456}"/>
              </a:ext>
            </a:extLst>
          </p:cNvPr>
          <p:cNvSpPr>
            <a:spLocks noGrp="1"/>
          </p:cNvSpPr>
          <p:nvPr>
            <p:ph type="title" hasCustomPrompt="1"/>
          </p:nvPr>
        </p:nvSpPr>
        <p:spPr>
          <a:xfrm>
            <a:off x="6801553" y="1424325"/>
            <a:ext cx="5145156"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8DEC81BB-8695-5E41-AD42-6BC72F448C72}"/>
              </a:ext>
            </a:extLst>
          </p:cNvPr>
          <p:cNvSpPr>
            <a:spLocks noGrp="1"/>
          </p:cNvSpPr>
          <p:nvPr>
            <p:ph type="body" sz="quarter" idx="20" hasCustomPrompt="1"/>
          </p:nvPr>
        </p:nvSpPr>
        <p:spPr>
          <a:xfrm>
            <a:off x="6800224" y="2213324"/>
            <a:ext cx="5145581" cy="347133"/>
          </a:xfrm>
          <a:prstGeom prst="rect">
            <a:avLst/>
          </a:prstGeom>
        </p:spPr>
        <p:txBody>
          <a:bodyPr>
            <a:noAutofit/>
          </a:bodyPr>
          <a:lstStyle>
            <a:lvl1pPr marL="0" indent="0">
              <a:buNone/>
              <a:defRPr b="1"/>
            </a:lvl1pPr>
          </a:lstStyle>
          <a:p>
            <a:pPr lvl="0"/>
            <a:r>
              <a:rPr lang="en-GB"/>
              <a:t>Click to add subtitle</a:t>
            </a:r>
          </a:p>
        </p:txBody>
      </p:sp>
      <p:sp>
        <p:nvSpPr>
          <p:cNvPr id="14" name="Text Placeholder 23">
            <a:extLst>
              <a:ext uri="{FF2B5EF4-FFF2-40B4-BE49-F238E27FC236}">
                <a16:creationId xmlns:a16="http://schemas.microsoft.com/office/drawing/2014/main" id="{F4448EE3-9F56-1E49-969F-4545BFCCA8F8}"/>
              </a:ext>
            </a:extLst>
          </p:cNvPr>
          <p:cNvSpPr>
            <a:spLocks noGrp="1"/>
          </p:cNvSpPr>
          <p:nvPr>
            <p:ph type="body" sz="quarter" idx="21" hasCustomPrompt="1"/>
          </p:nvPr>
        </p:nvSpPr>
        <p:spPr>
          <a:xfrm>
            <a:off x="6800224" y="2719907"/>
            <a:ext cx="5145581" cy="3261552"/>
          </a:xfrm>
          <a:prstGeom prst="rect">
            <a:avLst/>
          </a:prstGeom>
        </p:spPr>
        <p:txBody>
          <a:bodyPr numCol="1" spcCol="180000">
            <a:noAutofit/>
          </a:bodyPr>
          <a:lstStyle>
            <a:lvl1pPr marL="0" indent="0">
              <a:buNone/>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p>
          <a:p>
            <a:pPr lvl="0"/>
            <a:endParaRPr lang="en-GB"/>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p>
        </p:txBody>
      </p:sp>
      <p:sp>
        <p:nvSpPr>
          <p:cNvPr id="8" name="Slide Number Placeholder 7">
            <a:extLst>
              <a:ext uri="{FF2B5EF4-FFF2-40B4-BE49-F238E27FC236}">
                <a16:creationId xmlns:a16="http://schemas.microsoft.com/office/drawing/2014/main" id="{BAFDFE31-426B-D942-8C9A-ED4ACF5FDC7C}"/>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FDF95347-8818-B30D-1289-A1E25CD5ECC5}"/>
              </a:ext>
            </a:extLst>
          </p:cNvPr>
          <p:cNvSpPr/>
          <p:nvPr userDrawn="1"/>
        </p:nvSpPr>
        <p:spPr>
          <a:xfrm>
            <a:off x="6801552" y="6783510"/>
            <a:ext cx="5390448"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pic>
        <p:nvPicPr>
          <p:cNvPr id="6" name="Picture 5" descr="Logo, company name&#10;&#10;Description automatically generated">
            <a:extLst>
              <a:ext uri="{FF2B5EF4-FFF2-40B4-BE49-F238E27FC236}">
                <a16:creationId xmlns:a16="http://schemas.microsoft.com/office/drawing/2014/main" id="{E69E8FA5-EF17-42EF-2DDD-C7F7CA13B32D}"/>
              </a:ext>
            </a:extLst>
          </p:cNvPr>
          <p:cNvPicPr>
            <a:picLocks noChangeAspect="1"/>
          </p:cNvPicPr>
          <p:nvPr userDrawn="1"/>
        </p:nvPicPr>
        <p:blipFill>
          <a:blip r:embed="rId2"/>
          <a:stretch>
            <a:fillRect/>
          </a:stretch>
        </p:blipFill>
        <p:spPr>
          <a:xfrm>
            <a:off x="6736616" y="132061"/>
            <a:ext cx="1910675" cy="1145217"/>
          </a:xfrm>
          <a:prstGeom prst="rect">
            <a:avLst/>
          </a:prstGeom>
        </p:spPr>
      </p:pic>
    </p:spTree>
    <p:extLst>
      <p:ext uri="{BB962C8B-B14F-4D97-AF65-F5344CB8AC3E}">
        <p14:creationId xmlns:p14="http://schemas.microsoft.com/office/powerpoint/2010/main" val="2103603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half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6094572" y="0"/>
            <a:ext cx="6096000" cy="6858000"/>
          </a:xfrm>
          <a:prstGeom prst="rect">
            <a:avLst/>
          </a:prstGeom>
        </p:spPr>
        <p:txBody>
          <a:bodyPr/>
          <a:lstStyle>
            <a:lvl1pPr marL="0" indent="0" algn="ctr">
              <a:buNone/>
              <a:defRPr sz="3200">
                <a:solidFill>
                  <a:srgbClr val="0A395B"/>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0" name="Title 7">
            <a:extLst>
              <a:ext uri="{FF2B5EF4-FFF2-40B4-BE49-F238E27FC236}">
                <a16:creationId xmlns:a16="http://schemas.microsoft.com/office/drawing/2014/main" id="{D5CDACD2-C424-0D4E-AD81-2B0BCA7021A0}"/>
              </a:ext>
            </a:extLst>
          </p:cNvPr>
          <p:cNvSpPr>
            <a:spLocks noGrp="1"/>
          </p:cNvSpPr>
          <p:nvPr>
            <p:ph type="title" hasCustomPrompt="1"/>
          </p:nvPr>
        </p:nvSpPr>
        <p:spPr>
          <a:xfrm>
            <a:off x="725231" y="1392183"/>
            <a:ext cx="4878688"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898DAF2A-02B4-3744-88E3-B5DF5C6F2B31}"/>
              </a:ext>
            </a:extLst>
          </p:cNvPr>
          <p:cNvSpPr>
            <a:spLocks noGrp="1"/>
          </p:cNvSpPr>
          <p:nvPr>
            <p:ph type="body" sz="quarter" idx="20" hasCustomPrompt="1"/>
          </p:nvPr>
        </p:nvSpPr>
        <p:spPr>
          <a:xfrm>
            <a:off x="723901" y="1899632"/>
            <a:ext cx="4879091" cy="347133"/>
          </a:xfrm>
          <a:prstGeom prst="rect">
            <a:avLst/>
          </a:prstGeom>
        </p:spPr>
        <p:txBody>
          <a:bodyPr>
            <a:noAutofit/>
          </a:bodyPr>
          <a:lstStyle>
            <a:lvl1pPr marL="0" indent="0">
              <a:buNone/>
              <a:defRPr b="1"/>
            </a:lvl1pPr>
          </a:lstStyle>
          <a:p>
            <a:pPr lvl="0"/>
            <a:r>
              <a:rPr lang="en-GB"/>
              <a:t>Click to add subtitle</a:t>
            </a:r>
          </a:p>
        </p:txBody>
      </p:sp>
      <p:sp>
        <p:nvSpPr>
          <p:cNvPr id="14" name="Text Placeholder 23">
            <a:extLst>
              <a:ext uri="{FF2B5EF4-FFF2-40B4-BE49-F238E27FC236}">
                <a16:creationId xmlns:a16="http://schemas.microsoft.com/office/drawing/2014/main" id="{777C4CBC-0F4E-3A4E-B77F-A676036942AD}"/>
              </a:ext>
            </a:extLst>
          </p:cNvPr>
          <p:cNvSpPr>
            <a:spLocks noGrp="1"/>
          </p:cNvSpPr>
          <p:nvPr>
            <p:ph type="body" sz="quarter" idx="21" hasCustomPrompt="1"/>
          </p:nvPr>
        </p:nvSpPr>
        <p:spPr>
          <a:xfrm>
            <a:off x="723901" y="2606747"/>
            <a:ext cx="4879091" cy="4033212"/>
          </a:xfrm>
          <a:prstGeom prst="rect">
            <a:avLst/>
          </a:prstGeom>
        </p:spPr>
        <p:txBody>
          <a:bodyPr numCol="1" spcCol="180000">
            <a:noAutofit/>
          </a:bodyPr>
          <a:lstStyle>
            <a:lvl1pPr marL="0" indent="0">
              <a:buFont typeface="Arial" panose="020B0604020202020204" pitchFamily="34" charset="0"/>
              <a:buNone/>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r>
          </a:p>
          <a:p>
            <a:pPr lvl="0"/>
            <a:r>
              <a:rPr lang="en-GB"/>
              <a:t>Magna </a:t>
            </a:r>
            <a:r>
              <a:rPr lang="en-GB" err="1"/>
              <a:t>fringilla</a:t>
            </a:r>
            <a:r>
              <a:rPr lang="en-GB"/>
              <a:t> </a:t>
            </a:r>
            <a:r>
              <a:rPr lang="en-GB" err="1"/>
              <a:t>urna</a:t>
            </a:r>
            <a:r>
              <a:rPr lang="en-GB"/>
              <a:t>. Dui </a:t>
            </a:r>
            <a:r>
              <a:rPr lang="en-GB" err="1"/>
              <a:t>ut</a:t>
            </a:r>
            <a:r>
              <a:rPr lang="en-GB"/>
              <a:t> </a:t>
            </a:r>
            <a:r>
              <a:rPr lang="en-GB" err="1"/>
              <a:t>ornare</a:t>
            </a:r>
            <a:endParaRPr lang="en-GB"/>
          </a:p>
        </p:txBody>
      </p:sp>
      <p:sp>
        <p:nvSpPr>
          <p:cNvPr id="8" name="Slide Number Placeholder 7">
            <a:extLst>
              <a:ext uri="{FF2B5EF4-FFF2-40B4-BE49-F238E27FC236}">
                <a16:creationId xmlns:a16="http://schemas.microsoft.com/office/drawing/2014/main" id="{2FA3EEA6-D5B9-3C4E-AFDB-31AB0113AA35}"/>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6865C7AC-B501-3DD8-9EA7-BCD0298DBCD7}"/>
              </a:ext>
            </a:extLst>
          </p:cNvPr>
          <p:cNvSpPr/>
          <p:nvPr userDrawn="1"/>
        </p:nvSpPr>
        <p:spPr>
          <a:xfrm>
            <a:off x="725231" y="6790003"/>
            <a:ext cx="536934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pic>
        <p:nvPicPr>
          <p:cNvPr id="2" name="Picture 1" descr="Logo, company name&#10;&#10;Description automatically generated">
            <a:extLst>
              <a:ext uri="{FF2B5EF4-FFF2-40B4-BE49-F238E27FC236}">
                <a16:creationId xmlns:a16="http://schemas.microsoft.com/office/drawing/2014/main" id="{518A0C3D-561F-1A29-C3D9-A28B314BCAC6}"/>
              </a:ext>
            </a:extLst>
          </p:cNvPr>
          <p:cNvPicPr>
            <a:picLocks noChangeAspect="1"/>
          </p:cNvPicPr>
          <p:nvPr userDrawn="1"/>
        </p:nvPicPr>
        <p:blipFill>
          <a:blip r:embed="rId2"/>
          <a:stretch>
            <a:fillRect/>
          </a:stretch>
        </p:blipFill>
        <p:spPr>
          <a:xfrm>
            <a:off x="640616" y="150629"/>
            <a:ext cx="1910675" cy="1145217"/>
          </a:xfrm>
          <a:prstGeom prst="rect">
            <a:avLst/>
          </a:prstGeom>
        </p:spPr>
      </p:pic>
    </p:spTree>
    <p:extLst>
      <p:ext uri="{BB962C8B-B14F-4D97-AF65-F5344CB8AC3E}">
        <p14:creationId xmlns:p14="http://schemas.microsoft.com/office/powerpoint/2010/main" val="1500701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_text on right">
    <p:bg>
      <p:bgPr>
        <a:solidFill>
          <a:srgbClr val="003E60"/>
        </a:solidFill>
        <a:effectLst/>
      </p:bgPr>
    </p:bg>
    <p:spTree>
      <p:nvGrpSpPr>
        <p:cNvPr id="1" name=""/>
        <p:cNvGrpSpPr/>
        <p:nvPr/>
      </p:nvGrpSpPr>
      <p:grpSpPr>
        <a:xfrm>
          <a:off x="0" y="0"/>
          <a:ext cx="0" cy="0"/>
          <a:chOff x="0" y="0"/>
          <a:chExt cx="0" cy="0"/>
        </a:xfrm>
      </p:grpSpPr>
      <p:sp>
        <p:nvSpPr>
          <p:cNvPr id="11" name="Text Placeholder 23">
            <a:extLst>
              <a:ext uri="{FF2B5EF4-FFF2-40B4-BE49-F238E27FC236}">
                <a16:creationId xmlns:a16="http://schemas.microsoft.com/office/drawing/2014/main" id="{793BE891-C998-C44F-8DD4-417B037E7308}"/>
              </a:ext>
            </a:extLst>
          </p:cNvPr>
          <p:cNvSpPr>
            <a:spLocks noGrp="1"/>
          </p:cNvSpPr>
          <p:nvPr>
            <p:ph type="body" sz="quarter" idx="19" hasCustomPrompt="1"/>
          </p:nvPr>
        </p:nvSpPr>
        <p:spPr>
          <a:xfrm>
            <a:off x="4031950" y="2608618"/>
            <a:ext cx="7647213" cy="478367"/>
          </a:xfrm>
          <a:prstGeom prst="rect">
            <a:avLst/>
          </a:prstGeom>
        </p:spPr>
        <p:txBody>
          <a:bodyPr>
            <a:normAutofit/>
          </a:bodyPr>
          <a:lstStyle>
            <a:lvl1pPr marL="0" indent="0">
              <a:buNone/>
              <a:defRPr sz="2133" b="0" i="0">
                <a:solidFill>
                  <a:schemeClr val="bg1"/>
                </a:solidFill>
                <a:latin typeface="Source Sans Pro Semibold" panose="020B0603030403020204" pitchFamily="34" charset="0"/>
                <a:cs typeface="Arial" panose="020B0604020202020204" pitchFamily="34" charset="0"/>
              </a:defRPr>
            </a:lvl1pPr>
          </a:lstStyle>
          <a:p>
            <a:pPr lvl="0"/>
            <a:r>
              <a:rPr lang="en-GB"/>
              <a:t>Click to add subtitle</a:t>
            </a:r>
            <a:endParaRPr lang="en-US"/>
          </a:p>
        </p:txBody>
      </p:sp>
      <p:sp>
        <p:nvSpPr>
          <p:cNvPr id="2" name="Text Placeholder 4">
            <a:extLst>
              <a:ext uri="{FF2B5EF4-FFF2-40B4-BE49-F238E27FC236}">
                <a16:creationId xmlns:a16="http://schemas.microsoft.com/office/drawing/2014/main" id="{D73D6791-9711-B761-C2A6-147270E47440}"/>
              </a:ext>
            </a:extLst>
          </p:cNvPr>
          <p:cNvSpPr>
            <a:spLocks noGrp="1"/>
          </p:cNvSpPr>
          <p:nvPr>
            <p:ph type="body" sz="quarter" idx="13" hasCustomPrompt="1"/>
          </p:nvPr>
        </p:nvSpPr>
        <p:spPr>
          <a:xfrm>
            <a:off x="4031469" y="3178861"/>
            <a:ext cx="7647215" cy="2123692"/>
          </a:xfrm>
          <a:prstGeom prst="rect">
            <a:avLst/>
          </a:prstGeom>
        </p:spPr>
        <p:txBody>
          <a:bodyPr>
            <a:noAutofit/>
          </a:bodyPr>
          <a:lstStyle>
            <a:lvl1pPr marL="0" indent="0" algn="l">
              <a:lnSpc>
                <a:spcPts val="5333"/>
              </a:lnSpc>
              <a:buNone/>
              <a:defRPr sz="5000" b="1">
                <a:solidFill>
                  <a:srgbClr val="EAECED"/>
                </a:solidFill>
              </a:defRPr>
            </a:lvl1pPr>
          </a:lstStyle>
          <a:p>
            <a:pPr lvl="0"/>
            <a:r>
              <a:rPr lang="en-GB"/>
              <a:t>Click to add text</a:t>
            </a:r>
          </a:p>
        </p:txBody>
      </p:sp>
      <p:sp>
        <p:nvSpPr>
          <p:cNvPr id="3" name="Text Placeholder 4">
            <a:extLst>
              <a:ext uri="{FF2B5EF4-FFF2-40B4-BE49-F238E27FC236}">
                <a16:creationId xmlns:a16="http://schemas.microsoft.com/office/drawing/2014/main" id="{4BD9905D-755D-96F2-78A7-85163667402B}"/>
              </a:ext>
            </a:extLst>
          </p:cNvPr>
          <p:cNvSpPr>
            <a:spLocks noGrp="1"/>
          </p:cNvSpPr>
          <p:nvPr>
            <p:ph type="body" sz="quarter" idx="20" hasCustomPrompt="1"/>
          </p:nvPr>
        </p:nvSpPr>
        <p:spPr>
          <a:xfrm>
            <a:off x="4031466" y="5773982"/>
            <a:ext cx="7647213" cy="491861"/>
          </a:xfrm>
          <a:prstGeom prst="rect">
            <a:avLst/>
          </a:prstGeom>
        </p:spPr>
        <p:txBody>
          <a:bodyPr>
            <a:noAutofit/>
          </a:bodyPr>
          <a:lstStyle>
            <a:lvl1pPr marL="0" indent="0" algn="l">
              <a:buNone/>
              <a:defRPr sz="1800" b="0" i="0" baseline="0">
                <a:solidFill>
                  <a:schemeClr val="bg1">
                    <a:lumMod val="65000"/>
                  </a:schemeClr>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sp>
        <p:nvSpPr>
          <p:cNvPr id="4" name="Rectangle 3">
            <a:extLst>
              <a:ext uri="{FF2B5EF4-FFF2-40B4-BE49-F238E27FC236}">
                <a16:creationId xmlns:a16="http://schemas.microsoft.com/office/drawing/2014/main" id="{A4C6E38C-4938-60C3-2BA6-6AE4122D9712}"/>
              </a:ext>
            </a:extLst>
          </p:cNvPr>
          <p:cNvSpPr/>
          <p:nvPr userDrawn="1"/>
        </p:nvSpPr>
        <p:spPr>
          <a:xfrm>
            <a:off x="4182141" y="6783510"/>
            <a:ext cx="8009860"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422381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text on white">
    <p:bg>
      <p:bgPr>
        <a:solidFill>
          <a:schemeClr val="bg1"/>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966F452A-D209-3145-B9E5-418684C85786}"/>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0" i="0" baseline="0">
                <a:solidFill>
                  <a:srgbClr val="0A395B"/>
                </a:solidFill>
                <a:latin typeface=" Source Sans Pro Semibold"/>
                <a:cs typeface="Arial" panose="020B0604020202020204" pitchFamily="34" charset="0"/>
              </a:defRPr>
            </a:lvl1pPr>
          </a:lstStyle>
          <a:p>
            <a:r>
              <a:rPr lang="en-GB"/>
              <a:t>Click to add title</a:t>
            </a:r>
            <a:endParaRPr lang="en-US"/>
          </a:p>
        </p:txBody>
      </p:sp>
      <p:sp>
        <p:nvSpPr>
          <p:cNvPr id="22" name="Text Placeholder 21">
            <a:extLst>
              <a:ext uri="{FF2B5EF4-FFF2-40B4-BE49-F238E27FC236}">
                <a16:creationId xmlns:a16="http://schemas.microsoft.com/office/drawing/2014/main" id="{424A0A90-0190-8845-8B51-BBF8FB888DD6}"/>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lvl1pPr>
          </a:lstStyle>
          <a:p>
            <a:pPr lvl="0"/>
            <a:r>
              <a:rPr lang="en-GB"/>
              <a:t>Click to add subtitle</a:t>
            </a:r>
          </a:p>
        </p:txBody>
      </p:sp>
      <p:sp>
        <p:nvSpPr>
          <p:cNvPr id="7" name="Slide Number Placeholder 7">
            <a:extLst>
              <a:ext uri="{FF2B5EF4-FFF2-40B4-BE49-F238E27FC236}">
                <a16:creationId xmlns:a16="http://schemas.microsoft.com/office/drawing/2014/main" id="{ED590F41-6246-E941-AA78-A83304293432}"/>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4" name="Text Placeholder 23">
            <a:extLst>
              <a:ext uri="{FF2B5EF4-FFF2-40B4-BE49-F238E27FC236}">
                <a16:creationId xmlns:a16="http://schemas.microsoft.com/office/drawing/2014/main" id="{F4501DD9-80C5-1BB6-61BB-D4D43FCAFE7A}"/>
              </a:ext>
            </a:extLst>
          </p:cNvPr>
          <p:cNvSpPr>
            <a:spLocks noGrp="1"/>
          </p:cNvSpPr>
          <p:nvPr>
            <p:ph type="body" sz="quarter" idx="21" hasCustomPrompt="1"/>
          </p:nvPr>
        </p:nvSpPr>
        <p:spPr>
          <a:xfrm>
            <a:off x="723901" y="2012262"/>
            <a:ext cx="10629900" cy="4033212"/>
          </a:xfrm>
          <a:prstGeom prst="rect">
            <a:avLst/>
          </a:prstGeom>
        </p:spPr>
        <p:txBody>
          <a:bodyPr numCol="1" spcCol="180000">
            <a:noAutofit/>
          </a:bodyPr>
          <a:lstStyle>
            <a:lvl1pPr marL="0" indent="0">
              <a:lnSpc>
                <a:spcPts val="3067"/>
              </a:lnSpc>
              <a:spcAft>
                <a:spcPts val="400"/>
              </a:spcAft>
              <a:buFont typeface="Arial" panose="020B0604020202020204" pitchFamily="34" charset="0"/>
              <a:buNone/>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a:t>
            </a:r>
          </a:p>
          <a:p>
            <a:pPr lvl="0"/>
            <a:endParaRPr lang="en-GB"/>
          </a:p>
        </p:txBody>
      </p:sp>
      <p:sp>
        <p:nvSpPr>
          <p:cNvPr id="5" name="Rectangle 4">
            <a:extLst>
              <a:ext uri="{FF2B5EF4-FFF2-40B4-BE49-F238E27FC236}">
                <a16:creationId xmlns:a16="http://schemas.microsoft.com/office/drawing/2014/main" id="{7287AB96-42FD-5DF1-6E07-C785DA185518}"/>
              </a:ext>
            </a:extLst>
          </p:cNvPr>
          <p:cNvSpPr/>
          <p:nvPr userDrawn="1"/>
        </p:nvSpPr>
        <p:spPr>
          <a:xfrm>
            <a:off x="723901" y="6783510"/>
            <a:ext cx="11468100"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828099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1"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838201" y="6356352"/>
            <a:ext cx="7315201" cy="365125"/>
          </a:xfrm>
          <a:prstGeom prst="rect">
            <a:avLst/>
          </a:prstGeom>
        </p:spPr>
        <p:txBody>
          <a:bodyPr vert="horz" lIns="91440" tIns="45720" rIns="91440" bIns="45720" rtlCol="0" anchor="ctr"/>
          <a:lstStyle>
            <a:lvl1pPr algn="ctr">
              <a:defRPr sz="1200" b="0" i="0">
                <a:solidFill>
                  <a:schemeClr val="tx1">
                    <a:tint val="75000"/>
                  </a:schemeClr>
                </a:solidFill>
                <a:latin typeface="Source Sans Pro Bold"/>
                <a:ea typeface="Source Sans Pro Bold"/>
                <a:cs typeface="Arial" panose="020B0604020202020204" pitchFamily="34" charset="0"/>
              </a:defRPr>
            </a:lvl1pPr>
          </a:lstStyle>
          <a:p>
            <a:endParaRPr lang="en-US"/>
          </a:p>
        </p:txBody>
      </p:sp>
      <p:sp>
        <p:nvSpPr>
          <p:cNvPr id="7" name="Title Placeholder 6">
            <a:extLst>
              <a:ext uri="{FF2B5EF4-FFF2-40B4-BE49-F238E27FC236}">
                <a16:creationId xmlns:a16="http://schemas.microsoft.com/office/drawing/2014/main" id="{511E7907-00B2-9242-A4A2-7F4EEFCF39D3}"/>
              </a:ext>
            </a:extLst>
          </p:cNvPr>
          <p:cNvSpPr>
            <a:spLocks noGrp="1"/>
          </p:cNvSpPr>
          <p:nvPr>
            <p:ph type="title"/>
          </p:nvPr>
        </p:nvSpPr>
        <p:spPr>
          <a:xfrm>
            <a:off x="838201" y="365127"/>
            <a:ext cx="10515600" cy="1324799"/>
          </a:xfrm>
          <a:prstGeom prst="rect">
            <a:avLst/>
          </a:prstGeom>
        </p:spPr>
        <p:txBody>
          <a:bodyPr vert="horz" lIns="91440" tIns="45720" rIns="91440" bIns="45720" rtlCol="0" anchor="ctr">
            <a:noAutofit/>
          </a:bodyPr>
          <a:lstStyle/>
          <a:p>
            <a:r>
              <a:rPr lang="en-US"/>
              <a:t>Click to edit Master title style</a:t>
            </a:r>
          </a:p>
        </p:txBody>
      </p:sp>
      <p:sp>
        <p:nvSpPr>
          <p:cNvPr id="6" name="Slide Number Placeholder 7">
            <a:extLst>
              <a:ext uri="{FF2B5EF4-FFF2-40B4-BE49-F238E27FC236}">
                <a16:creationId xmlns:a16="http://schemas.microsoft.com/office/drawing/2014/main" id="{732F2C2C-44BE-2648-9DA0-E8064109C893}"/>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Source Sans Pro Bold"/>
              </a:defRPr>
            </a:lvl1pPr>
          </a:lstStyle>
          <a:p>
            <a:fld id="{9445717F-2858-4043-A9CA-B2273EB60975}" type="slidenum">
              <a:rPr lang="en-US" smtClean="0"/>
              <a:pPr/>
              <a:t>‹#›</a:t>
            </a:fld>
            <a:endParaRPr lang="en-US"/>
          </a:p>
        </p:txBody>
      </p:sp>
    </p:spTree>
    <p:extLst>
      <p:ext uri="{BB962C8B-B14F-4D97-AF65-F5344CB8AC3E}">
        <p14:creationId xmlns:p14="http://schemas.microsoft.com/office/powerpoint/2010/main" val="18633423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Lst>
  <p:hf hdr="0" ftr="0" dt="0"/>
  <p:txStyles>
    <p:titleStyle>
      <a:lvl1pPr algn="l" defTabSz="914377" rtl="0" eaLnBrk="1" latinLnBrk="0" hangingPunct="1">
        <a:lnSpc>
          <a:spcPct val="90000"/>
        </a:lnSpc>
        <a:spcBef>
          <a:spcPct val="0"/>
        </a:spcBef>
        <a:buNone/>
        <a:defRPr sz="4400" b="1" i="0" kern="1200" baseline="0">
          <a:solidFill>
            <a:srgbClr val="0A395B"/>
          </a:solidFill>
          <a:latin typeface="Source Sans Pro Semibold" panose="020B0603030403020204" pitchFamily="34" charset="0"/>
          <a:ea typeface="Source Sans Pro Semibold" panose="020B0603030403020204" pitchFamily="34" charset="0"/>
          <a:cs typeface="Arial" panose="020B0604020202020204" pitchFamily="34" charset="0"/>
        </a:defRPr>
      </a:lvl1pPr>
    </p:titleStyle>
    <p:bodyStyle>
      <a:lvl1pPr marL="0" indent="0" algn="l" defTabSz="914377" rtl="0" eaLnBrk="1" latinLnBrk="0" hangingPunct="1">
        <a:lnSpc>
          <a:spcPts val="2933"/>
        </a:lnSpc>
        <a:spcBef>
          <a:spcPts val="0"/>
        </a:spcBef>
        <a:spcAft>
          <a:spcPts val="267"/>
        </a:spcAft>
        <a:buFont typeface="Arial" panose="020B0604020202020204" pitchFamily="34" charset="0"/>
        <a:buNone/>
        <a:defRPr sz="2267"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77FF9-D1D6-FF8D-77BF-8957C0D8C1B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87D15D8-C4B2-04F0-5267-38643EC7BEEA}"/>
              </a:ext>
            </a:extLst>
          </p:cNvPr>
          <p:cNvPicPr>
            <a:picLocks noChangeAspect="1"/>
          </p:cNvPicPr>
          <p:nvPr/>
        </p:nvPicPr>
        <p:blipFill>
          <a:blip r:embed="rId2"/>
          <a:srcRect l="266" r="18333"/>
          <a:stretch>
            <a:fillRect/>
          </a:stretch>
        </p:blipFill>
        <p:spPr>
          <a:xfrm>
            <a:off x="5635752" y="0"/>
            <a:ext cx="6556248" cy="6858000"/>
          </a:xfrm>
          <a:prstGeom prst="rect">
            <a:avLst/>
          </a:prstGeom>
        </p:spPr>
      </p:pic>
      <p:sp>
        <p:nvSpPr>
          <p:cNvPr id="2" name="Text Placeholder 1">
            <a:extLst>
              <a:ext uri="{FF2B5EF4-FFF2-40B4-BE49-F238E27FC236}">
                <a16:creationId xmlns:a16="http://schemas.microsoft.com/office/drawing/2014/main" id="{7DCA3626-1A58-7FC2-116A-393849B1A0DD}"/>
              </a:ext>
            </a:extLst>
          </p:cNvPr>
          <p:cNvSpPr>
            <a:spLocks noGrp="1"/>
          </p:cNvSpPr>
          <p:nvPr>
            <p:ph type="body" sz="quarter" idx="15"/>
          </p:nvPr>
        </p:nvSpPr>
        <p:spPr>
          <a:xfrm>
            <a:off x="64515" y="5246761"/>
            <a:ext cx="5571238" cy="1085610"/>
          </a:xfrm>
        </p:spPr>
        <p:txBody>
          <a:bodyPr vert="horz" lIns="91440" tIns="45720" rIns="91440" bIns="45720" rtlCol="0" anchor="t">
            <a:noAutofit/>
          </a:bodyPr>
          <a:lstStyle/>
          <a:p>
            <a:pPr algn="ctr"/>
            <a:r>
              <a:rPr lang="en-NZ" noProof="0">
                <a:latin typeface="Source Sans Pro Semibold"/>
                <a:cs typeface="Arial"/>
              </a:rPr>
              <a:t>Anita Dawe, Grace Longson and Jack Cowie</a:t>
            </a:r>
            <a:endParaRPr lang="en-US"/>
          </a:p>
          <a:p>
            <a:pPr algn="ctr"/>
            <a:r>
              <a:rPr lang="en-NZ" noProof="0">
                <a:latin typeface="Source Sans Pro Semibold"/>
                <a:cs typeface="Arial"/>
              </a:rPr>
              <a:t>September 2026</a:t>
            </a:r>
            <a:endParaRPr lang="en-NZ"/>
          </a:p>
        </p:txBody>
      </p:sp>
      <p:sp>
        <p:nvSpPr>
          <p:cNvPr id="4" name="Text Placeholder 3">
            <a:extLst>
              <a:ext uri="{FF2B5EF4-FFF2-40B4-BE49-F238E27FC236}">
                <a16:creationId xmlns:a16="http://schemas.microsoft.com/office/drawing/2014/main" id="{7FEA3644-578B-113B-1C2D-80611ADD0511}"/>
              </a:ext>
            </a:extLst>
          </p:cNvPr>
          <p:cNvSpPr>
            <a:spLocks noGrp="1"/>
          </p:cNvSpPr>
          <p:nvPr>
            <p:ph type="body" sz="quarter" idx="13"/>
          </p:nvPr>
        </p:nvSpPr>
        <p:spPr>
          <a:xfrm>
            <a:off x="0" y="1805526"/>
            <a:ext cx="5635752" cy="1494312"/>
          </a:xfrm>
        </p:spPr>
        <p:txBody>
          <a:bodyPr/>
          <a:lstStyle/>
          <a:p>
            <a:pPr algn="ctr"/>
            <a:r>
              <a:rPr lang="en-NZ" noProof="0">
                <a:solidFill>
                  <a:schemeClr val="bg1">
                    <a:lumMod val="85000"/>
                  </a:schemeClr>
                </a:solidFill>
              </a:rPr>
              <a:t>Regional Public </a:t>
            </a:r>
          </a:p>
          <a:p>
            <a:pPr algn="ctr">
              <a:lnSpc>
                <a:spcPct val="100000"/>
              </a:lnSpc>
            </a:pPr>
            <a:r>
              <a:rPr lang="en-NZ" noProof="0">
                <a:solidFill>
                  <a:schemeClr val="bg1">
                    <a:lumMod val="85000"/>
                  </a:schemeClr>
                </a:solidFill>
              </a:rPr>
              <a:t>Transport Plan</a:t>
            </a:r>
            <a:br>
              <a:rPr lang="en-NZ" noProof="0"/>
            </a:br>
            <a:endParaRPr lang="en-NZ" noProof="0"/>
          </a:p>
        </p:txBody>
      </p:sp>
      <p:sp>
        <p:nvSpPr>
          <p:cNvPr id="5" name="TextBox 4">
            <a:extLst>
              <a:ext uri="{FF2B5EF4-FFF2-40B4-BE49-F238E27FC236}">
                <a16:creationId xmlns:a16="http://schemas.microsoft.com/office/drawing/2014/main" id="{010E36B9-74EA-33CD-77A8-6DD080517515}"/>
              </a:ext>
            </a:extLst>
          </p:cNvPr>
          <p:cNvSpPr txBox="1"/>
          <p:nvPr/>
        </p:nvSpPr>
        <p:spPr>
          <a:xfrm>
            <a:off x="0" y="3550024"/>
            <a:ext cx="5635752" cy="1446550"/>
          </a:xfrm>
          <a:prstGeom prst="rect">
            <a:avLst/>
          </a:prstGeom>
          <a:noFill/>
        </p:spPr>
        <p:txBody>
          <a:bodyPr wrap="square" rtlCol="0">
            <a:spAutoFit/>
          </a:bodyPr>
          <a:lstStyle/>
          <a:p>
            <a:pPr algn="ctr"/>
            <a:r>
              <a:rPr lang="en-NZ" sz="4400" b="1" noProof="0" dirty="0">
                <a:solidFill>
                  <a:schemeClr val="bg1">
                    <a:lumMod val="85000"/>
                  </a:schemeClr>
                </a:solidFill>
                <a:latin typeface="Source Sans Pro Semibold" panose="020B0603030403020204" pitchFamily="34" charset="0"/>
                <a:ea typeface="Source Sans Pro Semibold" panose="020B0603030403020204" pitchFamily="34" charset="0"/>
              </a:rPr>
              <a:t>Fare Investigations </a:t>
            </a:r>
          </a:p>
          <a:p>
            <a:pPr algn="ctr"/>
            <a:r>
              <a:rPr lang="en-NZ" sz="4400" b="1" noProof="0" dirty="0">
                <a:solidFill>
                  <a:schemeClr val="bg1">
                    <a:lumMod val="85000"/>
                  </a:schemeClr>
                </a:solidFill>
                <a:latin typeface="Source Sans Pro Semibold" panose="020B0603030403020204" pitchFamily="34" charset="0"/>
                <a:ea typeface="Source Sans Pro Semibold" panose="020B0603030403020204" pitchFamily="34" charset="0"/>
              </a:rPr>
              <a:t>2026</a:t>
            </a:r>
          </a:p>
        </p:txBody>
      </p:sp>
    </p:spTree>
    <p:extLst>
      <p:ext uri="{BB962C8B-B14F-4D97-AF65-F5344CB8AC3E}">
        <p14:creationId xmlns:p14="http://schemas.microsoft.com/office/powerpoint/2010/main" val="1156816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96B66-E1F2-1BA3-E357-88EED04768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BACAE5-6E73-ECC8-863D-413388443373}"/>
              </a:ext>
            </a:extLst>
          </p:cNvPr>
          <p:cNvSpPr>
            <a:spLocks noGrp="1"/>
          </p:cNvSpPr>
          <p:nvPr>
            <p:ph type="title"/>
          </p:nvPr>
        </p:nvSpPr>
        <p:spPr>
          <a:xfrm>
            <a:off x="725232" y="427814"/>
            <a:ext cx="8982321" cy="505548"/>
          </a:xfrm>
        </p:spPr>
        <p:txBody>
          <a:bodyPr/>
          <a:lstStyle/>
          <a:p>
            <a:r>
              <a:rPr lang="en-NZ" sz="3200" dirty="0"/>
              <a:t>Preferred zonal systems: Queenstown</a:t>
            </a:r>
          </a:p>
        </p:txBody>
      </p:sp>
      <p:sp>
        <p:nvSpPr>
          <p:cNvPr id="5" name="Slide Number Placeholder 4">
            <a:extLst>
              <a:ext uri="{FF2B5EF4-FFF2-40B4-BE49-F238E27FC236}">
                <a16:creationId xmlns:a16="http://schemas.microsoft.com/office/drawing/2014/main" id="{27B1A770-20DA-A5D0-44A6-90CDD198DFAE}"/>
              </a:ext>
            </a:extLst>
          </p:cNvPr>
          <p:cNvSpPr>
            <a:spLocks noGrp="1"/>
          </p:cNvSpPr>
          <p:nvPr>
            <p:ph type="sldNum" sz="quarter" idx="4"/>
          </p:nvPr>
        </p:nvSpPr>
        <p:spPr/>
        <p:txBody>
          <a:bodyPr/>
          <a:lstStyle/>
          <a:p>
            <a:fld id="{9445717F-2858-4043-A9CA-B2273EB60975}" type="slidenum">
              <a:rPr lang="en-US" smtClean="0"/>
              <a:pPr/>
              <a:t>10</a:t>
            </a:fld>
            <a:endParaRPr lang="en-US"/>
          </a:p>
        </p:txBody>
      </p:sp>
      <p:pic>
        <p:nvPicPr>
          <p:cNvPr id="13" name="Picture 12">
            <a:extLst>
              <a:ext uri="{FF2B5EF4-FFF2-40B4-BE49-F238E27FC236}">
                <a16:creationId xmlns:a16="http://schemas.microsoft.com/office/drawing/2014/main" id="{A703AB3D-E8CA-91F5-386B-263CD03D23F9}"/>
              </a:ext>
            </a:extLst>
          </p:cNvPr>
          <p:cNvPicPr>
            <a:picLocks noChangeAspect="1"/>
          </p:cNvPicPr>
          <p:nvPr/>
        </p:nvPicPr>
        <p:blipFill>
          <a:blip r:embed="rId3"/>
          <a:stretch>
            <a:fillRect/>
          </a:stretch>
        </p:blipFill>
        <p:spPr>
          <a:xfrm>
            <a:off x="6363263" y="2003573"/>
            <a:ext cx="5755882" cy="3541477"/>
          </a:xfrm>
          <a:prstGeom prst="rect">
            <a:avLst/>
          </a:prstGeom>
        </p:spPr>
      </p:pic>
      <p:sp>
        <p:nvSpPr>
          <p:cNvPr id="6" name="TextBox 5">
            <a:extLst>
              <a:ext uri="{FF2B5EF4-FFF2-40B4-BE49-F238E27FC236}">
                <a16:creationId xmlns:a16="http://schemas.microsoft.com/office/drawing/2014/main" id="{CDC37A5E-3000-E205-38DA-C264F84CFCFF}"/>
              </a:ext>
            </a:extLst>
          </p:cNvPr>
          <p:cNvSpPr txBox="1"/>
          <p:nvPr/>
        </p:nvSpPr>
        <p:spPr>
          <a:xfrm>
            <a:off x="651331" y="1475135"/>
            <a:ext cx="5444669" cy="5247590"/>
          </a:xfrm>
          <a:prstGeom prst="rect">
            <a:avLst/>
          </a:prstGeom>
          <a:noFill/>
        </p:spPr>
        <p:txBody>
          <a:bodyPr wrap="square" rtlCol="0">
            <a:spAutoFit/>
          </a:bodyPr>
          <a:lstStyle/>
          <a:p>
            <a:pPr>
              <a:spcAft>
                <a:spcPts val="600"/>
              </a:spcAft>
            </a:pPr>
            <a:r>
              <a:rPr lang="mi-NZ" sz="2000" b="1" dirty="0">
                <a:latin typeface="Source Sans Pro" panose="020B0503030403020204" pitchFamily="34" charset="0"/>
                <a:ea typeface="Source Sans Pro" panose="020B0503030403020204" pitchFamily="34" charset="0"/>
              </a:rPr>
              <a:t>Option 1: one zone (i.e. flat fares)</a:t>
            </a:r>
            <a:endParaRPr lang="mi-NZ" sz="2000" dirty="0">
              <a:latin typeface="Source Sans Pro" panose="020B0503030403020204" pitchFamily="34" charset="0"/>
              <a:ea typeface="Source Sans Pro" panose="020B0503030403020204" pitchFamily="34" charset="0"/>
            </a:endParaRP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Pros</a:t>
            </a:r>
            <a:r>
              <a:rPr lang="mi-NZ" sz="2000" dirty="0">
                <a:latin typeface="Source Sans Pro" panose="020B0503030403020204" pitchFamily="34" charset="0"/>
                <a:ea typeface="Source Sans Pro" panose="020B0503030403020204" pitchFamily="34" charset="0"/>
              </a:rPr>
              <a:t> – Simple, affordable, popular, helps to reduce congestion</a:t>
            </a: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Cons</a:t>
            </a:r>
            <a:r>
              <a:rPr lang="mi-NZ" sz="2000" dirty="0">
                <a:latin typeface="Source Sans Pro" panose="020B0503030403020204" pitchFamily="34" charset="0"/>
                <a:ea typeface="Source Sans Pro" panose="020B0503030403020204" pitchFamily="34" charset="0"/>
              </a:rPr>
              <a:t> – Generates less revenue overall, shorter trips subsidise longer trips, indirectly support dispersed land use</a:t>
            </a:r>
          </a:p>
          <a:p>
            <a:pPr>
              <a:spcAft>
                <a:spcPts val="600"/>
              </a:spcAft>
            </a:pPr>
            <a:endParaRPr lang="mi-NZ" sz="2000" dirty="0">
              <a:latin typeface="Source Sans Pro" panose="020B0503030403020204" pitchFamily="34" charset="0"/>
              <a:ea typeface="Source Sans Pro" panose="020B0503030403020204" pitchFamily="34" charset="0"/>
            </a:endParaRPr>
          </a:p>
          <a:p>
            <a:pPr>
              <a:spcAft>
                <a:spcPts val="600"/>
              </a:spcAft>
            </a:pPr>
            <a:r>
              <a:rPr lang="mi-NZ" sz="2000" b="1" dirty="0">
                <a:latin typeface="Source Sans Pro" panose="020B0503030403020204" pitchFamily="34" charset="0"/>
                <a:ea typeface="Source Sans Pro" panose="020B0503030403020204" pitchFamily="34" charset="0"/>
              </a:rPr>
              <a:t>Option 2: two zones</a:t>
            </a: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Pros</a:t>
            </a:r>
            <a:r>
              <a:rPr lang="mi-NZ" sz="2000" dirty="0">
                <a:latin typeface="Source Sans Pro" panose="020B0503030403020204" pitchFamily="34" charset="0"/>
                <a:ea typeface="Source Sans Pro" panose="020B0503030403020204" pitchFamily="34" charset="0"/>
              </a:rPr>
              <a:t> – Material revenue increase in the short-term, longer distance trips pay a fairer share</a:t>
            </a: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Cons </a:t>
            </a:r>
            <a:r>
              <a:rPr lang="mi-NZ" sz="2000" dirty="0">
                <a:latin typeface="Source Sans Pro" panose="020B0503030403020204" pitchFamily="34" charset="0"/>
                <a:ea typeface="Source Sans Pro" panose="020B0503030403020204" pitchFamily="34" charset="0"/>
              </a:rPr>
              <a:t>– Higher fares, more complex, some trips of the same distance have different fares (e.g. Arrowtown – Frankton vs. Jacks Point – Queenstown)</a:t>
            </a:r>
          </a:p>
          <a:p>
            <a:pPr>
              <a:spcAft>
                <a:spcPts val="600"/>
              </a:spcAft>
            </a:pPr>
            <a:endParaRPr lang="mi-NZ" sz="200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4184540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FCF5C-5739-54EE-DBDA-D63BE30717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26A84C-7671-C1CD-DF5B-BBC64B0DB245}"/>
              </a:ext>
            </a:extLst>
          </p:cNvPr>
          <p:cNvSpPr>
            <a:spLocks noGrp="1"/>
          </p:cNvSpPr>
          <p:nvPr>
            <p:ph type="title"/>
          </p:nvPr>
        </p:nvSpPr>
        <p:spPr>
          <a:xfrm>
            <a:off x="725232" y="574353"/>
            <a:ext cx="8982321" cy="505548"/>
          </a:xfrm>
        </p:spPr>
        <p:txBody>
          <a:bodyPr/>
          <a:lstStyle/>
          <a:p>
            <a:r>
              <a:rPr lang="en-NZ" sz="3200" dirty="0"/>
              <a:t>Fare capping vs fare increase – stated preference questions</a:t>
            </a:r>
          </a:p>
        </p:txBody>
      </p:sp>
      <p:sp>
        <p:nvSpPr>
          <p:cNvPr id="5" name="Slide Number Placeholder 4">
            <a:extLst>
              <a:ext uri="{FF2B5EF4-FFF2-40B4-BE49-F238E27FC236}">
                <a16:creationId xmlns:a16="http://schemas.microsoft.com/office/drawing/2014/main" id="{14D4E730-F2ED-A990-83D2-BF0DDE6607C4}"/>
              </a:ext>
            </a:extLst>
          </p:cNvPr>
          <p:cNvSpPr>
            <a:spLocks noGrp="1"/>
          </p:cNvSpPr>
          <p:nvPr>
            <p:ph type="sldNum" sz="quarter" idx="4"/>
          </p:nvPr>
        </p:nvSpPr>
        <p:spPr/>
        <p:txBody>
          <a:bodyPr/>
          <a:lstStyle/>
          <a:p>
            <a:fld id="{9445717F-2858-4043-A9CA-B2273EB60975}" type="slidenum">
              <a:rPr lang="en-US" smtClean="0"/>
              <a:pPr/>
              <a:t>11</a:t>
            </a:fld>
            <a:endParaRPr lang="en-US"/>
          </a:p>
        </p:txBody>
      </p:sp>
      <p:pic>
        <p:nvPicPr>
          <p:cNvPr id="8" name="Picture 7">
            <a:extLst>
              <a:ext uri="{FF2B5EF4-FFF2-40B4-BE49-F238E27FC236}">
                <a16:creationId xmlns:a16="http://schemas.microsoft.com/office/drawing/2014/main" id="{8B48BE0C-88DC-6CF8-8914-05A4DA7A7219}"/>
              </a:ext>
            </a:extLst>
          </p:cNvPr>
          <p:cNvPicPr>
            <a:picLocks noChangeAspect="1"/>
          </p:cNvPicPr>
          <p:nvPr/>
        </p:nvPicPr>
        <p:blipFill>
          <a:blip r:embed="rId3"/>
          <a:stretch>
            <a:fillRect/>
          </a:stretch>
        </p:blipFill>
        <p:spPr>
          <a:xfrm>
            <a:off x="1768231" y="2149936"/>
            <a:ext cx="8118231" cy="3398283"/>
          </a:xfrm>
          <a:prstGeom prst="rect">
            <a:avLst/>
          </a:prstGeom>
        </p:spPr>
      </p:pic>
    </p:spTree>
    <p:extLst>
      <p:ext uri="{BB962C8B-B14F-4D97-AF65-F5344CB8AC3E}">
        <p14:creationId xmlns:p14="http://schemas.microsoft.com/office/powerpoint/2010/main" val="106103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B8BB5-DF61-7816-52C4-97D69C8455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B4A15B-3B2B-042E-9E42-EF91525A2A79}"/>
              </a:ext>
            </a:extLst>
          </p:cNvPr>
          <p:cNvSpPr>
            <a:spLocks noGrp="1"/>
          </p:cNvSpPr>
          <p:nvPr>
            <p:ph type="body" sz="quarter" idx="20"/>
          </p:nvPr>
        </p:nvSpPr>
        <p:spPr>
          <a:xfrm>
            <a:off x="1470277" y="2337194"/>
            <a:ext cx="1317841" cy="505548"/>
          </a:xfrm>
        </p:spPr>
        <p:txBody>
          <a:bodyPr/>
          <a:lstStyle/>
          <a:p>
            <a:r>
              <a:rPr lang="en-NZ" b="0" dirty="0"/>
              <a:t>Dunedin</a:t>
            </a:r>
          </a:p>
        </p:txBody>
      </p:sp>
      <p:sp>
        <p:nvSpPr>
          <p:cNvPr id="5" name="Slide Number Placeholder 4">
            <a:extLst>
              <a:ext uri="{FF2B5EF4-FFF2-40B4-BE49-F238E27FC236}">
                <a16:creationId xmlns:a16="http://schemas.microsoft.com/office/drawing/2014/main" id="{3A0FFF30-8072-588B-EDD6-4E9FF53BB5B9}"/>
              </a:ext>
            </a:extLst>
          </p:cNvPr>
          <p:cNvSpPr>
            <a:spLocks noGrp="1"/>
          </p:cNvSpPr>
          <p:nvPr>
            <p:ph type="sldNum" sz="quarter" idx="4"/>
          </p:nvPr>
        </p:nvSpPr>
        <p:spPr/>
        <p:txBody>
          <a:bodyPr/>
          <a:lstStyle/>
          <a:p>
            <a:fld id="{9445717F-2858-4043-A9CA-B2273EB60975}" type="slidenum">
              <a:rPr lang="en-US" smtClean="0"/>
              <a:pPr/>
              <a:t>12</a:t>
            </a:fld>
            <a:endParaRPr lang="en-US"/>
          </a:p>
        </p:txBody>
      </p:sp>
      <p:sp>
        <p:nvSpPr>
          <p:cNvPr id="10" name="Text Placeholder 6">
            <a:extLst>
              <a:ext uri="{FF2B5EF4-FFF2-40B4-BE49-F238E27FC236}">
                <a16:creationId xmlns:a16="http://schemas.microsoft.com/office/drawing/2014/main" id="{C5D78F36-AE1C-535A-8B5E-05E55C2CC81E}"/>
              </a:ext>
            </a:extLst>
          </p:cNvPr>
          <p:cNvSpPr txBox="1">
            <a:spLocks/>
          </p:cNvSpPr>
          <p:nvPr/>
        </p:nvSpPr>
        <p:spPr>
          <a:xfrm>
            <a:off x="6876554" y="2337194"/>
            <a:ext cx="1841847" cy="505548"/>
          </a:xfrm>
          <a:prstGeom prst="rect">
            <a:avLst/>
          </a:prstGeom>
        </p:spPr>
        <p:txBody>
          <a:bodyPr vert="horz" lIns="91440" tIns="45720" rIns="91440" bIns="45720" rtlCol="0">
            <a:noAutofit/>
          </a:bodyPr>
          <a:lstStyle>
            <a:lvl1pPr marL="0" indent="0" algn="l" defTabSz="914377" rtl="0" eaLnBrk="1" latinLnBrk="0" hangingPunct="1">
              <a:lnSpc>
                <a:spcPts val="2933"/>
              </a:lnSpc>
              <a:spcBef>
                <a:spcPts val="0"/>
              </a:spcBef>
              <a:spcAft>
                <a:spcPts val="267"/>
              </a:spcAft>
              <a:buFont typeface="Arial" panose="020B0604020202020204" pitchFamily="34" charset="0"/>
              <a:buNone/>
              <a:defRPr sz="2267" b="1"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b="0" dirty="0"/>
              <a:t>Queenstown</a:t>
            </a:r>
          </a:p>
        </p:txBody>
      </p:sp>
      <p:sp>
        <p:nvSpPr>
          <p:cNvPr id="8" name="Title 2">
            <a:extLst>
              <a:ext uri="{FF2B5EF4-FFF2-40B4-BE49-F238E27FC236}">
                <a16:creationId xmlns:a16="http://schemas.microsoft.com/office/drawing/2014/main" id="{315650C9-C874-3510-CAB8-2DE4522399E4}"/>
              </a:ext>
            </a:extLst>
          </p:cNvPr>
          <p:cNvSpPr txBox="1">
            <a:spLocks/>
          </p:cNvSpPr>
          <p:nvPr/>
        </p:nvSpPr>
        <p:spPr>
          <a:xfrm>
            <a:off x="409129" y="504014"/>
            <a:ext cx="6578244" cy="505548"/>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Source Sans Pro Semibold" panose="020B0603030403020204" pitchFamily="34" charset="0"/>
                <a:cs typeface="Arial" panose="020B0604020202020204" pitchFamily="34" charset="0"/>
              </a:defRPr>
            </a:lvl1pPr>
          </a:lstStyle>
          <a:p>
            <a:r>
              <a:rPr lang="en-NZ" sz="3200" b="0" dirty="0"/>
              <a:t>Fare capping vs fare increase – stated preference results</a:t>
            </a:r>
          </a:p>
        </p:txBody>
      </p:sp>
      <p:pic>
        <p:nvPicPr>
          <p:cNvPr id="4" name="Picture 3">
            <a:extLst>
              <a:ext uri="{FF2B5EF4-FFF2-40B4-BE49-F238E27FC236}">
                <a16:creationId xmlns:a16="http://schemas.microsoft.com/office/drawing/2014/main" id="{462A4AEA-C866-57BE-5EA9-A795D9649951}"/>
              </a:ext>
            </a:extLst>
          </p:cNvPr>
          <p:cNvPicPr>
            <a:picLocks noChangeAspect="1"/>
          </p:cNvPicPr>
          <p:nvPr/>
        </p:nvPicPr>
        <p:blipFill>
          <a:blip r:embed="rId3"/>
          <a:srcRect t="15126"/>
          <a:stretch>
            <a:fillRect/>
          </a:stretch>
        </p:blipFill>
        <p:spPr>
          <a:xfrm>
            <a:off x="6876554" y="2759574"/>
            <a:ext cx="4115192" cy="3963151"/>
          </a:xfrm>
          <a:prstGeom prst="rect">
            <a:avLst/>
          </a:prstGeom>
        </p:spPr>
      </p:pic>
      <p:pic>
        <p:nvPicPr>
          <p:cNvPr id="9" name="Picture 8" descr="A pie chart with numbers and a number of percentages&#10;&#10;AI-generated content may be incorrect.">
            <a:extLst>
              <a:ext uri="{FF2B5EF4-FFF2-40B4-BE49-F238E27FC236}">
                <a16:creationId xmlns:a16="http://schemas.microsoft.com/office/drawing/2014/main" id="{431151DD-8196-76C1-0252-14FEF7E376B3}"/>
              </a:ext>
            </a:extLst>
          </p:cNvPr>
          <p:cNvPicPr>
            <a:picLocks noChangeAspect="1"/>
          </p:cNvPicPr>
          <p:nvPr/>
        </p:nvPicPr>
        <p:blipFill>
          <a:blip r:embed="rId4"/>
          <a:srcRect t="18187"/>
          <a:stretch>
            <a:fillRect/>
          </a:stretch>
        </p:blipFill>
        <p:spPr>
          <a:xfrm>
            <a:off x="1470277" y="2842742"/>
            <a:ext cx="4115192" cy="3963151"/>
          </a:xfrm>
          <a:prstGeom prst="rect">
            <a:avLst/>
          </a:prstGeom>
        </p:spPr>
      </p:pic>
      <p:pic>
        <p:nvPicPr>
          <p:cNvPr id="12" name="Picture 11" descr="A close-up of a number&#10;&#10;AI-generated content may be incorrect.">
            <a:extLst>
              <a:ext uri="{FF2B5EF4-FFF2-40B4-BE49-F238E27FC236}">
                <a16:creationId xmlns:a16="http://schemas.microsoft.com/office/drawing/2014/main" id="{41843F0B-2F61-C8DF-4C4A-6998E0C1C268}"/>
              </a:ext>
            </a:extLst>
          </p:cNvPr>
          <p:cNvPicPr>
            <a:picLocks noChangeAspect="1"/>
          </p:cNvPicPr>
          <p:nvPr/>
        </p:nvPicPr>
        <p:blipFill>
          <a:blip r:embed="rId5"/>
          <a:stretch>
            <a:fillRect/>
          </a:stretch>
        </p:blipFill>
        <p:spPr>
          <a:xfrm>
            <a:off x="6024479" y="135275"/>
            <a:ext cx="6167521" cy="2077887"/>
          </a:xfrm>
          <a:prstGeom prst="rect">
            <a:avLst/>
          </a:prstGeom>
        </p:spPr>
      </p:pic>
    </p:spTree>
    <p:extLst>
      <p:ext uri="{BB962C8B-B14F-4D97-AF65-F5344CB8AC3E}">
        <p14:creationId xmlns:p14="http://schemas.microsoft.com/office/powerpoint/2010/main" val="781519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933F0-1AB8-274D-5B70-689982B72D3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AD8005A-3529-59B5-B900-71F34AABA698}"/>
              </a:ext>
            </a:extLst>
          </p:cNvPr>
          <p:cNvSpPr>
            <a:spLocks noGrp="1"/>
          </p:cNvSpPr>
          <p:nvPr>
            <p:ph type="body" sz="quarter" idx="20"/>
          </p:nvPr>
        </p:nvSpPr>
        <p:spPr>
          <a:xfrm>
            <a:off x="3079348" y="1657929"/>
            <a:ext cx="1317841" cy="505548"/>
          </a:xfrm>
        </p:spPr>
        <p:txBody>
          <a:bodyPr/>
          <a:lstStyle/>
          <a:p>
            <a:r>
              <a:rPr lang="en-NZ" b="0" dirty="0"/>
              <a:t>Dunedin</a:t>
            </a:r>
          </a:p>
        </p:txBody>
      </p:sp>
      <p:sp>
        <p:nvSpPr>
          <p:cNvPr id="5" name="Slide Number Placeholder 4">
            <a:extLst>
              <a:ext uri="{FF2B5EF4-FFF2-40B4-BE49-F238E27FC236}">
                <a16:creationId xmlns:a16="http://schemas.microsoft.com/office/drawing/2014/main" id="{289F0C48-7D58-3F59-01D9-8E6D2C3A5669}"/>
              </a:ext>
            </a:extLst>
          </p:cNvPr>
          <p:cNvSpPr>
            <a:spLocks noGrp="1"/>
          </p:cNvSpPr>
          <p:nvPr>
            <p:ph type="sldNum" sz="quarter" idx="4"/>
          </p:nvPr>
        </p:nvSpPr>
        <p:spPr/>
        <p:txBody>
          <a:bodyPr/>
          <a:lstStyle/>
          <a:p>
            <a:fld id="{9445717F-2858-4043-A9CA-B2273EB60975}" type="slidenum">
              <a:rPr lang="en-US" smtClean="0"/>
              <a:pPr/>
              <a:t>13</a:t>
            </a:fld>
            <a:endParaRPr lang="en-US"/>
          </a:p>
        </p:txBody>
      </p:sp>
      <p:sp>
        <p:nvSpPr>
          <p:cNvPr id="10" name="Text Placeholder 6">
            <a:extLst>
              <a:ext uri="{FF2B5EF4-FFF2-40B4-BE49-F238E27FC236}">
                <a16:creationId xmlns:a16="http://schemas.microsoft.com/office/drawing/2014/main" id="{1B181620-607F-DBAD-1CBF-62B5F363A816}"/>
              </a:ext>
            </a:extLst>
          </p:cNvPr>
          <p:cNvSpPr txBox="1">
            <a:spLocks/>
          </p:cNvSpPr>
          <p:nvPr/>
        </p:nvSpPr>
        <p:spPr>
          <a:xfrm>
            <a:off x="7692533" y="1707274"/>
            <a:ext cx="1841847" cy="505548"/>
          </a:xfrm>
          <a:prstGeom prst="rect">
            <a:avLst/>
          </a:prstGeom>
        </p:spPr>
        <p:txBody>
          <a:bodyPr vert="horz" lIns="91440" tIns="45720" rIns="91440" bIns="45720" rtlCol="0">
            <a:noAutofit/>
          </a:bodyPr>
          <a:lstStyle>
            <a:lvl1pPr marL="0" indent="0" algn="l" defTabSz="914377" rtl="0" eaLnBrk="1" latinLnBrk="0" hangingPunct="1">
              <a:lnSpc>
                <a:spcPts val="2933"/>
              </a:lnSpc>
              <a:spcBef>
                <a:spcPts val="0"/>
              </a:spcBef>
              <a:spcAft>
                <a:spcPts val="267"/>
              </a:spcAft>
              <a:buFont typeface="Arial" panose="020B0604020202020204" pitchFamily="34" charset="0"/>
              <a:buNone/>
              <a:defRPr sz="2267" b="1"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b="0" dirty="0"/>
              <a:t>Queenstown</a:t>
            </a:r>
          </a:p>
        </p:txBody>
      </p:sp>
      <p:sp>
        <p:nvSpPr>
          <p:cNvPr id="8" name="Title 2">
            <a:extLst>
              <a:ext uri="{FF2B5EF4-FFF2-40B4-BE49-F238E27FC236}">
                <a16:creationId xmlns:a16="http://schemas.microsoft.com/office/drawing/2014/main" id="{2B6772B9-D0D7-B6D6-D216-8F585EFA8514}"/>
              </a:ext>
            </a:extLst>
          </p:cNvPr>
          <p:cNvSpPr txBox="1">
            <a:spLocks/>
          </p:cNvSpPr>
          <p:nvPr/>
        </p:nvSpPr>
        <p:spPr>
          <a:xfrm>
            <a:off x="409129" y="504014"/>
            <a:ext cx="6578244" cy="505548"/>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Source Sans Pro Semibold" panose="020B0603030403020204" pitchFamily="34" charset="0"/>
                <a:cs typeface="Arial" panose="020B0604020202020204" pitchFamily="34" charset="0"/>
              </a:defRPr>
            </a:lvl1pPr>
          </a:lstStyle>
          <a:p>
            <a:r>
              <a:rPr lang="en-NZ" sz="3200" b="0" dirty="0"/>
              <a:t>Alternative fare capping options </a:t>
            </a:r>
          </a:p>
        </p:txBody>
      </p:sp>
      <p:pic>
        <p:nvPicPr>
          <p:cNvPr id="2" name="Picture 1" descr="A white text on a white background&#10;&#10;AI-generated content may be incorrect.">
            <a:extLst>
              <a:ext uri="{FF2B5EF4-FFF2-40B4-BE49-F238E27FC236}">
                <a16:creationId xmlns:a16="http://schemas.microsoft.com/office/drawing/2014/main" id="{69738A7F-2F9B-3CBD-AA78-105B8F7B18A6}"/>
              </a:ext>
            </a:extLst>
          </p:cNvPr>
          <p:cNvPicPr>
            <a:picLocks noChangeAspect="1"/>
          </p:cNvPicPr>
          <p:nvPr/>
        </p:nvPicPr>
        <p:blipFill>
          <a:blip r:embed="rId3"/>
          <a:stretch>
            <a:fillRect/>
          </a:stretch>
        </p:blipFill>
        <p:spPr>
          <a:xfrm>
            <a:off x="263836" y="3389590"/>
            <a:ext cx="2537646" cy="1754505"/>
          </a:xfrm>
          <a:prstGeom prst="rect">
            <a:avLst/>
          </a:prstGeom>
        </p:spPr>
      </p:pic>
      <p:pic>
        <p:nvPicPr>
          <p:cNvPr id="4" name="Picture 3">
            <a:extLst>
              <a:ext uri="{FF2B5EF4-FFF2-40B4-BE49-F238E27FC236}">
                <a16:creationId xmlns:a16="http://schemas.microsoft.com/office/drawing/2014/main" id="{66FBC5C4-DF63-81C0-FEF6-334E2E37A8B0}"/>
              </a:ext>
            </a:extLst>
          </p:cNvPr>
          <p:cNvPicPr>
            <a:picLocks noChangeAspect="1"/>
          </p:cNvPicPr>
          <p:nvPr/>
        </p:nvPicPr>
        <p:blipFill>
          <a:blip r:embed="rId4"/>
          <a:srcRect l="18078" t="16863"/>
          <a:stretch>
            <a:fillRect/>
          </a:stretch>
        </p:blipFill>
        <p:spPr>
          <a:xfrm>
            <a:off x="2987978" y="2151126"/>
            <a:ext cx="5140022" cy="3912170"/>
          </a:xfrm>
          <a:prstGeom prst="rect">
            <a:avLst/>
          </a:prstGeom>
        </p:spPr>
      </p:pic>
      <p:pic>
        <p:nvPicPr>
          <p:cNvPr id="9" name="Picture 8">
            <a:extLst>
              <a:ext uri="{FF2B5EF4-FFF2-40B4-BE49-F238E27FC236}">
                <a16:creationId xmlns:a16="http://schemas.microsoft.com/office/drawing/2014/main" id="{BB1F37A1-8806-27CF-9E14-56CE8B452E87}"/>
              </a:ext>
            </a:extLst>
          </p:cNvPr>
          <p:cNvPicPr>
            <a:picLocks noChangeAspect="1"/>
          </p:cNvPicPr>
          <p:nvPr/>
        </p:nvPicPr>
        <p:blipFill>
          <a:blip r:embed="rId5"/>
          <a:srcRect l="16522" t="16863"/>
          <a:stretch>
            <a:fillRect/>
          </a:stretch>
        </p:blipFill>
        <p:spPr>
          <a:xfrm>
            <a:off x="7600949" y="2128050"/>
            <a:ext cx="5505147" cy="3912170"/>
          </a:xfrm>
          <a:prstGeom prst="rect">
            <a:avLst/>
          </a:prstGeom>
        </p:spPr>
      </p:pic>
    </p:spTree>
    <p:extLst>
      <p:ext uri="{BB962C8B-B14F-4D97-AF65-F5344CB8AC3E}">
        <p14:creationId xmlns:p14="http://schemas.microsoft.com/office/powerpoint/2010/main" val="316195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8C8CA-FC4D-982D-AEEB-11C8DE8D772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C5586A5-25EF-1518-DD99-B7268ACEEF75}"/>
              </a:ext>
            </a:extLst>
          </p:cNvPr>
          <p:cNvSpPr>
            <a:spLocks noGrp="1"/>
          </p:cNvSpPr>
          <p:nvPr>
            <p:ph type="sldNum" sz="quarter" idx="4"/>
          </p:nvPr>
        </p:nvSpPr>
        <p:spPr/>
        <p:txBody>
          <a:bodyPr/>
          <a:lstStyle/>
          <a:p>
            <a:fld id="{9445717F-2858-4043-A9CA-B2273EB60975}" type="slidenum">
              <a:rPr lang="en-US" smtClean="0"/>
              <a:pPr/>
              <a:t>14</a:t>
            </a:fld>
            <a:endParaRPr lang="en-US"/>
          </a:p>
        </p:txBody>
      </p:sp>
      <p:sp>
        <p:nvSpPr>
          <p:cNvPr id="8" name="Title 2">
            <a:extLst>
              <a:ext uri="{FF2B5EF4-FFF2-40B4-BE49-F238E27FC236}">
                <a16:creationId xmlns:a16="http://schemas.microsoft.com/office/drawing/2014/main" id="{D6137F1F-723A-8353-0BB2-F2441DF85BEB}"/>
              </a:ext>
            </a:extLst>
          </p:cNvPr>
          <p:cNvSpPr txBox="1">
            <a:spLocks/>
          </p:cNvSpPr>
          <p:nvPr/>
        </p:nvSpPr>
        <p:spPr>
          <a:xfrm>
            <a:off x="409128" y="504014"/>
            <a:ext cx="9192071" cy="505548"/>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Source Sans Pro Semibold" panose="020B0603030403020204" pitchFamily="34" charset="0"/>
                <a:cs typeface="Arial" panose="020B0604020202020204" pitchFamily="34" charset="0"/>
              </a:defRPr>
            </a:lvl1pPr>
          </a:lstStyle>
          <a:p>
            <a:r>
              <a:rPr lang="en-NZ" sz="3200" b="0" dirty="0"/>
              <a:t>Fare capping: suggested decision-making approach</a:t>
            </a:r>
          </a:p>
        </p:txBody>
      </p:sp>
      <p:graphicFrame>
        <p:nvGraphicFramePr>
          <p:cNvPr id="14" name="Table 13">
            <a:extLst>
              <a:ext uri="{FF2B5EF4-FFF2-40B4-BE49-F238E27FC236}">
                <a16:creationId xmlns:a16="http://schemas.microsoft.com/office/drawing/2014/main" id="{22E60DFA-9F8B-0583-9497-B8F9252DE1BE}"/>
              </a:ext>
            </a:extLst>
          </p:cNvPr>
          <p:cNvGraphicFramePr>
            <a:graphicFrameLocks noGrp="1"/>
          </p:cNvGraphicFramePr>
          <p:nvPr>
            <p:extLst>
              <p:ext uri="{D42A27DB-BD31-4B8C-83A1-F6EECF244321}">
                <p14:modId xmlns:p14="http://schemas.microsoft.com/office/powerpoint/2010/main" val="1586854446"/>
              </p:ext>
            </p:extLst>
          </p:nvPr>
        </p:nvGraphicFramePr>
        <p:xfrm>
          <a:off x="852055" y="1309741"/>
          <a:ext cx="9975273" cy="5412984"/>
        </p:xfrm>
        <a:graphic>
          <a:graphicData uri="http://schemas.openxmlformats.org/drawingml/2006/table">
            <a:tbl>
              <a:tblPr firstRow="1" firstCol="1" bandRow="1">
                <a:tableStyleId>{46F890A9-2807-4EBB-B81D-B2AA78EC7F39}</a:tableStyleId>
              </a:tblPr>
              <a:tblGrid>
                <a:gridCol w="4225069">
                  <a:extLst>
                    <a:ext uri="{9D8B030D-6E8A-4147-A177-3AD203B41FA5}">
                      <a16:colId xmlns:a16="http://schemas.microsoft.com/office/drawing/2014/main" val="1379235131"/>
                    </a:ext>
                  </a:extLst>
                </a:gridCol>
                <a:gridCol w="5750204">
                  <a:extLst>
                    <a:ext uri="{9D8B030D-6E8A-4147-A177-3AD203B41FA5}">
                      <a16:colId xmlns:a16="http://schemas.microsoft.com/office/drawing/2014/main" val="2188698023"/>
                    </a:ext>
                  </a:extLst>
                </a:gridCol>
              </a:tblGrid>
              <a:tr h="648960">
                <a:tc>
                  <a:txBody>
                    <a:bodyPr/>
                    <a:lstStyle/>
                    <a:p>
                      <a:pPr>
                        <a:lnSpc>
                          <a:spcPct val="115000"/>
                        </a:lnSpc>
                        <a:spcAft>
                          <a:spcPts val="1000"/>
                        </a:spcAft>
                        <a:buNone/>
                      </a:pPr>
                      <a:r>
                        <a:rPr lang="en-NZ" sz="2000" kern="100" dirty="0">
                          <a:effectLst/>
                        </a:rPr>
                        <a:t>Desired outcome of fare capping</a:t>
                      </a:r>
                      <a:endParaRPr lang="en-NZ" sz="2000" kern="100" dirty="0">
                        <a:effectLst/>
                        <a:latin typeface=" Source Sans Pro Semibold"/>
                        <a:ea typeface="Aptos" panose="020B0004020202020204" pitchFamily="34" charset="0"/>
                        <a:cs typeface="Times New Roman" panose="02020603050405020304" pitchFamily="18" charset="0"/>
                      </a:endParaRPr>
                    </a:p>
                  </a:txBody>
                  <a:tcPr marL="137160" marR="137160" marT="137160" marB="137160">
                    <a:solidFill>
                      <a:schemeClr val="accent1">
                        <a:lumMod val="50000"/>
                      </a:schemeClr>
                    </a:solidFill>
                  </a:tcPr>
                </a:tc>
                <a:tc>
                  <a:txBody>
                    <a:bodyPr/>
                    <a:lstStyle/>
                    <a:p>
                      <a:pPr>
                        <a:lnSpc>
                          <a:spcPct val="115000"/>
                        </a:lnSpc>
                        <a:spcAft>
                          <a:spcPts val="1000"/>
                        </a:spcAft>
                        <a:buNone/>
                      </a:pPr>
                      <a:r>
                        <a:rPr lang="en-NZ" sz="2000" kern="100" dirty="0">
                          <a:effectLst/>
                        </a:rPr>
                        <a:t>Recommended fare change</a:t>
                      </a:r>
                      <a:endParaRPr lang="en-NZ" sz="2000" kern="100" dirty="0">
                        <a:effectLst/>
                        <a:latin typeface=" Source Sans Pro Semibold"/>
                        <a:ea typeface="Aptos" panose="020B0004020202020204" pitchFamily="34" charset="0"/>
                        <a:cs typeface="Times New Roman" panose="02020603050405020304" pitchFamily="18" charset="0"/>
                      </a:endParaRPr>
                    </a:p>
                  </a:txBody>
                  <a:tcPr marL="137160" marR="137160" marT="137160" marB="137160">
                    <a:solidFill>
                      <a:schemeClr val="accent1">
                        <a:lumMod val="50000"/>
                      </a:schemeClr>
                    </a:solidFill>
                  </a:tcPr>
                </a:tc>
                <a:extLst>
                  <a:ext uri="{0D108BD9-81ED-4DB2-BD59-A6C34878D82A}">
                    <a16:rowId xmlns:a16="http://schemas.microsoft.com/office/drawing/2014/main" val="681997077"/>
                  </a:ext>
                </a:extLst>
              </a:tr>
              <a:tr h="728081">
                <a:tc>
                  <a:txBody>
                    <a:bodyPr/>
                    <a:lstStyle/>
                    <a:p>
                      <a:pPr>
                        <a:lnSpc>
                          <a:spcPct val="115000"/>
                        </a:lnSpc>
                        <a:spcAft>
                          <a:spcPts val="1000"/>
                        </a:spcAft>
                        <a:buNone/>
                      </a:pPr>
                      <a:r>
                        <a:rPr lang="en-NZ" sz="2000" kern="100" dirty="0">
                          <a:effectLst/>
                        </a:rPr>
                        <a:t>Maximise patronage incentives</a:t>
                      </a:r>
                      <a:endParaRPr lang="en-NZ" sz="2000" kern="100" dirty="0">
                        <a:effectLst/>
                        <a:latin typeface=" Source Sans Pro Semibold"/>
                        <a:ea typeface="Aptos" panose="020B0004020202020204" pitchFamily="34" charset="0"/>
                        <a:cs typeface="Times New Roman" panose="02020603050405020304" pitchFamily="18" charset="0"/>
                      </a:endParaRPr>
                    </a:p>
                  </a:txBody>
                  <a:tcPr marL="137160" marR="137160" marT="137160" marB="137160"/>
                </a:tc>
                <a:tc>
                  <a:txBody>
                    <a:bodyPr/>
                    <a:lstStyle/>
                    <a:p>
                      <a:pPr marL="342900" lvl="0" indent="-342900">
                        <a:lnSpc>
                          <a:spcPct val="115000"/>
                        </a:lnSpc>
                        <a:spcAft>
                          <a:spcPts val="1000"/>
                        </a:spcAft>
                        <a:buFont typeface="Symbol" panose="05050102010706020507" pitchFamily="18" charset="2"/>
                        <a:buChar char=""/>
                      </a:pPr>
                      <a:r>
                        <a:rPr lang="en-NZ" sz="2000" b="0" kern="100" dirty="0">
                          <a:effectLst/>
                        </a:rPr>
                        <a:t>Implement two-trip daily and eight-trip weekly caps AND maintain the base fare</a:t>
                      </a:r>
                      <a:endParaRPr lang="en-NZ" sz="2000" b="0" kern="100" dirty="0">
                        <a:effectLst/>
                        <a:latin typeface="Source Sans Pro" panose="020B0503030403020204" pitchFamily="34" charset="0"/>
                        <a:ea typeface="Source Sans Pro" panose="020B0503030403020204" pitchFamily="34" charset="0"/>
                        <a:cs typeface="Times New Roman (Body CS)"/>
                      </a:endParaRPr>
                    </a:p>
                  </a:txBody>
                  <a:tcPr marL="137160" marR="137160" marT="137160" marB="137160"/>
                </a:tc>
                <a:extLst>
                  <a:ext uri="{0D108BD9-81ED-4DB2-BD59-A6C34878D82A}">
                    <a16:rowId xmlns:a16="http://schemas.microsoft.com/office/drawing/2014/main" val="2452340337"/>
                  </a:ext>
                </a:extLst>
              </a:tr>
              <a:tr h="1103602">
                <a:tc>
                  <a:txBody>
                    <a:bodyPr/>
                    <a:lstStyle/>
                    <a:p>
                      <a:pPr>
                        <a:lnSpc>
                          <a:spcPct val="115000"/>
                        </a:lnSpc>
                        <a:spcAft>
                          <a:spcPts val="1000"/>
                        </a:spcAft>
                        <a:buNone/>
                      </a:pPr>
                      <a:r>
                        <a:rPr lang="en-NZ" sz="2000" kern="100" dirty="0">
                          <a:effectLst/>
                        </a:rPr>
                        <a:t>Maintain existing revenue levels</a:t>
                      </a:r>
                      <a:endParaRPr lang="en-NZ" sz="2000" kern="100" dirty="0">
                        <a:effectLst/>
                        <a:latin typeface=" Source Sans Pro Semibold"/>
                        <a:ea typeface="Aptos" panose="020B0004020202020204" pitchFamily="34" charset="0"/>
                        <a:cs typeface="Times New Roman" panose="02020603050405020304" pitchFamily="18" charset="0"/>
                      </a:endParaRPr>
                    </a:p>
                  </a:txBody>
                  <a:tcPr marL="137160" marR="137160" marT="137160" marB="137160"/>
                </a:tc>
                <a:tc>
                  <a:txBody>
                    <a:bodyPr/>
                    <a:lstStyle/>
                    <a:p>
                      <a:pPr marL="342900" lvl="0" indent="-342900">
                        <a:lnSpc>
                          <a:spcPct val="115000"/>
                        </a:lnSpc>
                        <a:spcAft>
                          <a:spcPts val="1000"/>
                        </a:spcAft>
                        <a:buFont typeface="Symbol" panose="05050102010706020507" pitchFamily="18" charset="2"/>
                        <a:buChar char=""/>
                      </a:pPr>
                      <a:r>
                        <a:rPr lang="en-NZ" sz="2000" b="0" kern="100" dirty="0">
                          <a:effectLst/>
                        </a:rPr>
                        <a:t>Implement either daily/weekly fare cap option AND increase the base fare</a:t>
                      </a:r>
                    </a:p>
                    <a:p>
                      <a:pPr marL="342900" lvl="0" indent="-342900">
                        <a:lnSpc>
                          <a:spcPct val="115000"/>
                        </a:lnSpc>
                        <a:spcAft>
                          <a:spcPts val="1000"/>
                        </a:spcAft>
                        <a:buFont typeface="Symbol" panose="05050102010706020507" pitchFamily="18" charset="2"/>
                        <a:buChar char=""/>
                      </a:pPr>
                      <a:r>
                        <a:rPr lang="en-NZ" sz="2000" b="0" kern="100" dirty="0">
                          <a:effectLst/>
                        </a:rPr>
                        <a:t>OR do not implement fare capping </a:t>
                      </a:r>
                      <a:endParaRPr lang="en-NZ" sz="2000" b="0" kern="100" dirty="0">
                        <a:effectLst/>
                        <a:latin typeface="Source Sans Pro" panose="020B0503030403020204" pitchFamily="34" charset="0"/>
                        <a:ea typeface="Source Sans Pro" panose="020B0503030403020204" pitchFamily="34" charset="0"/>
                        <a:cs typeface="Times New Roman (Body CS)"/>
                      </a:endParaRPr>
                    </a:p>
                  </a:txBody>
                  <a:tcPr marL="137160" marR="137160" marT="137160" marB="137160"/>
                </a:tc>
                <a:extLst>
                  <a:ext uri="{0D108BD9-81ED-4DB2-BD59-A6C34878D82A}">
                    <a16:rowId xmlns:a16="http://schemas.microsoft.com/office/drawing/2014/main" val="2426003255"/>
                  </a:ext>
                </a:extLst>
              </a:tr>
              <a:tr h="728081">
                <a:tc>
                  <a:txBody>
                    <a:bodyPr/>
                    <a:lstStyle/>
                    <a:p>
                      <a:pPr>
                        <a:lnSpc>
                          <a:spcPct val="115000"/>
                        </a:lnSpc>
                        <a:spcAft>
                          <a:spcPts val="1000"/>
                        </a:spcAft>
                        <a:buNone/>
                      </a:pPr>
                      <a:r>
                        <a:rPr lang="en-NZ" sz="2000" kern="100">
                          <a:effectLst/>
                        </a:rPr>
                        <a:t>Reward only highly frequent users</a:t>
                      </a:r>
                      <a:endParaRPr lang="en-NZ" sz="2000" kern="100">
                        <a:effectLst/>
                        <a:latin typeface=" Source Sans Pro Semibold"/>
                        <a:ea typeface="Aptos" panose="020B0004020202020204" pitchFamily="34" charset="0"/>
                        <a:cs typeface="Times New Roman" panose="02020603050405020304" pitchFamily="18" charset="0"/>
                      </a:endParaRPr>
                    </a:p>
                  </a:txBody>
                  <a:tcPr marL="137160" marR="137160" marT="137160" marB="137160"/>
                </a:tc>
                <a:tc>
                  <a:txBody>
                    <a:bodyPr/>
                    <a:lstStyle/>
                    <a:p>
                      <a:pPr marL="342900" lvl="0" indent="-342900">
                        <a:lnSpc>
                          <a:spcPct val="115000"/>
                        </a:lnSpc>
                        <a:spcAft>
                          <a:spcPts val="1000"/>
                        </a:spcAft>
                        <a:buFont typeface="Symbol" panose="05050102010706020507" pitchFamily="18" charset="2"/>
                        <a:buChar char=""/>
                      </a:pPr>
                      <a:r>
                        <a:rPr lang="en-NZ" sz="2000" b="0" kern="100" dirty="0">
                          <a:effectLst/>
                        </a:rPr>
                        <a:t>Implement two-trip daily and ten-trip weekly caps AND increase the base fare</a:t>
                      </a:r>
                      <a:endParaRPr lang="en-NZ" sz="2000" b="0" kern="100" dirty="0">
                        <a:effectLst/>
                        <a:latin typeface="Source Sans Pro" panose="020B0503030403020204" pitchFamily="34" charset="0"/>
                        <a:ea typeface="Source Sans Pro" panose="020B0503030403020204" pitchFamily="34" charset="0"/>
                        <a:cs typeface="Times New Roman (Body CS)"/>
                      </a:endParaRPr>
                    </a:p>
                  </a:txBody>
                  <a:tcPr marL="137160" marR="137160" marT="137160" marB="137160"/>
                </a:tc>
                <a:extLst>
                  <a:ext uri="{0D108BD9-81ED-4DB2-BD59-A6C34878D82A}">
                    <a16:rowId xmlns:a16="http://schemas.microsoft.com/office/drawing/2014/main" val="3359918077"/>
                  </a:ext>
                </a:extLst>
              </a:tr>
              <a:tr h="1103602">
                <a:tc>
                  <a:txBody>
                    <a:bodyPr/>
                    <a:lstStyle/>
                    <a:p>
                      <a:pPr>
                        <a:lnSpc>
                          <a:spcPct val="115000"/>
                        </a:lnSpc>
                        <a:spcAft>
                          <a:spcPts val="1000"/>
                        </a:spcAft>
                        <a:buNone/>
                      </a:pPr>
                      <a:r>
                        <a:rPr lang="en-NZ" sz="2000" kern="100" dirty="0">
                          <a:effectLst/>
                        </a:rPr>
                        <a:t>Avoid fare increases</a:t>
                      </a:r>
                      <a:endParaRPr lang="en-NZ" sz="2000" kern="100" dirty="0">
                        <a:effectLst/>
                        <a:latin typeface=" Source Sans Pro Semibold"/>
                        <a:ea typeface="Aptos" panose="020B0004020202020204" pitchFamily="34" charset="0"/>
                        <a:cs typeface="Times New Roman" panose="02020603050405020304" pitchFamily="18" charset="0"/>
                      </a:endParaRPr>
                    </a:p>
                  </a:txBody>
                  <a:tcPr marL="137160" marR="137160" marT="137160" marB="137160"/>
                </a:tc>
                <a:tc>
                  <a:txBody>
                    <a:bodyPr/>
                    <a:lstStyle/>
                    <a:p>
                      <a:pPr marL="342900" lvl="0" indent="-342900">
                        <a:lnSpc>
                          <a:spcPct val="115000"/>
                        </a:lnSpc>
                        <a:spcAft>
                          <a:spcPts val="1000"/>
                        </a:spcAft>
                        <a:buFont typeface="Symbol" panose="05050102010706020507" pitchFamily="18" charset="2"/>
                        <a:buChar char=""/>
                      </a:pPr>
                      <a:r>
                        <a:rPr lang="en-NZ" sz="2000" b="0" kern="100" dirty="0">
                          <a:effectLst/>
                        </a:rPr>
                        <a:t>Implement either daily/weekly fare cap option AND maintain the base fare</a:t>
                      </a:r>
                    </a:p>
                    <a:p>
                      <a:pPr marL="342900" lvl="0" indent="-342900">
                        <a:lnSpc>
                          <a:spcPct val="115000"/>
                        </a:lnSpc>
                        <a:spcAft>
                          <a:spcPts val="1000"/>
                        </a:spcAft>
                        <a:buFont typeface="Symbol" panose="05050102010706020507" pitchFamily="18" charset="2"/>
                        <a:buChar char=""/>
                      </a:pPr>
                      <a:r>
                        <a:rPr lang="en-NZ" sz="2000" b="0" kern="100" dirty="0">
                          <a:effectLst/>
                        </a:rPr>
                        <a:t>OR do not implement fare capping </a:t>
                      </a:r>
                      <a:endParaRPr lang="en-NZ" sz="2000" b="0" kern="100" dirty="0">
                        <a:effectLst/>
                        <a:latin typeface="Source Sans Pro" panose="020B0503030403020204" pitchFamily="34" charset="0"/>
                        <a:ea typeface="Source Sans Pro" panose="020B0503030403020204" pitchFamily="34" charset="0"/>
                        <a:cs typeface="Times New Roman (Body CS)"/>
                      </a:endParaRPr>
                    </a:p>
                  </a:txBody>
                  <a:tcPr marL="137160" marR="137160" marT="137160" marB="137160"/>
                </a:tc>
                <a:extLst>
                  <a:ext uri="{0D108BD9-81ED-4DB2-BD59-A6C34878D82A}">
                    <a16:rowId xmlns:a16="http://schemas.microsoft.com/office/drawing/2014/main" val="1947870635"/>
                  </a:ext>
                </a:extLst>
              </a:tr>
            </a:tbl>
          </a:graphicData>
        </a:graphic>
      </p:graphicFrame>
    </p:spTree>
    <p:extLst>
      <p:ext uri="{BB962C8B-B14F-4D97-AF65-F5344CB8AC3E}">
        <p14:creationId xmlns:p14="http://schemas.microsoft.com/office/powerpoint/2010/main" val="431372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6F6B1-246E-8885-605B-1C022625665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601389D-46BA-4C70-4D30-CFE6B8CE2C76}"/>
              </a:ext>
            </a:extLst>
          </p:cNvPr>
          <p:cNvSpPr txBox="1"/>
          <p:nvPr/>
        </p:nvSpPr>
        <p:spPr>
          <a:xfrm>
            <a:off x="5783213" y="1586570"/>
            <a:ext cx="5897217" cy="4524315"/>
          </a:xfrm>
          <a:prstGeom prst="rect">
            <a:avLst/>
          </a:prstGeom>
          <a:noFill/>
        </p:spPr>
        <p:txBody>
          <a:bodyPr wrap="square" rtlCol="0">
            <a:spAutoFit/>
          </a:bodyPr>
          <a:lstStyle/>
          <a:p>
            <a:r>
              <a:rPr lang="mi-NZ" sz="2400" dirty="0">
                <a:latin typeface="Source Sans Pro" panose="020B0503030403020204" pitchFamily="34" charset="0"/>
                <a:ea typeface="Source Sans Pro" panose="020B0503030403020204" pitchFamily="34" charset="0"/>
              </a:rPr>
              <a:t>Proposed fare capping:</a:t>
            </a:r>
          </a:p>
          <a:p>
            <a:r>
              <a:rPr lang="mi-NZ" sz="2400" dirty="0">
                <a:latin typeface="Source Sans Pro" panose="020B0503030403020204" pitchFamily="34" charset="0"/>
                <a:ea typeface="Source Sans Pro" panose="020B0503030403020204" pitchFamily="34" charset="0"/>
              </a:rPr>
              <a:t>Equivalent to two trips daily, six trips weekly </a:t>
            </a:r>
          </a:p>
          <a:p>
            <a:endParaRPr lang="mi-NZ" sz="2400" dirty="0">
              <a:latin typeface="Source Sans Pro" panose="020B0503030403020204" pitchFamily="34" charset="0"/>
              <a:ea typeface="Source Sans Pro" panose="020B0503030403020204" pitchFamily="34" charset="0"/>
            </a:endParaRPr>
          </a:p>
          <a:p>
            <a:endParaRPr lang="mi-NZ" sz="2400" dirty="0">
              <a:latin typeface="Source Sans Pro" panose="020B0503030403020204" pitchFamily="34" charset="0"/>
              <a:ea typeface="Source Sans Pro" panose="020B0503030403020204" pitchFamily="34" charset="0"/>
            </a:endParaRPr>
          </a:p>
          <a:p>
            <a:endParaRPr lang="mi-NZ" sz="2400" dirty="0">
              <a:latin typeface="Source Sans Pro" panose="020B0503030403020204" pitchFamily="34" charset="0"/>
              <a:ea typeface="Source Sans Pro" panose="020B0503030403020204" pitchFamily="34" charset="0"/>
            </a:endParaRPr>
          </a:p>
          <a:p>
            <a:endParaRPr lang="mi-NZ" sz="2400" dirty="0">
              <a:latin typeface="Source Sans Pro" panose="020B0503030403020204" pitchFamily="34" charset="0"/>
              <a:ea typeface="Source Sans Pro" panose="020B0503030403020204" pitchFamily="34" charset="0"/>
            </a:endParaRPr>
          </a:p>
          <a:p>
            <a:endParaRPr lang="mi-NZ" sz="2400" dirty="0">
              <a:latin typeface="Source Sans Pro" panose="020B0503030403020204" pitchFamily="34" charset="0"/>
              <a:ea typeface="Source Sans Pro" panose="020B0503030403020204" pitchFamily="34" charset="0"/>
            </a:endParaRPr>
          </a:p>
          <a:p>
            <a:endParaRPr lang="mi-NZ" sz="2400" dirty="0">
              <a:latin typeface="Source Sans Pro" panose="020B0503030403020204" pitchFamily="34" charset="0"/>
              <a:ea typeface="Source Sans Pro" panose="020B0503030403020204" pitchFamily="34" charset="0"/>
            </a:endParaRPr>
          </a:p>
          <a:p>
            <a:endParaRPr lang="mi-NZ" sz="2400" dirty="0">
              <a:latin typeface="Source Sans Pro" panose="020B0503030403020204" pitchFamily="34" charset="0"/>
              <a:ea typeface="Source Sans Pro" panose="020B0503030403020204" pitchFamily="34" charset="0"/>
            </a:endParaRPr>
          </a:p>
          <a:p>
            <a:r>
              <a:rPr lang="mi-NZ" sz="2400" dirty="0">
                <a:latin typeface="Source Sans Pro" panose="020B0503030403020204" pitchFamily="34" charset="0"/>
                <a:ea typeface="Source Sans Pro" panose="020B0503030403020204" pitchFamily="34" charset="0"/>
              </a:rPr>
              <a:t>Additional proposed ferry fare changes:</a:t>
            </a:r>
          </a:p>
          <a:p>
            <a:pPr marL="285750" indent="-285750">
              <a:buFont typeface="Arial" panose="020B0604020202020204" pitchFamily="34" charset="0"/>
              <a:buChar char="•"/>
            </a:pPr>
            <a:r>
              <a:rPr lang="mi-NZ" sz="2400" dirty="0">
                <a:latin typeface="Source Sans Pro" panose="020B0503030403020204" pitchFamily="34" charset="0"/>
                <a:ea typeface="Source Sans Pro" panose="020B0503030403020204" pitchFamily="34" charset="0"/>
              </a:rPr>
              <a:t>Accept concessions</a:t>
            </a:r>
          </a:p>
          <a:p>
            <a:pPr marL="285750" indent="-285750">
              <a:buFont typeface="Arial" panose="020B0604020202020204" pitchFamily="34" charset="0"/>
              <a:buChar char="•"/>
            </a:pPr>
            <a:r>
              <a:rPr lang="mi-NZ" sz="2400" dirty="0">
                <a:latin typeface="Source Sans Pro" panose="020B0503030403020204" pitchFamily="34" charset="0"/>
                <a:ea typeface="Source Sans Pro" panose="020B0503030403020204" pitchFamily="34" charset="0"/>
              </a:rPr>
              <a:t>Enable free transfers  </a:t>
            </a:r>
            <a:endParaRPr lang="en-NZ" sz="2400" dirty="0">
              <a:latin typeface="Source Sans Pro" panose="020B0503030403020204" pitchFamily="34" charset="0"/>
              <a:ea typeface="Source Sans Pro" panose="020B0503030403020204" pitchFamily="34" charset="0"/>
            </a:endParaRPr>
          </a:p>
        </p:txBody>
      </p:sp>
      <p:sp>
        <p:nvSpPr>
          <p:cNvPr id="3" name="Title 2">
            <a:extLst>
              <a:ext uri="{FF2B5EF4-FFF2-40B4-BE49-F238E27FC236}">
                <a16:creationId xmlns:a16="http://schemas.microsoft.com/office/drawing/2014/main" id="{669DD4A5-4312-5CCD-A742-C80C9004313F}"/>
              </a:ext>
            </a:extLst>
          </p:cNvPr>
          <p:cNvSpPr>
            <a:spLocks noGrp="1"/>
          </p:cNvSpPr>
          <p:nvPr>
            <p:ph type="title"/>
          </p:nvPr>
        </p:nvSpPr>
        <p:spPr>
          <a:xfrm>
            <a:off x="712706" y="503824"/>
            <a:ext cx="8982321" cy="505548"/>
          </a:xfrm>
        </p:spPr>
        <p:txBody>
          <a:bodyPr/>
          <a:lstStyle/>
          <a:p>
            <a:r>
              <a:rPr lang="en-NZ" sz="3200" dirty="0"/>
              <a:t>Queenstown Ferry</a:t>
            </a:r>
          </a:p>
        </p:txBody>
      </p:sp>
      <p:sp>
        <p:nvSpPr>
          <p:cNvPr id="5" name="Slide Number Placeholder 4">
            <a:extLst>
              <a:ext uri="{FF2B5EF4-FFF2-40B4-BE49-F238E27FC236}">
                <a16:creationId xmlns:a16="http://schemas.microsoft.com/office/drawing/2014/main" id="{ACB41DE1-31D6-EED4-075C-B86171724B6B}"/>
              </a:ext>
            </a:extLst>
          </p:cNvPr>
          <p:cNvSpPr>
            <a:spLocks noGrp="1"/>
          </p:cNvSpPr>
          <p:nvPr>
            <p:ph type="sldNum" sz="quarter" idx="4"/>
          </p:nvPr>
        </p:nvSpPr>
        <p:spPr/>
        <p:txBody>
          <a:bodyPr/>
          <a:lstStyle/>
          <a:p>
            <a:fld id="{9445717F-2858-4043-A9CA-B2273EB60975}" type="slidenum">
              <a:rPr lang="en-US" smtClean="0"/>
              <a:pPr/>
              <a:t>15</a:t>
            </a:fld>
            <a:endParaRPr lang="en-US"/>
          </a:p>
        </p:txBody>
      </p:sp>
      <p:grpSp>
        <p:nvGrpSpPr>
          <p:cNvPr id="14" name="Group 13">
            <a:extLst>
              <a:ext uri="{FF2B5EF4-FFF2-40B4-BE49-F238E27FC236}">
                <a16:creationId xmlns:a16="http://schemas.microsoft.com/office/drawing/2014/main" id="{FE2BB95B-223E-582E-86AA-0ED2929CF53F}"/>
              </a:ext>
            </a:extLst>
          </p:cNvPr>
          <p:cNvGrpSpPr/>
          <p:nvPr/>
        </p:nvGrpSpPr>
        <p:grpSpPr>
          <a:xfrm>
            <a:off x="5899478" y="2506409"/>
            <a:ext cx="5395356" cy="1577929"/>
            <a:chOff x="391444" y="2684596"/>
            <a:chExt cx="5090625" cy="1488807"/>
          </a:xfrm>
        </p:grpSpPr>
        <p:grpSp>
          <p:nvGrpSpPr>
            <p:cNvPr id="8" name="Group 7">
              <a:extLst>
                <a:ext uri="{FF2B5EF4-FFF2-40B4-BE49-F238E27FC236}">
                  <a16:creationId xmlns:a16="http://schemas.microsoft.com/office/drawing/2014/main" id="{741FCCD7-7A54-2C58-FFD6-4C184EF7B2BB}"/>
                </a:ext>
              </a:extLst>
            </p:cNvPr>
            <p:cNvGrpSpPr/>
            <p:nvPr/>
          </p:nvGrpSpPr>
          <p:grpSpPr>
            <a:xfrm>
              <a:off x="391444" y="2684596"/>
              <a:ext cx="5090625" cy="1488807"/>
              <a:chOff x="423071" y="1115812"/>
              <a:chExt cx="11345859" cy="3318216"/>
            </a:xfrm>
          </p:grpSpPr>
          <p:pic>
            <p:nvPicPr>
              <p:cNvPr id="4" name="Picture 3">
                <a:extLst>
                  <a:ext uri="{FF2B5EF4-FFF2-40B4-BE49-F238E27FC236}">
                    <a16:creationId xmlns:a16="http://schemas.microsoft.com/office/drawing/2014/main" id="{55C63FCC-F5A9-A5F1-A37A-87876F7C314E}"/>
                  </a:ext>
                </a:extLst>
              </p:cNvPr>
              <p:cNvPicPr>
                <a:picLocks noChangeAspect="1"/>
              </p:cNvPicPr>
              <p:nvPr/>
            </p:nvPicPr>
            <p:blipFill>
              <a:blip r:embed="rId3"/>
              <a:stretch>
                <a:fillRect/>
              </a:stretch>
            </p:blipFill>
            <p:spPr>
              <a:xfrm>
                <a:off x="423071" y="2423972"/>
                <a:ext cx="11345858" cy="2010056"/>
              </a:xfrm>
              <a:prstGeom prst="rect">
                <a:avLst/>
              </a:prstGeom>
            </p:spPr>
          </p:pic>
          <p:pic>
            <p:nvPicPr>
              <p:cNvPr id="7" name="Picture 6">
                <a:extLst>
                  <a:ext uri="{FF2B5EF4-FFF2-40B4-BE49-F238E27FC236}">
                    <a16:creationId xmlns:a16="http://schemas.microsoft.com/office/drawing/2014/main" id="{5B04B4E5-3176-63F0-2DAD-69CD598A326F}"/>
                  </a:ext>
                </a:extLst>
              </p:cNvPr>
              <p:cNvPicPr>
                <a:picLocks noChangeAspect="1"/>
              </p:cNvPicPr>
              <p:nvPr/>
            </p:nvPicPr>
            <p:blipFill>
              <a:blip r:embed="rId4"/>
              <a:srcRect r="770"/>
              <a:stretch>
                <a:fillRect/>
              </a:stretch>
            </p:blipFill>
            <p:spPr>
              <a:xfrm>
                <a:off x="425342" y="1115812"/>
                <a:ext cx="11343588" cy="1514686"/>
              </a:xfrm>
              <a:prstGeom prst="rect">
                <a:avLst/>
              </a:prstGeom>
            </p:spPr>
          </p:pic>
        </p:grpSp>
        <p:pic>
          <p:nvPicPr>
            <p:cNvPr id="10" name="Picture 9">
              <a:extLst>
                <a:ext uri="{FF2B5EF4-FFF2-40B4-BE49-F238E27FC236}">
                  <a16:creationId xmlns:a16="http://schemas.microsoft.com/office/drawing/2014/main" id="{AADF2279-0142-FF36-6DBA-2804913247B7}"/>
                </a:ext>
              </a:extLst>
            </p:cNvPr>
            <p:cNvPicPr>
              <a:picLocks noChangeAspect="1"/>
            </p:cNvPicPr>
            <p:nvPr/>
          </p:nvPicPr>
          <p:blipFill>
            <a:blip r:embed="rId5"/>
            <a:stretch>
              <a:fillRect/>
            </a:stretch>
          </p:blipFill>
          <p:spPr>
            <a:xfrm>
              <a:off x="555435" y="2753838"/>
              <a:ext cx="1009791" cy="541119"/>
            </a:xfrm>
            <a:prstGeom prst="rect">
              <a:avLst/>
            </a:prstGeom>
          </p:spPr>
        </p:pic>
      </p:grpSp>
      <p:pic>
        <p:nvPicPr>
          <p:cNvPr id="6" name="Picture 5">
            <a:extLst>
              <a:ext uri="{FF2B5EF4-FFF2-40B4-BE49-F238E27FC236}">
                <a16:creationId xmlns:a16="http://schemas.microsoft.com/office/drawing/2014/main" id="{39E48555-CA69-E568-98CA-F46F5F26A9E9}"/>
              </a:ext>
            </a:extLst>
          </p:cNvPr>
          <p:cNvPicPr>
            <a:picLocks noChangeAspect="1"/>
          </p:cNvPicPr>
          <p:nvPr/>
        </p:nvPicPr>
        <p:blipFill>
          <a:blip r:embed="rId6"/>
          <a:stretch>
            <a:fillRect/>
          </a:stretch>
        </p:blipFill>
        <p:spPr>
          <a:xfrm>
            <a:off x="870662" y="1651508"/>
            <a:ext cx="4505739" cy="4585680"/>
          </a:xfrm>
          <a:prstGeom prst="rect">
            <a:avLst/>
          </a:prstGeom>
          <a:ln>
            <a:solidFill>
              <a:schemeClr val="bg1">
                <a:lumMod val="85000"/>
              </a:schemeClr>
            </a:solidFill>
          </a:ln>
        </p:spPr>
      </p:pic>
    </p:spTree>
    <p:extLst>
      <p:ext uri="{BB962C8B-B14F-4D97-AF65-F5344CB8AC3E}">
        <p14:creationId xmlns:p14="http://schemas.microsoft.com/office/powerpoint/2010/main" val="3653828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D35E8-72B3-F10C-319D-F83ED8B3398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DE9CBFB-25BC-59CF-BB3A-56E7F9484F1F}"/>
              </a:ext>
            </a:extLst>
          </p:cNvPr>
          <p:cNvSpPr>
            <a:spLocks noGrp="1"/>
          </p:cNvSpPr>
          <p:nvPr>
            <p:ph type="title"/>
          </p:nvPr>
        </p:nvSpPr>
        <p:spPr>
          <a:xfrm>
            <a:off x="725232" y="476660"/>
            <a:ext cx="8982321" cy="505548"/>
          </a:xfrm>
        </p:spPr>
        <p:txBody>
          <a:bodyPr/>
          <a:lstStyle/>
          <a:p>
            <a:r>
              <a:rPr lang="en-NZ" sz="3200" dirty="0"/>
              <a:t>Cash fares</a:t>
            </a:r>
          </a:p>
        </p:txBody>
      </p:sp>
      <p:sp>
        <p:nvSpPr>
          <p:cNvPr id="7" name="Text Placeholder 6">
            <a:extLst>
              <a:ext uri="{FF2B5EF4-FFF2-40B4-BE49-F238E27FC236}">
                <a16:creationId xmlns:a16="http://schemas.microsoft.com/office/drawing/2014/main" id="{77D17610-339F-60F7-77AA-4EA70D042039}"/>
              </a:ext>
            </a:extLst>
          </p:cNvPr>
          <p:cNvSpPr>
            <a:spLocks noGrp="1"/>
          </p:cNvSpPr>
          <p:nvPr>
            <p:ph type="body" sz="quarter" idx="20"/>
          </p:nvPr>
        </p:nvSpPr>
        <p:spPr>
          <a:xfrm>
            <a:off x="723901" y="1460602"/>
            <a:ext cx="1317841" cy="505548"/>
          </a:xfrm>
        </p:spPr>
        <p:txBody>
          <a:bodyPr/>
          <a:lstStyle/>
          <a:p>
            <a:r>
              <a:rPr lang="en-NZ" dirty="0"/>
              <a:t>Dunedin</a:t>
            </a:r>
          </a:p>
        </p:txBody>
      </p:sp>
      <p:sp>
        <p:nvSpPr>
          <p:cNvPr id="5" name="Slide Number Placeholder 4">
            <a:extLst>
              <a:ext uri="{FF2B5EF4-FFF2-40B4-BE49-F238E27FC236}">
                <a16:creationId xmlns:a16="http://schemas.microsoft.com/office/drawing/2014/main" id="{58B895E8-B10C-2514-2179-9DB06AFAC4B4}"/>
              </a:ext>
            </a:extLst>
          </p:cNvPr>
          <p:cNvSpPr>
            <a:spLocks noGrp="1"/>
          </p:cNvSpPr>
          <p:nvPr>
            <p:ph type="sldNum" sz="quarter" idx="4"/>
          </p:nvPr>
        </p:nvSpPr>
        <p:spPr/>
        <p:txBody>
          <a:bodyPr/>
          <a:lstStyle/>
          <a:p>
            <a:fld id="{9445717F-2858-4043-A9CA-B2273EB60975}" type="slidenum">
              <a:rPr lang="en-US" smtClean="0"/>
              <a:pPr/>
              <a:t>16</a:t>
            </a:fld>
            <a:endParaRPr lang="en-US"/>
          </a:p>
        </p:txBody>
      </p:sp>
      <p:sp>
        <p:nvSpPr>
          <p:cNvPr id="10" name="Text Placeholder 6">
            <a:extLst>
              <a:ext uri="{FF2B5EF4-FFF2-40B4-BE49-F238E27FC236}">
                <a16:creationId xmlns:a16="http://schemas.microsoft.com/office/drawing/2014/main" id="{D6172D1D-B58C-5F88-F066-0A6A3E60C6FA}"/>
              </a:ext>
            </a:extLst>
          </p:cNvPr>
          <p:cNvSpPr txBox="1">
            <a:spLocks/>
          </p:cNvSpPr>
          <p:nvPr/>
        </p:nvSpPr>
        <p:spPr>
          <a:xfrm>
            <a:off x="6425331" y="1460602"/>
            <a:ext cx="1841847" cy="505548"/>
          </a:xfrm>
          <a:prstGeom prst="rect">
            <a:avLst/>
          </a:prstGeom>
        </p:spPr>
        <p:txBody>
          <a:bodyPr vert="horz" lIns="91440" tIns="45720" rIns="91440" bIns="45720" rtlCol="0">
            <a:noAutofit/>
          </a:bodyPr>
          <a:lstStyle>
            <a:lvl1pPr marL="0" indent="0" algn="l" defTabSz="914377" rtl="0" eaLnBrk="1" latinLnBrk="0" hangingPunct="1">
              <a:lnSpc>
                <a:spcPts val="2933"/>
              </a:lnSpc>
              <a:spcBef>
                <a:spcPts val="0"/>
              </a:spcBef>
              <a:spcAft>
                <a:spcPts val="267"/>
              </a:spcAft>
              <a:buFont typeface="Arial" panose="020B0604020202020204" pitchFamily="34" charset="0"/>
              <a:buNone/>
              <a:defRPr sz="2267" b="1"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Queenstown</a:t>
            </a:r>
          </a:p>
        </p:txBody>
      </p:sp>
      <p:pic>
        <p:nvPicPr>
          <p:cNvPr id="4" name="Picture 3">
            <a:extLst>
              <a:ext uri="{FF2B5EF4-FFF2-40B4-BE49-F238E27FC236}">
                <a16:creationId xmlns:a16="http://schemas.microsoft.com/office/drawing/2014/main" id="{F470DC5A-2A9E-9F0B-BB94-AC2FF821692E}"/>
              </a:ext>
            </a:extLst>
          </p:cNvPr>
          <p:cNvPicPr>
            <a:picLocks noChangeAspect="1"/>
          </p:cNvPicPr>
          <p:nvPr/>
        </p:nvPicPr>
        <p:blipFill>
          <a:blip r:embed="rId3"/>
          <a:stretch>
            <a:fillRect/>
          </a:stretch>
        </p:blipFill>
        <p:spPr>
          <a:xfrm>
            <a:off x="204261" y="2210854"/>
            <a:ext cx="5601659" cy="3791703"/>
          </a:xfrm>
          <a:prstGeom prst="rect">
            <a:avLst/>
          </a:prstGeom>
        </p:spPr>
      </p:pic>
      <p:pic>
        <p:nvPicPr>
          <p:cNvPr id="8" name="Picture 7">
            <a:extLst>
              <a:ext uri="{FF2B5EF4-FFF2-40B4-BE49-F238E27FC236}">
                <a16:creationId xmlns:a16="http://schemas.microsoft.com/office/drawing/2014/main" id="{C02693B9-054F-FB97-53C1-B8BD2F2012A1}"/>
              </a:ext>
            </a:extLst>
          </p:cNvPr>
          <p:cNvPicPr>
            <a:picLocks noChangeAspect="1"/>
          </p:cNvPicPr>
          <p:nvPr/>
        </p:nvPicPr>
        <p:blipFill>
          <a:blip r:embed="rId4"/>
          <a:stretch>
            <a:fillRect/>
          </a:stretch>
        </p:blipFill>
        <p:spPr>
          <a:xfrm>
            <a:off x="6513629" y="2233514"/>
            <a:ext cx="5356955" cy="3769043"/>
          </a:xfrm>
          <a:prstGeom prst="rect">
            <a:avLst/>
          </a:prstGeom>
        </p:spPr>
      </p:pic>
    </p:spTree>
    <p:extLst>
      <p:ext uri="{BB962C8B-B14F-4D97-AF65-F5344CB8AC3E}">
        <p14:creationId xmlns:p14="http://schemas.microsoft.com/office/powerpoint/2010/main" val="1233957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65ACD2-A768-E332-170E-13A2ADF1AF27}"/>
              </a:ext>
            </a:extLst>
          </p:cNvPr>
          <p:cNvSpPr>
            <a:spLocks noGrp="1"/>
          </p:cNvSpPr>
          <p:nvPr>
            <p:ph type="title"/>
          </p:nvPr>
        </p:nvSpPr>
        <p:spPr>
          <a:xfrm>
            <a:off x="703461" y="799887"/>
            <a:ext cx="8982321" cy="505548"/>
          </a:xfrm>
        </p:spPr>
        <p:txBody>
          <a:bodyPr/>
          <a:lstStyle/>
          <a:p>
            <a:r>
              <a:rPr lang="en-NZ" dirty="0">
                <a:latin typeface="Source Sans Pro Semibold"/>
                <a:ea typeface="Source Sans Pro Semibold"/>
                <a:cs typeface="Arial"/>
              </a:rPr>
              <a:t>Decisions for September paper: </a:t>
            </a:r>
            <a:br>
              <a:rPr lang="en-NZ" dirty="0">
                <a:latin typeface="Source Sans Pro Semibold"/>
                <a:ea typeface="Source Sans Pro Semibold"/>
                <a:cs typeface="Arial"/>
              </a:rPr>
            </a:br>
            <a:r>
              <a:rPr lang="en-NZ" dirty="0">
                <a:latin typeface="Source Sans Pro Semibold"/>
                <a:ea typeface="Source Sans Pro Semibold"/>
                <a:cs typeface="Arial"/>
              </a:rPr>
              <a:t>Zonal fares</a:t>
            </a:r>
            <a:endParaRPr lang="en-US" dirty="0"/>
          </a:p>
        </p:txBody>
      </p:sp>
      <p:sp>
        <p:nvSpPr>
          <p:cNvPr id="6" name="Slide Number Placeholder 5">
            <a:extLst>
              <a:ext uri="{FF2B5EF4-FFF2-40B4-BE49-F238E27FC236}">
                <a16:creationId xmlns:a16="http://schemas.microsoft.com/office/drawing/2014/main" id="{866898D5-B99D-B518-4491-CC117B284D14}"/>
              </a:ext>
            </a:extLst>
          </p:cNvPr>
          <p:cNvSpPr>
            <a:spLocks noGrp="1"/>
          </p:cNvSpPr>
          <p:nvPr>
            <p:ph type="sldNum" sz="quarter" idx="4"/>
          </p:nvPr>
        </p:nvSpPr>
        <p:spPr/>
        <p:txBody>
          <a:bodyPr/>
          <a:lstStyle/>
          <a:p>
            <a:fld id="{9445717F-2858-4043-A9CA-B2273EB60975}" type="slidenum">
              <a:rPr lang="en-US" smtClean="0"/>
              <a:pPr/>
              <a:t>17</a:t>
            </a:fld>
            <a:endParaRPr lang="en-US"/>
          </a:p>
        </p:txBody>
      </p:sp>
      <p:sp>
        <p:nvSpPr>
          <p:cNvPr id="8" name="TextBox 7">
            <a:extLst>
              <a:ext uri="{FF2B5EF4-FFF2-40B4-BE49-F238E27FC236}">
                <a16:creationId xmlns:a16="http://schemas.microsoft.com/office/drawing/2014/main" id="{59B76AC8-1B7C-429D-9921-222D29F60360}"/>
              </a:ext>
            </a:extLst>
          </p:cNvPr>
          <p:cNvSpPr txBox="1"/>
          <p:nvPr/>
        </p:nvSpPr>
        <p:spPr>
          <a:xfrm>
            <a:off x="703461" y="1782911"/>
            <a:ext cx="10204100" cy="42319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dirty="0">
                <a:latin typeface="Source Sans Pro" panose="020B0503030403020204" pitchFamily="34" charset="0"/>
                <a:ea typeface="Source Sans Pro" panose="020B0503030403020204" pitchFamily="34" charset="0"/>
              </a:rPr>
              <a:t>The September paper will ask you to make decisions on the following:</a:t>
            </a:r>
          </a:p>
          <a:p>
            <a:pPr>
              <a:spcAft>
                <a:spcPts val="600"/>
              </a:spcAft>
            </a:pPr>
            <a:r>
              <a:rPr lang="en-US" b="1" dirty="0">
                <a:latin typeface="Source Sans Pro" panose="020B0503030403020204" pitchFamily="34" charset="0"/>
                <a:ea typeface="Source Sans Pro" panose="020B0503030403020204" pitchFamily="34" charset="0"/>
              </a:rPr>
              <a:t>1. Dunedin zonal fares</a:t>
            </a:r>
          </a:p>
          <a:p>
            <a:pPr marL="800100" lvl="1" indent="-34290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Implementing four zones from 1 October in Dunedin, specifically to enable the Oamaru – Dunedin service trial; </a:t>
            </a:r>
          </a:p>
          <a:p>
            <a:pPr marL="800100" lvl="1" indent="-34290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Keeping flat fares for trips within urban Dunedin (four zones), </a:t>
            </a:r>
            <a:r>
              <a:rPr lang="en-US" u="sng" dirty="0">
                <a:latin typeface="Source Sans Pro" panose="020B0503030403020204" pitchFamily="34" charset="0"/>
                <a:ea typeface="Source Sans Pro" panose="020B0503030403020204" pitchFamily="34" charset="0"/>
              </a:rPr>
              <a:t>or</a:t>
            </a:r>
            <a:r>
              <a:rPr lang="en-US" dirty="0">
                <a:latin typeface="Source Sans Pro" panose="020B0503030403020204" pitchFamily="34" charset="0"/>
                <a:ea typeface="Source Sans Pro" panose="020B0503030403020204" pitchFamily="34" charset="0"/>
              </a:rPr>
              <a:t> implementing core and outer urban zones (five zones); and </a:t>
            </a:r>
          </a:p>
          <a:p>
            <a:pPr marL="800100" lvl="1" indent="-34290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When to implement the four or five fare zones for Dunedin: in line with school term 1 (January 2027) </a:t>
            </a:r>
            <a:r>
              <a:rPr lang="en-US" u="sng" dirty="0">
                <a:latin typeface="Source Sans Pro" panose="020B0503030403020204" pitchFamily="34" charset="0"/>
                <a:ea typeface="Source Sans Pro" panose="020B0503030403020204" pitchFamily="34" charset="0"/>
              </a:rPr>
              <a:t>or</a:t>
            </a:r>
            <a:r>
              <a:rPr lang="en-US" dirty="0">
                <a:latin typeface="Source Sans Pro" panose="020B0503030403020204" pitchFamily="34" charset="0"/>
                <a:ea typeface="Source Sans Pro" panose="020B0503030403020204" pitchFamily="34" charset="0"/>
              </a:rPr>
              <a:t> with Motu Move and the next FY (July 2027)</a:t>
            </a:r>
          </a:p>
          <a:p>
            <a:pPr>
              <a:spcAft>
                <a:spcPts val="600"/>
              </a:spcAft>
            </a:pPr>
            <a:r>
              <a:rPr lang="en-US" b="1" dirty="0">
                <a:latin typeface="Source Sans Pro" panose="020B0503030403020204" pitchFamily="34" charset="0"/>
                <a:ea typeface="Source Sans Pro" panose="020B0503030403020204" pitchFamily="34" charset="0"/>
              </a:rPr>
              <a:t>2. Queenstown zonal fares</a:t>
            </a:r>
          </a:p>
          <a:p>
            <a:pPr marL="800100" lvl="1" indent="-34290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Keeping flat fares (one zone), </a:t>
            </a:r>
            <a:r>
              <a:rPr lang="en-US" u="sng" dirty="0">
                <a:latin typeface="Source Sans Pro" panose="020B0503030403020204" pitchFamily="34" charset="0"/>
                <a:ea typeface="Source Sans Pro" panose="020B0503030403020204" pitchFamily="34" charset="0"/>
              </a:rPr>
              <a:t>or</a:t>
            </a:r>
            <a:r>
              <a:rPr lang="en-US" dirty="0">
                <a:latin typeface="Source Sans Pro" panose="020B0503030403020204" pitchFamily="34" charset="0"/>
                <a:ea typeface="Source Sans Pro" panose="020B0503030403020204" pitchFamily="34" charset="0"/>
              </a:rPr>
              <a:t> implementing a Queenstown/Frankton and an Arrowtown zones (two zones); and </a:t>
            </a:r>
          </a:p>
          <a:p>
            <a:pPr marL="800100" lvl="1" indent="-34290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When to implement Queenstown zone changes: in line with school term 1 (January 2027) </a:t>
            </a:r>
            <a:r>
              <a:rPr lang="en-US" u="sng" dirty="0">
                <a:latin typeface="Source Sans Pro" panose="020B0503030403020204" pitchFamily="34" charset="0"/>
                <a:ea typeface="Source Sans Pro" panose="020B0503030403020204" pitchFamily="34" charset="0"/>
              </a:rPr>
              <a:t>or</a:t>
            </a:r>
            <a:r>
              <a:rPr lang="en-US" dirty="0">
                <a:latin typeface="Source Sans Pro" panose="020B0503030403020204" pitchFamily="34" charset="0"/>
                <a:ea typeface="Source Sans Pro" panose="020B0503030403020204" pitchFamily="34" charset="0"/>
              </a:rPr>
              <a:t> with Motu Move / next FY (July 2027)</a:t>
            </a:r>
            <a:endParaRPr lang="en-US" b="1"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778411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EB3AD-4A37-43FE-7734-B4D401ABEA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C92048-CDCD-8543-D098-84EBA876BFCE}"/>
              </a:ext>
            </a:extLst>
          </p:cNvPr>
          <p:cNvSpPr>
            <a:spLocks noGrp="1"/>
          </p:cNvSpPr>
          <p:nvPr>
            <p:ph type="title"/>
          </p:nvPr>
        </p:nvSpPr>
        <p:spPr>
          <a:xfrm>
            <a:off x="703461" y="799887"/>
            <a:ext cx="8982321" cy="505548"/>
          </a:xfrm>
        </p:spPr>
        <p:txBody>
          <a:bodyPr/>
          <a:lstStyle/>
          <a:p>
            <a:r>
              <a:rPr lang="en-NZ" dirty="0">
                <a:latin typeface="Source Sans Pro Semibold"/>
                <a:ea typeface="Source Sans Pro Semibold"/>
                <a:cs typeface="Arial"/>
              </a:rPr>
              <a:t>Decisions for September paper: </a:t>
            </a:r>
            <a:br>
              <a:rPr lang="en-NZ" dirty="0">
                <a:latin typeface="Source Sans Pro Semibold"/>
                <a:ea typeface="Source Sans Pro Semibold"/>
                <a:cs typeface="Arial"/>
              </a:rPr>
            </a:br>
            <a:r>
              <a:rPr lang="en-NZ" b="0" dirty="0">
                <a:latin typeface="Source Sans Pro Semibold"/>
                <a:ea typeface="Source Sans Pro Semibold"/>
                <a:cs typeface="Arial"/>
              </a:rPr>
              <a:t>Fare capping and cash fares removal</a:t>
            </a:r>
            <a:endParaRPr lang="en-US" b="0" dirty="0"/>
          </a:p>
        </p:txBody>
      </p:sp>
      <p:sp>
        <p:nvSpPr>
          <p:cNvPr id="6" name="Slide Number Placeholder 5">
            <a:extLst>
              <a:ext uri="{FF2B5EF4-FFF2-40B4-BE49-F238E27FC236}">
                <a16:creationId xmlns:a16="http://schemas.microsoft.com/office/drawing/2014/main" id="{68430C53-9B36-A9F6-28D6-CD96547B0CD7}"/>
              </a:ext>
            </a:extLst>
          </p:cNvPr>
          <p:cNvSpPr>
            <a:spLocks noGrp="1"/>
          </p:cNvSpPr>
          <p:nvPr>
            <p:ph type="sldNum" sz="quarter" idx="4"/>
          </p:nvPr>
        </p:nvSpPr>
        <p:spPr/>
        <p:txBody>
          <a:bodyPr/>
          <a:lstStyle/>
          <a:p>
            <a:fld id="{9445717F-2858-4043-A9CA-B2273EB60975}" type="slidenum">
              <a:rPr lang="en-US" smtClean="0"/>
              <a:pPr/>
              <a:t>18</a:t>
            </a:fld>
            <a:endParaRPr lang="en-US"/>
          </a:p>
        </p:txBody>
      </p:sp>
      <p:sp>
        <p:nvSpPr>
          <p:cNvPr id="8" name="TextBox 7">
            <a:extLst>
              <a:ext uri="{FF2B5EF4-FFF2-40B4-BE49-F238E27FC236}">
                <a16:creationId xmlns:a16="http://schemas.microsoft.com/office/drawing/2014/main" id="{21C47A26-7EBD-1A79-B85F-40123A372055}"/>
              </a:ext>
            </a:extLst>
          </p:cNvPr>
          <p:cNvSpPr txBox="1"/>
          <p:nvPr/>
        </p:nvSpPr>
        <p:spPr>
          <a:xfrm>
            <a:off x="703461" y="1782911"/>
            <a:ext cx="10204100" cy="47397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dirty="0">
                <a:latin typeface="Source Sans Pro" panose="020B0503030403020204" pitchFamily="34" charset="0"/>
                <a:ea typeface="Source Sans Pro" panose="020B0503030403020204" pitchFamily="34" charset="0"/>
              </a:rPr>
              <a:t>The September paper will ask you to make decisions on the following:</a:t>
            </a:r>
          </a:p>
          <a:p>
            <a:pPr>
              <a:spcAft>
                <a:spcPts val="600"/>
              </a:spcAft>
            </a:pPr>
            <a:r>
              <a:rPr lang="en-US" b="1" dirty="0">
                <a:latin typeface="Source Sans Pro" panose="020B0503030403020204" pitchFamily="34" charset="0"/>
                <a:ea typeface="Source Sans Pro" panose="020B0503030403020204" pitchFamily="34" charset="0"/>
              </a:rPr>
              <a:t>3. Fare capping</a:t>
            </a:r>
          </a:p>
          <a:p>
            <a:pPr marL="742950" lvl="1" indent="-28575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Implementing fare capping on the bus network</a:t>
            </a:r>
          </a:p>
          <a:p>
            <a:pPr marL="742950" lvl="1" indent="-28575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Increasing the base fare to offset the presumed cost of fare capping</a:t>
            </a:r>
          </a:p>
          <a:p>
            <a:pPr>
              <a:spcAft>
                <a:spcPts val="600"/>
              </a:spcAft>
            </a:pPr>
            <a:r>
              <a:rPr lang="en-US" b="1" dirty="0">
                <a:latin typeface="Source Sans Pro" panose="020B0503030403020204" pitchFamily="34" charset="0"/>
                <a:ea typeface="Source Sans Pro" panose="020B0503030403020204" pitchFamily="34" charset="0"/>
              </a:rPr>
              <a:t>4. Queenstown ferry fare changes</a:t>
            </a:r>
          </a:p>
          <a:p>
            <a:pPr marL="800100" lvl="1" indent="-342900">
              <a:spcAft>
                <a:spcPts val="600"/>
              </a:spcAft>
              <a:buFont typeface="Arial" panose="020B0604020202020204" pitchFamily="34" charset="0"/>
              <a:buChar char="•"/>
            </a:pPr>
            <a:r>
              <a:rPr lang="en-NZ" dirty="0">
                <a:effectLst/>
                <a:latin typeface="Source Sans Pro" panose="020B0503030403020204" pitchFamily="34" charset="0"/>
                <a:ea typeface="Source Sans Pro" panose="020B0503030403020204" pitchFamily="34" charset="0"/>
                <a:cs typeface="Aptos" panose="020B0004020202020204" pitchFamily="34" charset="0"/>
              </a:rPr>
              <a:t>Implementing fare capping and improve the integration of ferry fares with the following changes: </a:t>
            </a:r>
          </a:p>
          <a:p>
            <a:pPr marL="1257300" lvl="2" indent="-342900">
              <a:spcAft>
                <a:spcPts val="600"/>
              </a:spcAft>
              <a:buFont typeface="Arial" panose="020B0604020202020204" pitchFamily="34" charset="0"/>
              <a:buChar char="•"/>
            </a:pPr>
            <a:r>
              <a:rPr lang="en-NZ" dirty="0">
                <a:effectLst/>
                <a:latin typeface="Source Sans Pro" panose="020B0503030403020204" pitchFamily="34" charset="0"/>
                <a:ea typeface="Source Sans Pro" panose="020B0503030403020204" pitchFamily="34" charset="0"/>
                <a:cs typeface="Aptos" panose="020B0004020202020204" pitchFamily="34" charset="0"/>
              </a:rPr>
              <a:t>Fare caps of $20 per day and $60 per week for adult fares, equivalent to two trips daily and six trips weekly</a:t>
            </a:r>
            <a:endParaRPr lang="en-NZ"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1257300" lvl="2" indent="-342900">
              <a:spcAft>
                <a:spcPts val="600"/>
              </a:spcAft>
              <a:buFont typeface="Arial" panose="020B0604020202020204" pitchFamily="34" charset="0"/>
              <a:buChar char="•"/>
            </a:pPr>
            <a:r>
              <a:rPr lang="en-NZ" dirty="0">
                <a:effectLst/>
                <a:latin typeface="Source Sans Pro" panose="020B0503030403020204" pitchFamily="34" charset="0"/>
                <a:ea typeface="Source Sans Pro" panose="020B0503030403020204" pitchFamily="34" charset="0"/>
                <a:cs typeface="Aptos" panose="020B0004020202020204" pitchFamily="34" charset="0"/>
              </a:rPr>
              <a:t>Fare concessions the same as those in place for bus services</a:t>
            </a:r>
            <a:endParaRPr lang="en-NZ"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1257300" lvl="2" indent="-342900">
              <a:spcAft>
                <a:spcPts val="600"/>
              </a:spcAft>
              <a:buFont typeface="Arial" panose="020B0604020202020204" pitchFamily="34" charset="0"/>
              <a:buChar char="•"/>
            </a:pPr>
            <a:r>
              <a:rPr lang="en-NZ" dirty="0">
                <a:latin typeface="Source Sans Pro" panose="020B0503030403020204" pitchFamily="34" charset="0"/>
                <a:ea typeface="Source Sans Pro" panose="020B0503030403020204" pitchFamily="34" charset="0"/>
                <a:cs typeface="Aptos" panose="020B0004020202020204" pitchFamily="34" charset="0"/>
              </a:rPr>
              <a:t>F</a:t>
            </a:r>
            <a:r>
              <a:rPr lang="en-NZ" dirty="0">
                <a:effectLst/>
                <a:latin typeface="Source Sans Pro" panose="020B0503030403020204" pitchFamily="34" charset="0"/>
                <a:ea typeface="Source Sans Pro" panose="020B0503030403020204" pitchFamily="34" charset="0"/>
                <a:cs typeface="Aptos" panose="020B0004020202020204" pitchFamily="34" charset="0"/>
              </a:rPr>
              <a:t>ree transfers within 45 minutes of tagging off the first trip for any trip including the ferry, with no extra fare on top of the higher ferry fare</a:t>
            </a:r>
            <a:endParaRPr lang="en-US" dirty="0">
              <a:latin typeface="Source Sans Pro" panose="020B0503030403020204" pitchFamily="34" charset="0"/>
              <a:ea typeface="Source Sans Pro" panose="020B0503030403020204" pitchFamily="34" charset="0"/>
            </a:endParaRPr>
          </a:p>
          <a:p>
            <a:pPr>
              <a:spcAft>
                <a:spcPts val="600"/>
              </a:spcAft>
            </a:pPr>
            <a:r>
              <a:rPr lang="en-US" b="1" dirty="0">
                <a:latin typeface="Source Sans Pro" panose="020B0503030403020204" pitchFamily="34" charset="0"/>
                <a:ea typeface="Source Sans Pro" panose="020B0503030403020204" pitchFamily="34" charset="0"/>
              </a:rPr>
              <a:t>4. Removing cash fares</a:t>
            </a:r>
          </a:p>
          <a:p>
            <a:pPr marL="742950" lvl="1" indent="-285750">
              <a:spcAft>
                <a:spcPts val="6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Removing cash as a method of on-board fare payment </a:t>
            </a:r>
            <a:r>
              <a:rPr lang="en-US" u="sng" dirty="0">
                <a:latin typeface="Source Sans Pro" panose="020B0503030403020204" pitchFamily="34" charset="0"/>
                <a:ea typeface="Source Sans Pro" panose="020B0503030403020204" pitchFamily="34" charset="0"/>
              </a:rPr>
              <a:t>or</a:t>
            </a:r>
            <a:r>
              <a:rPr lang="en-US" dirty="0">
                <a:latin typeface="Source Sans Pro" panose="020B0503030403020204" pitchFamily="34" charset="0"/>
                <a:ea typeface="Source Sans Pro" panose="020B0503030403020204" pitchFamily="34" charset="0"/>
              </a:rPr>
              <a:t> maintain cash fares and redefine them for consistency (e.g. 20% higher than card fares)</a:t>
            </a:r>
          </a:p>
        </p:txBody>
      </p:sp>
    </p:spTree>
    <p:extLst>
      <p:ext uri="{BB962C8B-B14F-4D97-AF65-F5344CB8AC3E}">
        <p14:creationId xmlns:p14="http://schemas.microsoft.com/office/powerpoint/2010/main" val="4225275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48139C-31D1-A51F-5162-7621E263D547}"/>
              </a:ext>
            </a:extLst>
          </p:cNvPr>
          <p:cNvSpPr>
            <a:spLocks noGrp="1"/>
          </p:cNvSpPr>
          <p:nvPr>
            <p:ph type="body" sz="quarter" idx="14"/>
          </p:nvPr>
        </p:nvSpPr>
        <p:spPr>
          <a:xfrm>
            <a:off x="1450055" y="2628900"/>
            <a:ext cx="9291892" cy="2511144"/>
          </a:xfrm>
        </p:spPr>
        <p:txBody>
          <a:bodyPr/>
          <a:lstStyle/>
          <a:p>
            <a:r>
              <a:rPr lang="en-NZ" noProof="0" dirty="0"/>
              <a:t>Thank you</a:t>
            </a:r>
          </a:p>
          <a:p>
            <a:endParaRPr lang="en-NZ" noProof="0" dirty="0"/>
          </a:p>
          <a:p>
            <a:r>
              <a:rPr lang="en-NZ" dirty="0"/>
              <a:t>Questions/Pātai/Feedback?</a:t>
            </a:r>
            <a:endParaRPr lang="en-NZ" noProof="0" dirty="0"/>
          </a:p>
        </p:txBody>
      </p:sp>
    </p:spTree>
    <p:extLst>
      <p:ext uri="{BB962C8B-B14F-4D97-AF65-F5344CB8AC3E}">
        <p14:creationId xmlns:p14="http://schemas.microsoft.com/office/powerpoint/2010/main" val="3559434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7BD78-87D0-09A4-294B-A2B5F11BB8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8310B-363B-EFB1-DE94-97F05EB0C70A}"/>
              </a:ext>
            </a:extLst>
          </p:cNvPr>
          <p:cNvSpPr>
            <a:spLocks noGrp="1"/>
          </p:cNvSpPr>
          <p:nvPr>
            <p:ph type="title"/>
          </p:nvPr>
        </p:nvSpPr>
        <p:spPr>
          <a:xfrm>
            <a:off x="6347014" y="420123"/>
            <a:ext cx="3425832" cy="505548"/>
          </a:xfrm>
        </p:spPr>
        <p:txBody>
          <a:bodyPr/>
          <a:lstStyle/>
          <a:p>
            <a:r>
              <a:rPr lang="en-NZ" noProof="0" dirty="0"/>
              <a:t>Agenda</a:t>
            </a:r>
          </a:p>
        </p:txBody>
      </p:sp>
      <p:sp>
        <p:nvSpPr>
          <p:cNvPr id="3" name="Text Placeholder 2">
            <a:extLst>
              <a:ext uri="{FF2B5EF4-FFF2-40B4-BE49-F238E27FC236}">
                <a16:creationId xmlns:a16="http://schemas.microsoft.com/office/drawing/2014/main" id="{F5B4474D-FE07-7DF2-31B7-99467B48C2A3}"/>
              </a:ext>
            </a:extLst>
          </p:cNvPr>
          <p:cNvSpPr>
            <a:spLocks noGrp="1"/>
          </p:cNvSpPr>
          <p:nvPr>
            <p:ph type="body" sz="quarter" idx="20"/>
          </p:nvPr>
        </p:nvSpPr>
        <p:spPr>
          <a:xfrm>
            <a:off x="6505523" y="2134644"/>
            <a:ext cx="4681074" cy="3619770"/>
          </a:xfrm>
        </p:spPr>
        <p:txBody>
          <a:bodyPr/>
          <a:lstStyle/>
          <a:p>
            <a:pPr marL="342900" indent="-342900">
              <a:buFont typeface="Arial" panose="020B0604020202020204" pitchFamily="34" charset="0"/>
              <a:buChar char="•"/>
            </a:pPr>
            <a:r>
              <a:rPr lang="en-NZ" sz="2000" noProof="0" dirty="0"/>
              <a:t>Survey overview</a:t>
            </a:r>
          </a:p>
          <a:p>
            <a:pPr marL="342900" indent="-342900">
              <a:buFont typeface="Arial" panose="020B0604020202020204" pitchFamily="34" charset="0"/>
              <a:buChar char="•"/>
            </a:pPr>
            <a:r>
              <a:rPr lang="en-NZ" sz="2000" noProof="0" dirty="0"/>
              <a:t>Overview of respondents</a:t>
            </a:r>
          </a:p>
          <a:p>
            <a:pPr marL="342900" indent="-342900">
              <a:buFont typeface="Arial" panose="020B0604020202020204" pitchFamily="34" charset="0"/>
              <a:buChar char="•"/>
            </a:pPr>
            <a:r>
              <a:rPr lang="en-NZ" sz="2000" dirty="0"/>
              <a:t>The importance of fares</a:t>
            </a:r>
          </a:p>
          <a:p>
            <a:pPr marL="342900" indent="-342900">
              <a:buFont typeface="Arial" panose="020B0604020202020204" pitchFamily="34" charset="0"/>
              <a:buChar char="•"/>
            </a:pPr>
            <a:r>
              <a:rPr lang="en-NZ" sz="2000" noProof="0" dirty="0"/>
              <a:t>Zona</a:t>
            </a:r>
            <a:r>
              <a:rPr lang="en-NZ" sz="2000" dirty="0"/>
              <a:t>l fares</a:t>
            </a:r>
          </a:p>
          <a:p>
            <a:pPr marL="342900" indent="-342900">
              <a:buFont typeface="Arial" panose="020B0604020202020204" pitchFamily="34" charset="0"/>
              <a:buChar char="•"/>
            </a:pPr>
            <a:r>
              <a:rPr lang="en-NZ" sz="2000" noProof="0" dirty="0"/>
              <a:t>Fare capping</a:t>
            </a:r>
          </a:p>
          <a:p>
            <a:pPr marL="342900" indent="-342900">
              <a:buFont typeface="Arial" panose="020B0604020202020204" pitchFamily="34" charset="0"/>
              <a:buChar char="•"/>
            </a:pPr>
            <a:r>
              <a:rPr lang="en-NZ" sz="2000" dirty="0"/>
              <a:t>Ferry fares</a:t>
            </a:r>
          </a:p>
          <a:p>
            <a:pPr marL="342900" indent="-342900">
              <a:buFont typeface="Arial" panose="020B0604020202020204" pitchFamily="34" charset="0"/>
              <a:buChar char="•"/>
            </a:pPr>
            <a:r>
              <a:rPr lang="en-NZ" sz="2000" dirty="0"/>
              <a:t>Removal of cash</a:t>
            </a:r>
            <a:endParaRPr lang="en-NZ" sz="2000" noProof="0" dirty="0"/>
          </a:p>
          <a:p>
            <a:endParaRPr lang="en-NZ" noProof="0" dirty="0"/>
          </a:p>
          <a:p>
            <a:endParaRPr lang="en-NZ" noProof="0" dirty="0"/>
          </a:p>
        </p:txBody>
      </p:sp>
      <p:sp>
        <p:nvSpPr>
          <p:cNvPr id="6" name="Slide Number Placeholder 5">
            <a:extLst>
              <a:ext uri="{FF2B5EF4-FFF2-40B4-BE49-F238E27FC236}">
                <a16:creationId xmlns:a16="http://schemas.microsoft.com/office/drawing/2014/main" id="{51BEE87F-F60E-929B-D6CC-12403A957A21}"/>
              </a:ext>
            </a:extLst>
          </p:cNvPr>
          <p:cNvSpPr>
            <a:spLocks noGrp="1"/>
          </p:cNvSpPr>
          <p:nvPr>
            <p:ph type="sldNum" sz="quarter" idx="4"/>
          </p:nvPr>
        </p:nvSpPr>
        <p:spPr/>
        <p:txBody>
          <a:bodyPr/>
          <a:lstStyle/>
          <a:p>
            <a:pPr defTabSz="519488"/>
            <a:fld id="{9445717F-2858-4043-A9CA-B2273EB60975}" type="slidenum">
              <a:rPr lang="en-NZ" noProof="0" smtClean="0">
                <a:solidFill>
                  <a:prstClr val="white">
                    <a:lumMod val="65000"/>
                  </a:prstClr>
                </a:solidFill>
              </a:rPr>
              <a:pPr defTabSz="519488"/>
              <a:t>2</a:t>
            </a:fld>
            <a:endParaRPr lang="en-NZ" noProof="0">
              <a:solidFill>
                <a:prstClr val="white">
                  <a:lumMod val="65000"/>
                </a:prstClr>
              </a:solidFill>
            </a:endParaRPr>
          </a:p>
        </p:txBody>
      </p:sp>
      <p:pic>
        <p:nvPicPr>
          <p:cNvPr id="5" name="Picture 4">
            <a:extLst>
              <a:ext uri="{FF2B5EF4-FFF2-40B4-BE49-F238E27FC236}">
                <a16:creationId xmlns:a16="http://schemas.microsoft.com/office/drawing/2014/main" id="{7A683F69-3018-C220-61F8-D8A9BF537C0F}"/>
              </a:ext>
            </a:extLst>
          </p:cNvPr>
          <p:cNvPicPr>
            <a:picLocks noChangeAspect="1"/>
          </p:cNvPicPr>
          <p:nvPr/>
        </p:nvPicPr>
        <p:blipFill>
          <a:blip r:embed="rId3"/>
          <a:srcRect t="1037" r="20232"/>
          <a:stretch>
            <a:fillRect/>
          </a:stretch>
        </p:blipFill>
        <p:spPr>
          <a:xfrm>
            <a:off x="9182" y="0"/>
            <a:ext cx="5906238" cy="6858000"/>
          </a:xfrm>
          <a:prstGeom prst="rect">
            <a:avLst/>
          </a:prstGeom>
        </p:spPr>
      </p:pic>
    </p:spTree>
    <p:extLst>
      <p:ext uri="{BB962C8B-B14F-4D97-AF65-F5344CB8AC3E}">
        <p14:creationId xmlns:p14="http://schemas.microsoft.com/office/powerpoint/2010/main" val="3427027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B386AEC-32DD-B838-2DAC-B3DCE8BC14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7A3E3A7-678E-EB57-2E05-55E180EC9E8F}"/>
              </a:ext>
            </a:extLst>
          </p:cNvPr>
          <p:cNvSpPr>
            <a:spLocks noGrp="1"/>
          </p:cNvSpPr>
          <p:nvPr>
            <p:ph type="title"/>
          </p:nvPr>
        </p:nvSpPr>
        <p:spPr>
          <a:xfrm>
            <a:off x="744770" y="447353"/>
            <a:ext cx="8982321" cy="505548"/>
          </a:xfrm>
        </p:spPr>
        <p:txBody>
          <a:bodyPr/>
          <a:lstStyle/>
          <a:p>
            <a:r>
              <a:rPr lang="en-NZ" sz="3200" dirty="0"/>
              <a:t>Increments of zonal fares</a:t>
            </a:r>
          </a:p>
        </p:txBody>
      </p:sp>
      <p:sp>
        <p:nvSpPr>
          <p:cNvPr id="5" name="Slide Number Placeholder 4">
            <a:extLst>
              <a:ext uri="{FF2B5EF4-FFF2-40B4-BE49-F238E27FC236}">
                <a16:creationId xmlns:a16="http://schemas.microsoft.com/office/drawing/2014/main" id="{7DAC9497-43AC-54F0-B310-CD4DAD1C6DC6}"/>
              </a:ext>
            </a:extLst>
          </p:cNvPr>
          <p:cNvSpPr>
            <a:spLocks noGrp="1"/>
          </p:cNvSpPr>
          <p:nvPr>
            <p:ph type="sldNum" sz="quarter" idx="4"/>
          </p:nvPr>
        </p:nvSpPr>
        <p:spPr/>
        <p:txBody>
          <a:bodyPr/>
          <a:lstStyle/>
          <a:p>
            <a:fld id="{9445717F-2858-4043-A9CA-B2273EB60975}" type="slidenum">
              <a:rPr lang="en-US" smtClean="0"/>
              <a:pPr/>
              <a:t>20</a:t>
            </a:fld>
            <a:endParaRPr lang="en-US"/>
          </a:p>
        </p:txBody>
      </p:sp>
      <p:pic>
        <p:nvPicPr>
          <p:cNvPr id="8" name="Picture 7">
            <a:extLst>
              <a:ext uri="{FF2B5EF4-FFF2-40B4-BE49-F238E27FC236}">
                <a16:creationId xmlns:a16="http://schemas.microsoft.com/office/drawing/2014/main" id="{46EB05DE-458E-B080-561E-51095DF11759}"/>
              </a:ext>
            </a:extLst>
          </p:cNvPr>
          <p:cNvPicPr>
            <a:picLocks noChangeAspect="1"/>
          </p:cNvPicPr>
          <p:nvPr/>
        </p:nvPicPr>
        <p:blipFill>
          <a:blip r:embed="rId3"/>
          <a:stretch>
            <a:fillRect/>
          </a:stretch>
        </p:blipFill>
        <p:spPr>
          <a:xfrm>
            <a:off x="2000889" y="1547766"/>
            <a:ext cx="8190222" cy="4214968"/>
          </a:xfrm>
          <a:prstGeom prst="rect">
            <a:avLst/>
          </a:prstGeom>
        </p:spPr>
      </p:pic>
    </p:spTree>
    <p:extLst>
      <p:ext uri="{BB962C8B-B14F-4D97-AF65-F5344CB8AC3E}">
        <p14:creationId xmlns:p14="http://schemas.microsoft.com/office/powerpoint/2010/main" val="45479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C1E3350-78A7-96E3-75D2-74009F5E356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A214A5-E4A4-6B55-AC4B-2679070BEEBB}"/>
              </a:ext>
            </a:extLst>
          </p:cNvPr>
          <p:cNvSpPr>
            <a:spLocks noGrp="1"/>
          </p:cNvSpPr>
          <p:nvPr>
            <p:ph type="title"/>
          </p:nvPr>
        </p:nvSpPr>
        <p:spPr>
          <a:xfrm>
            <a:off x="725232" y="505968"/>
            <a:ext cx="8982321" cy="505548"/>
          </a:xfrm>
        </p:spPr>
        <p:txBody>
          <a:bodyPr/>
          <a:lstStyle/>
          <a:p>
            <a:r>
              <a:rPr lang="en-NZ" sz="2400" dirty="0"/>
              <a:t>Fare capping vs fare increase – stated impacts</a:t>
            </a:r>
          </a:p>
        </p:txBody>
      </p:sp>
      <p:sp>
        <p:nvSpPr>
          <p:cNvPr id="5" name="Slide Number Placeholder 4">
            <a:extLst>
              <a:ext uri="{FF2B5EF4-FFF2-40B4-BE49-F238E27FC236}">
                <a16:creationId xmlns:a16="http://schemas.microsoft.com/office/drawing/2014/main" id="{445E0DBA-D8DD-9F9C-2065-B6C82C9213A4}"/>
              </a:ext>
            </a:extLst>
          </p:cNvPr>
          <p:cNvSpPr>
            <a:spLocks noGrp="1"/>
          </p:cNvSpPr>
          <p:nvPr>
            <p:ph type="sldNum" sz="quarter" idx="4"/>
          </p:nvPr>
        </p:nvSpPr>
        <p:spPr/>
        <p:txBody>
          <a:bodyPr/>
          <a:lstStyle/>
          <a:p>
            <a:fld id="{9445717F-2858-4043-A9CA-B2273EB60975}" type="slidenum">
              <a:rPr lang="en-US" smtClean="0"/>
              <a:pPr/>
              <a:t>21</a:t>
            </a:fld>
            <a:endParaRPr lang="en-US"/>
          </a:p>
        </p:txBody>
      </p:sp>
      <p:grpSp>
        <p:nvGrpSpPr>
          <p:cNvPr id="7" name="Group 6">
            <a:extLst>
              <a:ext uri="{FF2B5EF4-FFF2-40B4-BE49-F238E27FC236}">
                <a16:creationId xmlns:a16="http://schemas.microsoft.com/office/drawing/2014/main" id="{C099C63A-EEEF-8EB0-618E-E798F5DD572E}"/>
              </a:ext>
            </a:extLst>
          </p:cNvPr>
          <p:cNvGrpSpPr/>
          <p:nvPr/>
        </p:nvGrpSpPr>
        <p:grpSpPr>
          <a:xfrm>
            <a:off x="1257144" y="1407209"/>
            <a:ext cx="9841350" cy="4835721"/>
            <a:chOff x="1257144" y="1407209"/>
            <a:chExt cx="9841350" cy="4835721"/>
          </a:xfrm>
        </p:grpSpPr>
        <p:pic>
          <p:nvPicPr>
            <p:cNvPr id="17" name="Picture 16">
              <a:extLst>
                <a:ext uri="{FF2B5EF4-FFF2-40B4-BE49-F238E27FC236}">
                  <a16:creationId xmlns:a16="http://schemas.microsoft.com/office/drawing/2014/main" id="{D24EC746-7A7F-A24C-AD56-8155A86CF0B8}"/>
                </a:ext>
              </a:extLst>
            </p:cNvPr>
            <p:cNvPicPr>
              <a:picLocks noChangeAspect="1"/>
            </p:cNvPicPr>
            <p:nvPr/>
          </p:nvPicPr>
          <p:blipFill>
            <a:blip r:embed="rId3"/>
            <a:stretch>
              <a:fillRect/>
            </a:stretch>
          </p:blipFill>
          <p:spPr>
            <a:xfrm>
              <a:off x="1257144" y="1407209"/>
              <a:ext cx="9677712" cy="3517830"/>
            </a:xfrm>
            <a:prstGeom prst="rect">
              <a:avLst/>
            </a:prstGeom>
            <a:ln>
              <a:solidFill>
                <a:schemeClr val="bg1">
                  <a:lumMod val="50000"/>
                </a:schemeClr>
              </a:solidFill>
            </a:ln>
          </p:spPr>
        </p:pic>
        <p:sp>
          <p:nvSpPr>
            <p:cNvPr id="20" name="Rectangle: Rounded Corners 19">
              <a:extLst>
                <a:ext uri="{FF2B5EF4-FFF2-40B4-BE49-F238E27FC236}">
                  <a16:creationId xmlns:a16="http://schemas.microsoft.com/office/drawing/2014/main" id="{3968DEAA-9600-3113-2A07-9EFBD67F165D}"/>
                </a:ext>
              </a:extLst>
            </p:cNvPr>
            <p:cNvSpPr/>
            <p:nvPr/>
          </p:nvSpPr>
          <p:spPr>
            <a:xfrm>
              <a:off x="7520531" y="4167979"/>
              <a:ext cx="1620656" cy="70829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1" name="TextBox 20">
              <a:extLst>
                <a:ext uri="{FF2B5EF4-FFF2-40B4-BE49-F238E27FC236}">
                  <a16:creationId xmlns:a16="http://schemas.microsoft.com/office/drawing/2014/main" id="{CC2280AC-4217-DC3B-13B4-102DF165BAD2}"/>
                </a:ext>
              </a:extLst>
            </p:cNvPr>
            <p:cNvSpPr txBox="1"/>
            <p:nvPr/>
          </p:nvSpPr>
          <p:spPr>
            <a:xfrm>
              <a:off x="9917394" y="5558346"/>
              <a:ext cx="1181100" cy="646331"/>
            </a:xfrm>
            <a:prstGeom prst="rect">
              <a:avLst/>
            </a:prstGeom>
            <a:noFill/>
          </p:spPr>
          <p:txBody>
            <a:bodyPr wrap="square" rtlCol="0">
              <a:spAutoFit/>
            </a:bodyPr>
            <a:lstStyle/>
            <a:p>
              <a:r>
                <a:rPr lang="en-NZ" dirty="0"/>
                <a:t>Reverse effects</a:t>
              </a:r>
            </a:p>
          </p:txBody>
        </p:sp>
        <p:sp>
          <p:nvSpPr>
            <p:cNvPr id="22" name="Rectangle: Rounded Corners 21">
              <a:extLst>
                <a:ext uri="{FF2B5EF4-FFF2-40B4-BE49-F238E27FC236}">
                  <a16:creationId xmlns:a16="http://schemas.microsoft.com/office/drawing/2014/main" id="{38B1D75E-5CC3-B1AB-9CB1-CCD84C39A893}"/>
                </a:ext>
              </a:extLst>
            </p:cNvPr>
            <p:cNvSpPr/>
            <p:nvPr/>
          </p:nvSpPr>
          <p:spPr>
            <a:xfrm>
              <a:off x="8791800" y="5527365"/>
              <a:ext cx="1125594" cy="67731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3" name="Rectangle: Rounded Corners 22">
              <a:extLst>
                <a:ext uri="{FF2B5EF4-FFF2-40B4-BE49-F238E27FC236}">
                  <a16:creationId xmlns:a16="http://schemas.microsoft.com/office/drawing/2014/main" id="{E3759DBC-76FD-0AA0-CE22-CC857EE20B56}"/>
                </a:ext>
              </a:extLst>
            </p:cNvPr>
            <p:cNvSpPr/>
            <p:nvPr/>
          </p:nvSpPr>
          <p:spPr>
            <a:xfrm>
              <a:off x="4714609" y="2183415"/>
              <a:ext cx="1125594" cy="708292"/>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4" name="Rectangle: Rounded Corners 23">
              <a:extLst>
                <a:ext uri="{FF2B5EF4-FFF2-40B4-BE49-F238E27FC236}">
                  <a16:creationId xmlns:a16="http://schemas.microsoft.com/office/drawing/2014/main" id="{A8191A4A-4F00-7ABE-F39C-80540FAA0980}"/>
                </a:ext>
              </a:extLst>
            </p:cNvPr>
            <p:cNvSpPr/>
            <p:nvPr/>
          </p:nvSpPr>
          <p:spPr>
            <a:xfrm>
              <a:off x="4714609" y="4155787"/>
              <a:ext cx="1125594" cy="708292"/>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5" name="Rectangle: Rounded Corners 24">
              <a:extLst>
                <a:ext uri="{FF2B5EF4-FFF2-40B4-BE49-F238E27FC236}">
                  <a16:creationId xmlns:a16="http://schemas.microsoft.com/office/drawing/2014/main" id="{596EC513-5DC3-A523-0EAF-799C012D8984}"/>
                </a:ext>
              </a:extLst>
            </p:cNvPr>
            <p:cNvSpPr/>
            <p:nvPr/>
          </p:nvSpPr>
          <p:spPr>
            <a:xfrm>
              <a:off x="6117570" y="2183415"/>
              <a:ext cx="1125594" cy="708292"/>
            </a:xfrm>
            <a:prstGeom prst="roundRect">
              <a:avLst/>
            </a:prstGeom>
            <a:solidFill>
              <a:schemeClr val="accent6">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6" name="Rectangle: Rounded Corners 25">
              <a:extLst>
                <a:ext uri="{FF2B5EF4-FFF2-40B4-BE49-F238E27FC236}">
                  <a16:creationId xmlns:a16="http://schemas.microsoft.com/office/drawing/2014/main" id="{FD2D585D-2756-7DDA-CAB0-E6718C9C7ECB}"/>
                </a:ext>
              </a:extLst>
            </p:cNvPr>
            <p:cNvSpPr/>
            <p:nvPr/>
          </p:nvSpPr>
          <p:spPr>
            <a:xfrm>
              <a:off x="7520531" y="2183415"/>
              <a:ext cx="1620656" cy="708292"/>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7" name="Rectangle: Rounded Corners 26">
              <a:extLst>
                <a:ext uri="{FF2B5EF4-FFF2-40B4-BE49-F238E27FC236}">
                  <a16:creationId xmlns:a16="http://schemas.microsoft.com/office/drawing/2014/main" id="{AB4B7048-3255-2086-9D9F-430695E0BA5A}"/>
                </a:ext>
              </a:extLst>
            </p:cNvPr>
            <p:cNvSpPr/>
            <p:nvPr/>
          </p:nvSpPr>
          <p:spPr>
            <a:xfrm>
              <a:off x="1365221" y="4155787"/>
              <a:ext cx="1620656" cy="708292"/>
            </a:xfrm>
            <a:prstGeom prst="roundRect">
              <a:avLst/>
            </a:prstGeom>
            <a:solidFill>
              <a:schemeClr val="accent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8" name="Rectangle: Rounded Corners 27">
              <a:extLst>
                <a:ext uri="{FF2B5EF4-FFF2-40B4-BE49-F238E27FC236}">
                  <a16:creationId xmlns:a16="http://schemas.microsoft.com/office/drawing/2014/main" id="{DD7A5914-C0A9-3060-39D1-D7AEDEFBE832}"/>
                </a:ext>
              </a:extLst>
            </p:cNvPr>
            <p:cNvSpPr/>
            <p:nvPr/>
          </p:nvSpPr>
          <p:spPr>
            <a:xfrm>
              <a:off x="3287446" y="4155787"/>
              <a:ext cx="1125594" cy="708292"/>
            </a:xfrm>
            <a:prstGeom prst="round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29" name="Rectangle: Rounded Corners 28">
              <a:extLst>
                <a:ext uri="{FF2B5EF4-FFF2-40B4-BE49-F238E27FC236}">
                  <a16:creationId xmlns:a16="http://schemas.microsoft.com/office/drawing/2014/main" id="{2BBD0541-05A0-3C88-FAA5-EF1277A03424}"/>
                </a:ext>
              </a:extLst>
            </p:cNvPr>
            <p:cNvSpPr/>
            <p:nvPr/>
          </p:nvSpPr>
          <p:spPr>
            <a:xfrm>
              <a:off x="6309605" y="5526737"/>
              <a:ext cx="1125594" cy="708292"/>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30" name="TextBox 29">
              <a:extLst>
                <a:ext uri="{FF2B5EF4-FFF2-40B4-BE49-F238E27FC236}">
                  <a16:creationId xmlns:a16="http://schemas.microsoft.com/office/drawing/2014/main" id="{2797CF6F-18FD-44A9-904D-7149DCA67492}"/>
                </a:ext>
              </a:extLst>
            </p:cNvPr>
            <p:cNvSpPr txBox="1"/>
            <p:nvPr/>
          </p:nvSpPr>
          <p:spPr>
            <a:xfrm>
              <a:off x="7435199" y="5696217"/>
              <a:ext cx="1181100" cy="369332"/>
            </a:xfrm>
            <a:prstGeom prst="rect">
              <a:avLst/>
            </a:prstGeom>
            <a:noFill/>
          </p:spPr>
          <p:txBody>
            <a:bodyPr wrap="square" rtlCol="0">
              <a:spAutoFit/>
            </a:bodyPr>
            <a:lstStyle/>
            <a:p>
              <a:r>
                <a:rPr lang="en-NZ" dirty="0"/>
                <a:t>No effect</a:t>
              </a:r>
            </a:p>
          </p:txBody>
        </p:sp>
        <p:sp>
          <p:nvSpPr>
            <p:cNvPr id="31" name="Rectangle: Rounded Corners 30">
              <a:extLst>
                <a:ext uri="{FF2B5EF4-FFF2-40B4-BE49-F238E27FC236}">
                  <a16:creationId xmlns:a16="http://schemas.microsoft.com/office/drawing/2014/main" id="{6BBCD5F2-93DB-592F-F9E7-A7E718C36971}"/>
                </a:ext>
              </a:extLst>
            </p:cNvPr>
            <p:cNvSpPr/>
            <p:nvPr/>
          </p:nvSpPr>
          <p:spPr>
            <a:xfrm>
              <a:off x="1528700" y="5545103"/>
              <a:ext cx="1125594" cy="34388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NZ" dirty="0"/>
                <a:t>Strong</a:t>
              </a:r>
            </a:p>
          </p:txBody>
        </p:sp>
        <p:sp>
          <p:nvSpPr>
            <p:cNvPr id="32" name="TextBox 31">
              <a:extLst>
                <a:ext uri="{FF2B5EF4-FFF2-40B4-BE49-F238E27FC236}">
                  <a16:creationId xmlns:a16="http://schemas.microsoft.com/office/drawing/2014/main" id="{6A3C7CCE-60E9-D05F-D0D8-CAE59137E314}"/>
                </a:ext>
              </a:extLst>
            </p:cNvPr>
            <p:cNvSpPr txBox="1"/>
            <p:nvPr/>
          </p:nvSpPr>
          <p:spPr>
            <a:xfrm>
              <a:off x="2654294" y="5714583"/>
              <a:ext cx="1181100" cy="369332"/>
            </a:xfrm>
            <a:prstGeom prst="rect">
              <a:avLst/>
            </a:prstGeom>
            <a:noFill/>
          </p:spPr>
          <p:txBody>
            <a:bodyPr wrap="square" rtlCol="0">
              <a:spAutoFit/>
            </a:bodyPr>
            <a:lstStyle/>
            <a:p>
              <a:r>
                <a:rPr lang="en-NZ" dirty="0"/>
                <a:t>Positive</a:t>
              </a:r>
            </a:p>
          </p:txBody>
        </p:sp>
        <p:sp>
          <p:nvSpPr>
            <p:cNvPr id="33" name="Rectangle: Rounded Corners 32">
              <a:extLst>
                <a:ext uri="{FF2B5EF4-FFF2-40B4-BE49-F238E27FC236}">
                  <a16:creationId xmlns:a16="http://schemas.microsoft.com/office/drawing/2014/main" id="{24B61D8F-3066-ACB0-EB84-0A3FDFC4A4F2}"/>
                </a:ext>
              </a:extLst>
            </p:cNvPr>
            <p:cNvSpPr/>
            <p:nvPr/>
          </p:nvSpPr>
          <p:spPr>
            <a:xfrm>
              <a:off x="1528700" y="5880883"/>
              <a:ext cx="1125594" cy="343887"/>
            </a:xfrm>
            <a:prstGeom prst="roundRect">
              <a:avLst/>
            </a:prstGeom>
            <a:solidFill>
              <a:schemeClr val="accent6">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NZ" dirty="0"/>
                <a:t>Weak</a:t>
              </a:r>
            </a:p>
          </p:txBody>
        </p:sp>
        <p:sp>
          <p:nvSpPr>
            <p:cNvPr id="36" name="Rectangle: Rounded Corners 35">
              <a:extLst>
                <a:ext uri="{FF2B5EF4-FFF2-40B4-BE49-F238E27FC236}">
                  <a16:creationId xmlns:a16="http://schemas.microsoft.com/office/drawing/2014/main" id="{6F886A69-135A-4DC5-BA04-26619B84AC0C}"/>
                </a:ext>
              </a:extLst>
            </p:cNvPr>
            <p:cNvSpPr/>
            <p:nvPr/>
          </p:nvSpPr>
          <p:spPr>
            <a:xfrm>
              <a:off x="3882916" y="5563263"/>
              <a:ext cx="1125594" cy="34388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NZ" dirty="0"/>
                <a:t>Strong</a:t>
              </a:r>
            </a:p>
          </p:txBody>
        </p:sp>
        <p:sp>
          <p:nvSpPr>
            <p:cNvPr id="37" name="TextBox 36">
              <a:extLst>
                <a:ext uri="{FF2B5EF4-FFF2-40B4-BE49-F238E27FC236}">
                  <a16:creationId xmlns:a16="http://schemas.microsoft.com/office/drawing/2014/main" id="{FFDF96CA-8860-1E1E-A231-F18A9C37DC24}"/>
                </a:ext>
              </a:extLst>
            </p:cNvPr>
            <p:cNvSpPr txBox="1"/>
            <p:nvPr/>
          </p:nvSpPr>
          <p:spPr>
            <a:xfrm>
              <a:off x="5008510" y="5732743"/>
              <a:ext cx="1181100" cy="369332"/>
            </a:xfrm>
            <a:prstGeom prst="rect">
              <a:avLst/>
            </a:prstGeom>
            <a:noFill/>
          </p:spPr>
          <p:txBody>
            <a:bodyPr wrap="square" rtlCol="0">
              <a:spAutoFit/>
            </a:bodyPr>
            <a:lstStyle/>
            <a:p>
              <a:r>
                <a:rPr lang="en-NZ" dirty="0"/>
                <a:t>Negative</a:t>
              </a:r>
            </a:p>
          </p:txBody>
        </p:sp>
        <p:sp>
          <p:nvSpPr>
            <p:cNvPr id="38" name="Rectangle: Rounded Corners 37">
              <a:extLst>
                <a:ext uri="{FF2B5EF4-FFF2-40B4-BE49-F238E27FC236}">
                  <a16:creationId xmlns:a16="http://schemas.microsoft.com/office/drawing/2014/main" id="{C59BFB69-C330-1C26-70BF-ECB87806220B}"/>
                </a:ext>
              </a:extLst>
            </p:cNvPr>
            <p:cNvSpPr/>
            <p:nvPr/>
          </p:nvSpPr>
          <p:spPr>
            <a:xfrm>
              <a:off x="3882916" y="5899043"/>
              <a:ext cx="1125594" cy="343887"/>
            </a:xfrm>
            <a:prstGeom prst="round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NZ" dirty="0"/>
                <a:t>Weak</a:t>
              </a:r>
            </a:p>
          </p:txBody>
        </p:sp>
        <p:sp>
          <p:nvSpPr>
            <p:cNvPr id="2" name="Rectangle: Rounded Corners 1">
              <a:extLst>
                <a:ext uri="{FF2B5EF4-FFF2-40B4-BE49-F238E27FC236}">
                  <a16:creationId xmlns:a16="http://schemas.microsoft.com/office/drawing/2014/main" id="{4B7999D8-3752-902F-923D-F7A807D717BB}"/>
                </a:ext>
              </a:extLst>
            </p:cNvPr>
            <p:cNvSpPr/>
            <p:nvPr/>
          </p:nvSpPr>
          <p:spPr>
            <a:xfrm>
              <a:off x="6117570" y="4155787"/>
              <a:ext cx="1125594" cy="70829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4" name="Rectangle: Rounded Corners 3">
              <a:extLst>
                <a:ext uri="{FF2B5EF4-FFF2-40B4-BE49-F238E27FC236}">
                  <a16:creationId xmlns:a16="http://schemas.microsoft.com/office/drawing/2014/main" id="{CA82CC2F-4C42-7309-6C87-4924E826EC3C}"/>
                </a:ext>
              </a:extLst>
            </p:cNvPr>
            <p:cNvSpPr/>
            <p:nvPr/>
          </p:nvSpPr>
          <p:spPr>
            <a:xfrm>
              <a:off x="1365221" y="2183415"/>
              <a:ext cx="1620656" cy="70829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sp>
          <p:nvSpPr>
            <p:cNvPr id="6" name="Rectangle: Rounded Corners 5">
              <a:extLst>
                <a:ext uri="{FF2B5EF4-FFF2-40B4-BE49-F238E27FC236}">
                  <a16:creationId xmlns:a16="http://schemas.microsoft.com/office/drawing/2014/main" id="{4AACD9C0-1EF3-344E-E5CC-EBF47BCE4B2E}"/>
                </a:ext>
              </a:extLst>
            </p:cNvPr>
            <p:cNvSpPr/>
            <p:nvPr/>
          </p:nvSpPr>
          <p:spPr>
            <a:xfrm>
              <a:off x="3287446" y="2183415"/>
              <a:ext cx="1125594" cy="70829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NZ"/>
            </a:p>
          </p:txBody>
        </p:sp>
      </p:grpSp>
    </p:spTree>
    <p:extLst>
      <p:ext uri="{BB962C8B-B14F-4D97-AF65-F5344CB8AC3E}">
        <p14:creationId xmlns:p14="http://schemas.microsoft.com/office/powerpoint/2010/main" val="4198536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DED2D4E-2587-F84E-CED5-46D769B952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2FF7C38-EBE4-1545-48D7-218EE54B0514}"/>
              </a:ext>
            </a:extLst>
          </p:cNvPr>
          <p:cNvSpPr>
            <a:spLocks noGrp="1"/>
          </p:cNvSpPr>
          <p:nvPr>
            <p:ph type="title"/>
          </p:nvPr>
        </p:nvSpPr>
        <p:spPr>
          <a:xfrm>
            <a:off x="725232" y="505968"/>
            <a:ext cx="8982321" cy="505548"/>
          </a:xfrm>
        </p:spPr>
        <p:txBody>
          <a:bodyPr/>
          <a:lstStyle/>
          <a:p>
            <a:r>
              <a:rPr lang="en-NZ" sz="2400" dirty="0"/>
              <a:t>Fare capping vs fare increase – stated impacts</a:t>
            </a:r>
          </a:p>
        </p:txBody>
      </p:sp>
      <p:sp>
        <p:nvSpPr>
          <p:cNvPr id="7" name="Text Placeholder 6">
            <a:extLst>
              <a:ext uri="{FF2B5EF4-FFF2-40B4-BE49-F238E27FC236}">
                <a16:creationId xmlns:a16="http://schemas.microsoft.com/office/drawing/2014/main" id="{8110C73C-F0B7-C014-4CF0-53628C5590BD}"/>
              </a:ext>
            </a:extLst>
          </p:cNvPr>
          <p:cNvSpPr>
            <a:spLocks noGrp="1"/>
          </p:cNvSpPr>
          <p:nvPr>
            <p:ph type="body" sz="quarter" idx="20"/>
          </p:nvPr>
        </p:nvSpPr>
        <p:spPr>
          <a:xfrm>
            <a:off x="723901" y="1460602"/>
            <a:ext cx="1317841" cy="505548"/>
          </a:xfrm>
        </p:spPr>
        <p:txBody>
          <a:bodyPr/>
          <a:lstStyle/>
          <a:p>
            <a:r>
              <a:rPr lang="en-NZ" dirty="0"/>
              <a:t>Dunedin</a:t>
            </a:r>
          </a:p>
        </p:txBody>
      </p:sp>
      <p:sp>
        <p:nvSpPr>
          <p:cNvPr id="5" name="Slide Number Placeholder 4">
            <a:extLst>
              <a:ext uri="{FF2B5EF4-FFF2-40B4-BE49-F238E27FC236}">
                <a16:creationId xmlns:a16="http://schemas.microsoft.com/office/drawing/2014/main" id="{8B1FDB6C-19FB-752C-D33E-0DAD89C42CE2}"/>
              </a:ext>
            </a:extLst>
          </p:cNvPr>
          <p:cNvSpPr>
            <a:spLocks noGrp="1"/>
          </p:cNvSpPr>
          <p:nvPr>
            <p:ph type="sldNum" sz="quarter" idx="4"/>
          </p:nvPr>
        </p:nvSpPr>
        <p:spPr/>
        <p:txBody>
          <a:bodyPr/>
          <a:lstStyle/>
          <a:p>
            <a:fld id="{9445717F-2858-4043-A9CA-B2273EB60975}" type="slidenum">
              <a:rPr lang="en-US" smtClean="0"/>
              <a:pPr/>
              <a:t>22</a:t>
            </a:fld>
            <a:endParaRPr lang="en-US"/>
          </a:p>
        </p:txBody>
      </p:sp>
      <p:sp>
        <p:nvSpPr>
          <p:cNvPr id="10" name="Text Placeholder 6">
            <a:extLst>
              <a:ext uri="{FF2B5EF4-FFF2-40B4-BE49-F238E27FC236}">
                <a16:creationId xmlns:a16="http://schemas.microsoft.com/office/drawing/2014/main" id="{303D91C9-7C47-1656-3997-ED95CE5E6D54}"/>
              </a:ext>
            </a:extLst>
          </p:cNvPr>
          <p:cNvSpPr txBox="1">
            <a:spLocks/>
          </p:cNvSpPr>
          <p:nvPr/>
        </p:nvSpPr>
        <p:spPr>
          <a:xfrm>
            <a:off x="6425331" y="1460602"/>
            <a:ext cx="1841847" cy="505548"/>
          </a:xfrm>
          <a:prstGeom prst="rect">
            <a:avLst/>
          </a:prstGeom>
        </p:spPr>
        <p:txBody>
          <a:bodyPr vert="horz" lIns="91440" tIns="45720" rIns="91440" bIns="45720" rtlCol="0">
            <a:noAutofit/>
          </a:bodyPr>
          <a:lstStyle>
            <a:lvl1pPr marL="0" indent="0" algn="l" defTabSz="914377" rtl="0" eaLnBrk="1" latinLnBrk="0" hangingPunct="1">
              <a:lnSpc>
                <a:spcPts val="2933"/>
              </a:lnSpc>
              <a:spcBef>
                <a:spcPts val="0"/>
              </a:spcBef>
              <a:spcAft>
                <a:spcPts val="267"/>
              </a:spcAft>
              <a:buFont typeface="Arial" panose="020B0604020202020204" pitchFamily="34" charset="0"/>
              <a:buNone/>
              <a:defRPr sz="2267" b="1"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Queenstown</a:t>
            </a:r>
          </a:p>
        </p:txBody>
      </p:sp>
      <p:pic>
        <p:nvPicPr>
          <p:cNvPr id="6" name="Picture 5">
            <a:extLst>
              <a:ext uri="{FF2B5EF4-FFF2-40B4-BE49-F238E27FC236}">
                <a16:creationId xmlns:a16="http://schemas.microsoft.com/office/drawing/2014/main" id="{4199A3B3-BCFC-363D-2FE2-D26B153B11F3}"/>
              </a:ext>
            </a:extLst>
          </p:cNvPr>
          <p:cNvPicPr>
            <a:picLocks noChangeAspect="1"/>
          </p:cNvPicPr>
          <p:nvPr/>
        </p:nvPicPr>
        <p:blipFill>
          <a:blip r:embed="rId3"/>
          <a:stretch>
            <a:fillRect/>
          </a:stretch>
        </p:blipFill>
        <p:spPr>
          <a:xfrm>
            <a:off x="6964414" y="1966150"/>
            <a:ext cx="4325939" cy="4259386"/>
          </a:xfrm>
          <a:prstGeom prst="rect">
            <a:avLst/>
          </a:prstGeom>
        </p:spPr>
      </p:pic>
      <p:pic>
        <p:nvPicPr>
          <p:cNvPr id="11" name="Picture 10">
            <a:extLst>
              <a:ext uri="{FF2B5EF4-FFF2-40B4-BE49-F238E27FC236}">
                <a16:creationId xmlns:a16="http://schemas.microsoft.com/office/drawing/2014/main" id="{C6EADC32-8948-8752-964F-A329AC9B70C3}"/>
              </a:ext>
            </a:extLst>
          </p:cNvPr>
          <p:cNvPicPr>
            <a:picLocks noChangeAspect="1"/>
          </p:cNvPicPr>
          <p:nvPr/>
        </p:nvPicPr>
        <p:blipFill>
          <a:blip r:embed="rId4"/>
          <a:stretch>
            <a:fillRect/>
          </a:stretch>
        </p:blipFill>
        <p:spPr>
          <a:xfrm>
            <a:off x="1042063" y="2071657"/>
            <a:ext cx="4185524" cy="4259386"/>
          </a:xfrm>
          <a:prstGeom prst="rect">
            <a:avLst/>
          </a:prstGeom>
        </p:spPr>
      </p:pic>
    </p:spTree>
    <p:extLst>
      <p:ext uri="{BB962C8B-B14F-4D97-AF65-F5344CB8AC3E}">
        <p14:creationId xmlns:p14="http://schemas.microsoft.com/office/powerpoint/2010/main" val="1550659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07D9BB1-03B5-4BBB-9BD1-701D50F110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0A3F48-D029-1DFD-2A0A-7DD8A8B78DF1}"/>
              </a:ext>
            </a:extLst>
          </p:cNvPr>
          <p:cNvSpPr>
            <a:spLocks noGrp="1"/>
          </p:cNvSpPr>
          <p:nvPr>
            <p:ph type="title"/>
          </p:nvPr>
        </p:nvSpPr>
        <p:spPr>
          <a:xfrm>
            <a:off x="725232" y="505968"/>
            <a:ext cx="8982321" cy="505548"/>
          </a:xfrm>
        </p:spPr>
        <p:txBody>
          <a:bodyPr/>
          <a:lstStyle/>
          <a:p>
            <a:r>
              <a:rPr lang="en-NZ" sz="2400" dirty="0"/>
              <a:t>Fare capping vs fare increase – stated impacts</a:t>
            </a:r>
          </a:p>
        </p:txBody>
      </p:sp>
      <p:sp>
        <p:nvSpPr>
          <p:cNvPr id="7" name="Text Placeholder 6">
            <a:extLst>
              <a:ext uri="{FF2B5EF4-FFF2-40B4-BE49-F238E27FC236}">
                <a16:creationId xmlns:a16="http://schemas.microsoft.com/office/drawing/2014/main" id="{8B9DF2DB-946B-2882-7413-32681AE3DE8F}"/>
              </a:ext>
            </a:extLst>
          </p:cNvPr>
          <p:cNvSpPr>
            <a:spLocks noGrp="1"/>
          </p:cNvSpPr>
          <p:nvPr>
            <p:ph type="body" sz="quarter" idx="20"/>
          </p:nvPr>
        </p:nvSpPr>
        <p:spPr>
          <a:xfrm>
            <a:off x="723901" y="1460602"/>
            <a:ext cx="1317841" cy="505548"/>
          </a:xfrm>
        </p:spPr>
        <p:txBody>
          <a:bodyPr/>
          <a:lstStyle/>
          <a:p>
            <a:r>
              <a:rPr lang="en-NZ" dirty="0"/>
              <a:t>Dunedin</a:t>
            </a:r>
          </a:p>
        </p:txBody>
      </p:sp>
      <p:sp>
        <p:nvSpPr>
          <p:cNvPr id="5" name="Slide Number Placeholder 4">
            <a:extLst>
              <a:ext uri="{FF2B5EF4-FFF2-40B4-BE49-F238E27FC236}">
                <a16:creationId xmlns:a16="http://schemas.microsoft.com/office/drawing/2014/main" id="{DD936D57-23E4-8709-191D-B4863DF3D83C}"/>
              </a:ext>
            </a:extLst>
          </p:cNvPr>
          <p:cNvSpPr>
            <a:spLocks noGrp="1"/>
          </p:cNvSpPr>
          <p:nvPr>
            <p:ph type="sldNum" sz="quarter" idx="4"/>
          </p:nvPr>
        </p:nvSpPr>
        <p:spPr/>
        <p:txBody>
          <a:bodyPr/>
          <a:lstStyle/>
          <a:p>
            <a:fld id="{9445717F-2858-4043-A9CA-B2273EB60975}" type="slidenum">
              <a:rPr lang="en-US" smtClean="0"/>
              <a:pPr/>
              <a:t>23</a:t>
            </a:fld>
            <a:endParaRPr lang="en-US"/>
          </a:p>
        </p:txBody>
      </p:sp>
      <p:sp>
        <p:nvSpPr>
          <p:cNvPr id="10" name="Text Placeholder 6">
            <a:extLst>
              <a:ext uri="{FF2B5EF4-FFF2-40B4-BE49-F238E27FC236}">
                <a16:creationId xmlns:a16="http://schemas.microsoft.com/office/drawing/2014/main" id="{780237DC-846D-15C5-A9ED-9077A4756642}"/>
              </a:ext>
            </a:extLst>
          </p:cNvPr>
          <p:cNvSpPr txBox="1">
            <a:spLocks/>
          </p:cNvSpPr>
          <p:nvPr/>
        </p:nvSpPr>
        <p:spPr>
          <a:xfrm>
            <a:off x="6425331" y="1460602"/>
            <a:ext cx="1841847" cy="505548"/>
          </a:xfrm>
          <a:prstGeom prst="rect">
            <a:avLst/>
          </a:prstGeom>
        </p:spPr>
        <p:txBody>
          <a:bodyPr vert="horz" lIns="91440" tIns="45720" rIns="91440" bIns="45720" rtlCol="0">
            <a:noAutofit/>
          </a:bodyPr>
          <a:lstStyle>
            <a:lvl1pPr marL="0" indent="0" algn="l" defTabSz="914377" rtl="0" eaLnBrk="1" latinLnBrk="0" hangingPunct="1">
              <a:lnSpc>
                <a:spcPts val="2933"/>
              </a:lnSpc>
              <a:spcBef>
                <a:spcPts val="0"/>
              </a:spcBef>
              <a:spcAft>
                <a:spcPts val="267"/>
              </a:spcAft>
              <a:buFont typeface="Arial" panose="020B0604020202020204" pitchFamily="34" charset="0"/>
              <a:buNone/>
              <a:defRPr sz="2267" b="1"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Queenstown</a:t>
            </a:r>
          </a:p>
        </p:txBody>
      </p:sp>
      <p:pic>
        <p:nvPicPr>
          <p:cNvPr id="4" name="Picture 3" descr="A graph of different colored bars&#10;&#10;AI-generated content may be incorrect.">
            <a:extLst>
              <a:ext uri="{FF2B5EF4-FFF2-40B4-BE49-F238E27FC236}">
                <a16:creationId xmlns:a16="http://schemas.microsoft.com/office/drawing/2014/main" id="{945945C7-568B-61C9-D25C-17BC374607A9}"/>
              </a:ext>
            </a:extLst>
          </p:cNvPr>
          <p:cNvPicPr>
            <a:picLocks noChangeAspect="1"/>
          </p:cNvPicPr>
          <p:nvPr/>
        </p:nvPicPr>
        <p:blipFill>
          <a:blip r:embed="rId3"/>
          <a:stretch>
            <a:fillRect/>
          </a:stretch>
        </p:blipFill>
        <p:spPr>
          <a:xfrm>
            <a:off x="723901" y="1965878"/>
            <a:ext cx="4544378" cy="4314385"/>
          </a:xfrm>
          <a:prstGeom prst="rect">
            <a:avLst/>
          </a:prstGeom>
        </p:spPr>
      </p:pic>
      <p:pic>
        <p:nvPicPr>
          <p:cNvPr id="8" name="Picture 7" descr="A graph of a number of different colored bars&#10;&#10;AI-generated content may be incorrect.">
            <a:extLst>
              <a:ext uri="{FF2B5EF4-FFF2-40B4-BE49-F238E27FC236}">
                <a16:creationId xmlns:a16="http://schemas.microsoft.com/office/drawing/2014/main" id="{5DA1BEFD-8418-62FC-827B-0B2A84C4D90C}"/>
              </a:ext>
            </a:extLst>
          </p:cNvPr>
          <p:cNvPicPr>
            <a:picLocks noChangeAspect="1"/>
          </p:cNvPicPr>
          <p:nvPr/>
        </p:nvPicPr>
        <p:blipFill>
          <a:blip r:embed="rId4"/>
          <a:stretch>
            <a:fillRect/>
          </a:stretch>
        </p:blipFill>
        <p:spPr>
          <a:xfrm>
            <a:off x="6425331" y="1965878"/>
            <a:ext cx="4544378" cy="4314113"/>
          </a:xfrm>
          <a:prstGeom prst="rect">
            <a:avLst/>
          </a:prstGeom>
        </p:spPr>
      </p:pic>
    </p:spTree>
    <p:extLst>
      <p:ext uri="{BB962C8B-B14F-4D97-AF65-F5344CB8AC3E}">
        <p14:creationId xmlns:p14="http://schemas.microsoft.com/office/powerpoint/2010/main" val="3601494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9E349-B1F0-483C-D785-3A5A9C001B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E063E-AE49-DA60-DFE7-329A43814C02}"/>
              </a:ext>
            </a:extLst>
          </p:cNvPr>
          <p:cNvSpPr>
            <a:spLocks noGrp="1"/>
          </p:cNvSpPr>
          <p:nvPr>
            <p:ph type="title"/>
          </p:nvPr>
        </p:nvSpPr>
        <p:spPr>
          <a:xfrm>
            <a:off x="723901" y="588610"/>
            <a:ext cx="9368366" cy="505548"/>
          </a:xfrm>
        </p:spPr>
        <p:txBody>
          <a:bodyPr/>
          <a:lstStyle/>
          <a:p>
            <a:r>
              <a:rPr lang="en-NZ" dirty="0">
                <a:latin typeface="Source Sans Pro Semibold"/>
                <a:ea typeface="Source Sans Pro Semibold"/>
                <a:cs typeface="Arial"/>
              </a:rPr>
              <a:t>Public survey overview</a:t>
            </a:r>
            <a:endParaRPr lang="en-US" dirty="0"/>
          </a:p>
        </p:txBody>
      </p:sp>
      <p:sp>
        <p:nvSpPr>
          <p:cNvPr id="3" name="Text Placeholder 2">
            <a:extLst>
              <a:ext uri="{FF2B5EF4-FFF2-40B4-BE49-F238E27FC236}">
                <a16:creationId xmlns:a16="http://schemas.microsoft.com/office/drawing/2014/main" id="{04C9856A-54C0-6A4B-5A97-3001FADD1261}"/>
              </a:ext>
            </a:extLst>
          </p:cNvPr>
          <p:cNvSpPr>
            <a:spLocks noGrp="1"/>
          </p:cNvSpPr>
          <p:nvPr>
            <p:ph type="body" sz="quarter" idx="20"/>
          </p:nvPr>
        </p:nvSpPr>
        <p:spPr>
          <a:xfrm>
            <a:off x="723901" y="1460602"/>
            <a:ext cx="8983064" cy="5069407"/>
          </a:xfrm>
        </p:spPr>
        <p:txBody>
          <a:bodyPr/>
          <a:lstStyle/>
          <a:p>
            <a:pPr marL="342900" indent="-342900">
              <a:buFont typeface="Arial" panose="020B0604020202020204" pitchFamily="34" charset="0"/>
              <a:buChar char="•"/>
            </a:pPr>
            <a:endParaRPr lang="en-NZ" noProof="0" dirty="0"/>
          </a:p>
          <a:p>
            <a:endParaRPr lang="en-NZ" noProof="0" dirty="0"/>
          </a:p>
          <a:p>
            <a:endParaRPr lang="en-NZ" noProof="0" dirty="0"/>
          </a:p>
        </p:txBody>
      </p:sp>
      <p:sp>
        <p:nvSpPr>
          <p:cNvPr id="6" name="Slide Number Placeholder 5">
            <a:extLst>
              <a:ext uri="{FF2B5EF4-FFF2-40B4-BE49-F238E27FC236}">
                <a16:creationId xmlns:a16="http://schemas.microsoft.com/office/drawing/2014/main" id="{2929909D-1DD9-1D41-7524-AD6CE204FAD6}"/>
              </a:ext>
            </a:extLst>
          </p:cNvPr>
          <p:cNvSpPr>
            <a:spLocks noGrp="1"/>
          </p:cNvSpPr>
          <p:nvPr>
            <p:ph type="sldNum" sz="quarter" idx="4"/>
          </p:nvPr>
        </p:nvSpPr>
        <p:spPr/>
        <p:txBody>
          <a:bodyPr/>
          <a:lstStyle/>
          <a:p>
            <a:pPr defTabSz="519488"/>
            <a:fld id="{9445717F-2858-4043-A9CA-B2273EB60975}" type="slidenum">
              <a:rPr lang="en-NZ" noProof="0" smtClean="0">
                <a:solidFill>
                  <a:prstClr val="white">
                    <a:lumMod val="65000"/>
                  </a:prstClr>
                </a:solidFill>
              </a:rPr>
              <a:pPr defTabSz="519488"/>
              <a:t>3</a:t>
            </a:fld>
            <a:endParaRPr lang="en-NZ" noProof="0">
              <a:solidFill>
                <a:prstClr val="white">
                  <a:lumMod val="65000"/>
                </a:prstClr>
              </a:solidFill>
            </a:endParaRPr>
          </a:p>
        </p:txBody>
      </p:sp>
      <p:sp>
        <p:nvSpPr>
          <p:cNvPr id="4" name="TextBox 3">
            <a:extLst>
              <a:ext uri="{FF2B5EF4-FFF2-40B4-BE49-F238E27FC236}">
                <a16:creationId xmlns:a16="http://schemas.microsoft.com/office/drawing/2014/main" id="{646A5330-8C8B-09DC-37DD-1CE55C62F5DE}"/>
              </a:ext>
            </a:extLst>
          </p:cNvPr>
          <p:cNvSpPr txBox="1"/>
          <p:nvPr/>
        </p:nvSpPr>
        <p:spPr>
          <a:xfrm>
            <a:off x="723901" y="1654638"/>
            <a:ext cx="10170241" cy="4924425"/>
          </a:xfrm>
          <a:prstGeom prst="rect">
            <a:avLst/>
          </a:prstGeom>
          <a:noFill/>
        </p:spPr>
        <p:txBody>
          <a:bodyPr wrap="square" lIns="91440" tIns="45720" rIns="91440" bIns="45720" rtlCol="0" anchor="t">
            <a:spAutoFit/>
          </a:bodyPr>
          <a:lstStyle/>
          <a:p>
            <a:pPr marL="285750" indent="-285750" fontAlgn="base">
              <a:spcAft>
                <a:spcPts val="600"/>
              </a:spcAft>
              <a:buFont typeface="Arial" panose="020B0604020202020204" pitchFamily="34" charset="0"/>
              <a:buChar char="•"/>
            </a:pPr>
            <a:r>
              <a:rPr lang="en-NZ" sz="2200" dirty="0">
                <a:latin typeface="Source Sans Pro"/>
                <a:ea typeface="Source Sans Pro"/>
              </a:rPr>
              <a:t>Target audience: bus users</a:t>
            </a:r>
          </a:p>
          <a:p>
            <a:pPr marL="285750" indent="-285750" fontAlgn="base">
              <a:spcAft>
                <a:spcPts val="600"/>
              </a:spcAft>
              <a:buFont typeface="Arial" panose="020B0604020202020204" pitchFamily="34" charset="0"/>
              <a:buChar char="•"/>
            </a:pPr>
            <a:r>
              <a:rPr lang="en-NZ" sz="2200" dirty="0">
                <a:latin typeface="Source Sans Pro"/>
                <a:ea typeface="Source Sans Pro"/>
              </a:rPr>
              <a:t>Ensured clear distinction between Dunedin and Queenstown respondents </a:t>
            </a:r>
          </a:p>
          <a:p>
            <a:pPr marL="285750" indent="-285750" fontAlgn="base">
              <a:spcAft>
                <a:spcPts val="600"/>
              </a:spcAft>
              <a:buFont typeface="Arial" panose="020B0604020202020204" pitchFamily="34" charset="0"/>
              <a:buChar char="•"/>
            </a:pPr>
            <a:r>
              <a:rPr lang="en-NZ" sz="2200" dirty="0">
                <a:latin typeface="Source Sans Pro"/>
                <a:ea typeface="Source Sans Pro"/>
              </a:rPr>
              <a:t>Open-answer responses</a:t>
            </a:r>
          </a:p>
          <a:p>
            <a:pPr marL="742950" lvl="1" indent="-285750">
              <a:spcAft>
                <a:spcPts val="600"/>
              </a:spcAft>
              <a:buFont typeface="Arial" panose="020B0604020202020204" pitchFamily="34" charset="0"/>
              <a:buChar char="•"/>
            </a:pPr>
            <a:r>
              <a:rPr lang="en-NZ" sz="2200" dirty="0">
                <a:latin typeface="Source Sans Pro"/>
                <a:ea typeface="Source Sans Pro"/>
              </a:rPr>
              <a:t>staff have provided illustrative examples for common themes</a:t>
            </a:r>
          </a:p>
          <a:p>
            <a:pPr marL="742950" lvl="1" indent="-285750">
              <a:spcAft>
                <a:spcPts val="600"/>
              </a:spcAft>
              <a:buFont typeface="Arial" panose="020B0604020202020204" pitchFamily="34" charset="0"/>
              <a:buChar char="•"/>
            </a:pPr>
            <a:r>
              <a:rPr lang="en-NZ" sz="2200" dirty="0">
                <a:latin typeface="Source Sans Pro"/>
                <a:ea typeface="Source Sans Pro"/>
              </a:rPr>
              <a:t>a lot of data that is complex to sort through and hard to represent in its totality</a:t>
            </a:r>
          </a:p>
          <a:p>
            <a:pPr marL="285750" indent="-285750" fontAlgn="base">
              <a:spcAft>
                <a:spcPts val="600"/>
              </a:spcAft>
              <a:buFont typeface="Arial" panose="020B0604020202020204" pitchFamily="34" charset="0"/>
              <a:buChar char="•"/>
            </a:pPr>
            <a:r>
              <a:rPr lang="en-NZ" sz="2200" dirty="0">
                <a:latin typeface="Source Sans Pro"/>
                <a:ea typeface="Source Sans Pro"/>
              </a:rPr>
              <a:t>Recommended decision-making approach</a:t>
            </a:r>
          </a:p>
          <a:p>
            <a:pPr marL="742950" lvl="1" indent="-285750">
              <a:spcAft>
                <a:spcPts val="600"/>
              </a:spcAft>
              <a:buFont typeface="Arial" panose="020B0604020202020204" pitchFamily="34" charset="0"/>
              <a:buChar char="•"/>
            </a:pPr>
            <a:r>
              <a:rPr lang="en-NZ" sz="2200" dirty="0">
                <a:latin typeface="Source Sans Pro"/>
                <a:ea typeface="Source Sans Pro"/>
              </a:rPr>
              <a:t>Not a “vote” or a “popularity contest”</a:t>
            </a:r>
          </a:p>
          <a:p>
            <a:pPr marL="742950" lvl="1" indent="-285750">
              <a:spcAft>
                <a:spcPts val="600"/>
              </a:spcAft>
              <a:buFont typeface="Arial" panose="020B0604020202020204" pitchFamily="34" charset="0"/>
              <a:buChar char="•"/>
            </a:pPr>
            <a:r>
              <a:rPr lang="en-NZ" sz="2200" dirty="0">
                <a:latin typeface="Source Sans Pro"/>
                <a:ea typeface="Source Sans Pro"/>
              </a:rPr>
              <a:t>Considerations outside the survey’s scope that may affect staff recommendations and Council’s ultimate decisions</a:t>
            </a:r>
          </a:p>
          <a:p>
            <a:pPr marL="285750" indent="-285750" fontAlgn="base">
              <a:spcAft>
                <a:spcPts val="600"/>
              </a:spcAft>
              <a:buFont typeface="Arial" panose="020B0604020202020204" pitchFamily="34" charset="0"/>
              <a:buChar char="•"/>
            </a:pPr>
            <a:r>
              <a:rPr lang="en-NZ" sz="2200" dirty="0">
                <a:latin typeface="Source Sans Pro"/>
                <a:ea typeface="Source Sans Pro"/>
              </a:rPr>
              <a:t>Designed to have respondents consider trade-offs Council must make</a:t>
            </a:r>
          </a:p>
          <a:p>
            <a:pPr marL="285750" indent="-285750" fontAlgn="base">
              <a:spcAft>
                <a:spcPts val="600"/>
              </a:spcAft>
              <a:buFont typeface="Arial" panose="020B0604020202020204" pitchFamily="34" charset="0"/>
              <a:buChar char="•"/>
            </a:pPr>
            <a:r>
              <a:rPr lang="en-NZ" sz="2200" dirty="0">
                <a:latin typeface="Source Sans Pro"/>
                <a:ea typeface="Source Sans Pro"/>
              </a:rPr>
              <a:t>Aiming to distinguish “how would this affect you” vs. “what would you prefer”</a:t>
            </a:r>
          </a:p>
          <a:p>
            <a:pPr marL="742950" lvl="1" indent="-285750">
              <a:spcAft>
                <a:spcPts val="600"/>
              </a:spcAft>
              <a:buFont typeface="Arial" panose="020B0604020202020204" pitchFamily="34" charset="0"/>
              <a:buChar char="•"/>
            </a:pPr>
            <a:endParaRPr lang="en-NZ" sz="2200" dirty="0">
              <a:latin typeface="Source Sans Pro"/>
              <a:ea typeface="Source Sans Pro"/>
            </a:endParaRPr>
          </a:p>
        </p:txBody>
      </p:sp>
    </p:spTree>
    <p:extLst>
      <p:ext uri="{BB962C8B-B14F-4D97-AF65-F5344CB8AC3E}">
        <p14:creationId xmlns:p14="http://schemas.microsoft.com/office/powerpoint/2010/main" val="174151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7A021-92B5-AE6F-0FF9-1F75AFE1D5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7B21BF9-1BBB-5DD6-E3AE-D4AD338322DF}"/>
              </a:ext>
            </a:extLst>
          </p:cNvPr>
          <p:cNvSpPr>
            <a:spLocks noGrp="1"/>
          </p:cNvSpPr>
          <p:nvPr>
            <p:ph type="title"/>
          </p:nvPr>
        </p:nvSpPr>
        <p:spPr>
          <a:xfrm>
            <a:off x="725232" y="480568"/>
            <a:ext cx="8982321" cy="505548"/>
          </a:xfrm>
        </p:spPr>
        <p:txBody>
          <a:bodyPr/>
          <a:lstStyle/>
          <a:p>
            <a:r>
              <a:rPr lang="en-NZ" dirty="0"/>
              <a:t>Survey respondents</a:t>
            </a:r>
          </a:p>
        </p:txBody>
      </p:sp>
      <p:sp>
        <p:nvSpPr>
          <p:cNvPr id="5" name="Slide Number Placeholder 4">
            <a:extLst>
              <a:ext uri="{FF2B5EF4-FFF2-40B4-BE49-F238E27FC236}">
                <a16:creationId xmlns:a16="http://schemas.microsoft.com/office/drawing/2014/main" id="{99F85C77-8A6B-81D6-9490-2DA2BD21EA27}"/>
              </a:ext>
            </a:extLst>
          </p:cNvPr>
          <p:cNvSpPr>
            <a:spLocks noGrp="1"/>
          </p:cNvSpPr>
          <p:nvPr>
            <p:ph type="sldNum" sz="quarter" idx="4"/>
          </p:nvPr>
        </p:nvSpPr>
        <p:spPr/>
        <p:txBody>
          <a:bodyPr/>
          <a:lstStyle/>
          <a:p>
            <a:fld id="{9445717F-2858-4043-A9CA-B2273EB60975}" type="slidenum">
              <a:rPr lang="en-US" smtClean="0"/>
              <a:pPr/>
              <a:t>4</a:t>
            </a:fld>
            <a:endParaRPr lang="en-US"/>
          </a:p>
        </p:txBody>
      </p:sp>
      <p:pic>
        <p:nvPicPr>
          <p:cNvPr id="17" name="Picture 16">
            <a:extLst>
              <a:ext uri="{FF2B5EF4-FFF2-40B4-BE49-F238E27FC236}">
                <a16:creationId xmlns:a16="http://schemas.microsoft.com/office/drawing/2014/main" id="{B44AA93A-AC4F-62FB-4395-B8D45306885F}"/>
              </a:ext>
            </a:extLst>
          </p:cNvPr>
          <p:cNvPicPr>
            <a:picLocks noChangeAspect="1"/>
          </p:cNvPicPr>
          <p:nvPr/>
        </p:nvPicPr>
        <p:blipFill>
          <a:blip r:embed="rId3"/>
          <a:stretch>
            <a:fillRect/>
          </a:stretch>
        </p:blipFill>
        <p:spPr>
          <a:xfrm>
            <a:off x="1851935" y="1270444"/>
            <a:ext cx="8488129" cy="5106988"/>
          </a:xfrm>
          <a:prstGeom prst="rect">
            <a:avLst/>
          </a:prstGeom>
        </p:spPr>
      </p:pic>
    </p:spTree>
    <p:extLst>
      <p:ext uri="{BB962C8B-B14F-4D97-AF65-F5344CB8AC3E}">
        <p14:creationId xmlns:p14="http://schemas.microsoft.com/office/powerpoint/2010/main" val="1787639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16392-7805-EB6A-ED1F-F10C59D2DA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9A72EB-AF6C-88F9-9388-6592155630B2}"/>
              </a:ext>
            </a:extLst>
          </p:cNvPr>
          <p:cNvSpPr>
            <a:spLocks noGrp="1"/>
          </p:cNvSpPr>
          <p:nvPr>
            <p:ph type="title"/>
          </p:nvPr>
        </p:nvSpPr>
        <p:spPr>
          <a:xfrm>
            <a:off x="725232" y="480568"/>
            <a:ext cx="8982321" cy="505548"/>
          </a:xfrm>
        </p:spPr>
        <p:txBody>
          <a:bodyPr/>
          <a:lstStyle/>
          <a:p>
            <a:r>
              <a:rPr lang="en-NZ" dirty="0"/>
              <a:t>Survey respondents</a:t>
            </a:r>
          </a:p>
        </p:txBody>
      </p:sp>
      <p:sp>
        <p:nvSpPr>
          <p:cNvPr id="5" name="Slide Number Placeholder 4">
            <a:extLst>
              <a:ext uri="{FF2B5EF4-FFF2-40B4-BE49-F238E27FC236}">
                <a16:creationId xmlns:a16="http://schemas.microsoft.com/office/drawing/2014/main" id="{AB2DA3C5-96C6-4A0C-6B9B-13CB10C4EE2F}"/>
              </a:ext>
            </a:extLst>
          </p:cNvPr>
          <p:cNvSpPr>
            <a:spLocks noGrp="1"/>
          </p:cNvSpPr>
          <p:nvPr>
            <p:ph type="sldNum" sz="quarter" idx="4"/>
          </p:nvPr>
        </p:nvSpPr>
        <p:spPr/>
        <p:txBody>
          <a:bodyPr/>
          <a:lstStyle/>
          <a:p>
            <a:fld id="{9445717F-2858-4043-A9CA-B2273EB60975}" type="slidenum">
              <a:rPr lang="en-US" smtClean="0"/>
              <a:pPr/>
              <a:t>5</a:t>
            </a:fld>
            <a:endParaRPr lang="en-US"/>
          </a:p>
        </p:txBody>
      </p:sp>
      <p:grpSp>
        <p:nvGrpSpPr>
          <p:cNvPr id="13" name="Group 12">
            <a:extLst>
              <a:ext uri="{FF2B5EF4-FFF2-40B4-BE49-F238E27FC236}">
                <a16:creationId xmlns:a16="http://schemas.microsoft.com/office/drawing/2014/main" id="{5FE69056-37F0-0AD5-451A-405636AE9E1B}"/>
              </a:ext>
            </a:extLst>
          </p:cNvPr>
          <p:cNvGrpSpPr/>
          <p:nvPr/>
        </p:nvGrpSpPr>
        <p:grpSpPr>
          <a:xfrm>
            <a:off x="1945436" y="1103345"/>
            <a:ext cx="8301127" cy="5619380"/>
            <a:chOff x="863600" y="1081914"/>
            <a:chExt cx="8301127" cy="5619380"/>
          </a:xfrm>
        </p:grpSpPr>
        <p:grpSp>
          <p:nvGrpSpPr>
            <p:cNvPr id="6" name="Group 5">
              <a:extLst>
                <a:ext uri="{FF2B5EF4-FFF2-40B4-BE49-F238E27FC236}">
                  <a16:creationId xmlns:a16="http://schemas.microsoft.com/office/drawing/2014/main" id="{FF1868D6-7821-B542-927B-3586500D9086}"/>
                </a:ext>
              </a:extLst>
            </p:cNvPr>
            <p:cNvGrpSpPr/>
            <p:nvPr/>
          </p:nvGrpSpPr>
          <p:grpSpPr>
            <a:xfrm>
              <a:off x="968722" y="6391845"/>
              <a:ext cx="8196005" cy="309449"/>
              <a:chOff x="1016348" y="6413276"/>
              <a:chExt cx="8196005" cy="309449"/>
            </a:xfrm>
          </p:grpSpPr>
          <p:pic>
            <p:nvPicPr>
              <p:cNvPr id="12" name="Picture 11">
                <a:extLst>
                  <a:ext uri="{FF2B5EF4-FFF2-40B4-BE49-F238E27FC236}">
                    <a16:creationId xmlns:a16="http://schemas.microsoft.com/office/drawing/2014/main" id="{F1138A9E-717D-44DE-26EB-3056311EC427}"/>
                  </a:ext>
                </a:extLst>
              </p:cNvPr>
              <p:cNvPicPr>
                <a:picLocks noChangeAspect="1"/>
              </p:cNvPicPr>
              <p:nvPr/>
            </p:nvPicPr>
            <p:blipFill>
              <a:blip r:embed="rId3"/>
              <a:srcRect t="94348"/>
              <a:stretch>
                <a:fillRect/>
              </a:stretch>
            </p:blipFill>
            <p:spPr>
              <a:xfrm>
                <a:off x="1016348" y="6420792"/>
                <a:ext cx="8196005" cy="301933"/>
              </a:xfrm>
              <a:prstGeom prst="rect">
                <a:avLst/>
              </a:prstGeom>
            </p:spPr>
          </p:pic>
          <p:pic>
            <p:nvPicPr>
              <p:cNvPr id="18" name="Picture 17">
                <a:extLst>
                  <a:ext uri="{FF2B5EF4-FFF2-40B4-BE49-F238E27FC236}">
                    <a16:creationId xmlns:a16="http://schemas.microsoft.com/office/drawing/2014/main" id="{D4AD1697-2C2E-D5DB-062D-12A38AC95585}"/>
                  </a:ext>
                </a:extLst>
              </p:cNvPr>
              <p:cNvPicPr>
                <a:picLocks noChangeAspect="1"/>
              </p:cNvPicPr>
              <p:nvPr/>
            </p:nvPicPr>
            <p:blipFill>
              <a:blip r:embed="rId4"/>
              <a:stretch>
                <a:fillRect/>
              </a:stretch>
            </p:blipFill>
            <p:spPr>
              <a:xfrm>
                <a:off x="1118468" y="6413276"/>
                <a:ext cx="647791" cy="214343"/>
              </a:xfrm>
              <a:prstGeom prst="rect">
                <a:avLst/>
              </a:prstGeom>
            </p:spPr>
          </p:pic>
          <p:pic>
            <p:nvPicPr>
              <p:cNvPr id="20" name="Picture 19">
                <a:extLst>
                  <a:ext uri="{FF2B5EF4-FFF2-40B4-BE49-F238E27FC236}">
                    <a16:creationId xmlns:a16="http://schemas.microsoft.com/office/drawing/2014/main" id="{5A145ED7-9BAE-D8F7-A8FE-7D6D8C6E7516}"/>
                  </a:ext>
                </a:extLst>
              </p:cNvPr>
              <p:cNvPicPr>
                <a:picLocks noChangeAspect="1"/>
              </p:cNvPicPr>
              <p:nvPr/>
            </p:nvPicPr>
            <p:blipFill>
              <a:blip r:embed="rId5"/>
              <a:stretch>
                <a:fillRect/>
              </a:stretch>
            </p:blipFill>
            <p:spPr>
              <a:xfrm>
                <a:off x="2323657" y="6436136"/>
                <a:ext cx="453462" cy="172148"/>
              </a:xfrm>
              <a:prstGeom prst="rect">
                <a:avLst/>
              </a:prstGeom>
            </p:spPr>
          </p:pic>
          <p:pic>
            <p:nvPicPr>
              <p:cNvPr id="22" name="Picture 21">
                <a:extLst>
                  <a:ext uri="{FF2B5EF4-FFF2-40B4-BE49-F238E27FC236}">
                    <a16:creationId xmlns:a16="http://schemas.microsoft.com/office/drawing/2014/main" id="{23E10443-576E-0045-FB6D-6A750CE7F00D}"/>
                  </a:ext>
                </a:extLst>
              </p:cNvPr>
              <p:cNvPicPr>
                <a:picLocks noChangeAspect="1"/>
              </p:cNvPicPr>
              <p:nvPr/>
            </p:nvPicPr>
            <p:blipFill>
              <a:blip r:embed="rId6"/>
              <a:stretch>
                <a:fillRect/>
              </a:stretch>
            </p:blipFill>
            <p:spPr>
              <a:xfrm>
                <a:off x="3372618" y="6420792"/>
                <a:ext cx="387706" cy="200387"/>
              </a:xfrm>
              <a:prstGeom prst="rect">
                <a:avLst/>
              </a:prstGeom>
            </p:spPr>
          </p:pic>
          <p:pic>
            <p:nvPicPr>
              <p:cNvPr id="24" name="Picture 23">
                <a:extLst>
                  <a:ext uri="{FF2B5EF4-FFF2-40B4-BE49-F238E27FC236}">
                    <a16:creationId xmlns:a16="http://schemas.microsoft.com/office/drawing/2014/main" id="{4AB4BB3F-6168-C0B9-DD09-E3542D165E3D}"/>
                  </a:ext>
                </a:extLst>
              </p:cNvPr>
              <p:cNvPicPr>
                <a:picLocks noChangeAspect="1"/>
              </p:cNvPicPr>
              <p:nvPr/>
            </p:nvPicPr>
            <p:blipFill>
              <a:blip r:embed="rId7"/>
              <a:stretch>
                <a:fillRect/>
              </a:stretch>
            </p:blipFill>
            <p:spPr>
              <a:xfrm>
                <a:off x="4414711" y="6457150"/>
                <a:ext cx="322000" cy="157073"/>
              </a:xfrm>
              <a:prstGeom prst="rect">
                <a:avLst/>
              </a:prstGeom>
            </p:spPr>
          </p:pic>
          <p:pic>
            <p:nvPicPr>
              <p:cNvPr id="26" name="Picture 25">
                <a:extLst>
                  <a:ext uri="{FF2B5EF4-FFF2-40B4-BE49-F238E27FC236}">
                    <a16:creationId xmlns:a16="http://schemas.microsoft.com/office/drawing/2014/main" id="{F3EB18CC-8710-D79E-B5B3-ED4A17224228}"/>
                  </a:ext>
                </a:extLst>
              </p:cNvPr>
              <p:cNvPicPr>
                <a:picLocks noChangeAspect="1"/>
              </p:cNvPicPr>
              <p:nvPr/>
            </p:nvPicPr>
            <p:blipFill>
              <a:blip r:embed="rId8"/>
              <a:stretch>
                <a:fillRect/>
              </a:stretch>
            </p:blipFill>
            <p:spPr>
              <a:xfrm>
                <a:off x="5536864" y="6455020"/>
                <a:ext cx="132908" cy="157073"/>
              </a:xfrm>
              <a:prstGeom prst="rect">
                <a:avLst/>
              </a:prstGeom>
            </p:spPr>
          </p:pic>
          <p:pic>
            <p:nvPicPr>
              <p:cNvPr id="28" name="Picture 27">
                <a:extLst>
                  <a:ext uri="{FF2B5EF4-FFF2-40B4-BE49-F238E27FC236}">
                    <a16:creationId xmlns:a16="http://schemas.microsoft.com/office/drawing/2014/main" id="{7535C885-35F1-9E7C-1A14-0AFC3450ED4D}"/>
                  </a:ext>
                </a:extLst>
              </p:cNvPr>
              <p:cNvPicPr>
                <a:picLocks noChangeAspect="1"/>
              </p:cNvPicPr>
              <p:nvPr/>
            </p:nvPicPr>
            <p:blipFill>
              <a:blip r:embed="rId9"/>
              <a:stretch>
                <a:fillRect/>
              </a:stretch>
            </p:blipFill>
            <p:spPr>
              <a:xfrm>
                <a:off x="6543913" y="6450669"/>
                <a:ext cx="132908" cy="175782"/>
              </a:xfrm>
              <a:prstGeom prst="rect">
                <a:avLst/>
              </a:prstGeom>
            </p:spPr>
          </p:pic>
          <p:pic>
            <p:nvPicPr>
              <p:cNvPr id="30" name="Picture 29">
                <a:extLst>
                  <a:ext uri="{FF2B5EF4-FFF2-40B4-BE49-F238E27FC236}">
                    <a16:creationId xmlns:a16="http://schemas.microsoft.com/office/drawing/2014/main" id="{E8443E54-9251-0F98-097A-F374D79174BC}"/>
                  </a:ext>
                </a:extLst>
              </p:cNvPr>
              <p:cNvPicPr>
                <a:picLocks noChangeAspect="1"/>
              </p:cNvPicPr>
              <p:nvPr/>
            </p:nvPicPr>
            <p:blipFill>
              <a:blip r:embed="rId10"/>
              <a:stretch>
                <a:fillRect/>
              </a:stretch>
            </p:blipFill>
            <p:spPr>
              <a:xfrm>
                <a:off x="7568106" y="6463778"/>
                <a:ext cx="108818" cy="175782"/>
              </a:xfrm>
              <a:prstGeom prst="rect">
                <a:avLst/>
              </a:prstGeom>
            </p:spPr>
          </p:pic>
          <p:pic>
            <p:nvPicPr>
              <p:cNvPr id="32" name="Picture 31">
                <a:extLst>
                  <a:ext uri="{FF2B5EF4-FFF2-40B4-BE49-F238E27FC236}">
                    <a16:creationId xmlns:a16="http://schemas.microsoft.com/office/drawing/2014/main" id="{A9694812-AEE0-090D-8894-C43C9A7070F9}"/>
                  </a:ext>
                </a:extLst>
              </p:cNvPr>
              <p:cNvPicPr>
                <a:picLocks noChangeAspect="1"/>
              </p:cNvPicPr>
              <p:nvPr/>
            </p:nvPicPr>
            <p:blipFill>
              <a:blip r:embed="rId11"/>
              <a:stretch>
                <a:fillRect/>
              </a:stretch>
            </p:blipFill>
            <p:spPr>
              <a:xfrm>
                <a:off x="8530384" y="6457150"/>
                <a:ext cx="216657" cy="163515"/>
              </a:xfrm>
              <a:prstGeom prst="rect">
                <a:avLst/>
              </a:prstGeom>
            </p:spPr>
          </p:pic>
        </p:grpSp>
        <p:pic>
          <p:nvPicPr>
            <p:cNvPr id="9" name="Picture 8">
              <a:extLst>
                <a:ext uri="{FF2B5EF4-FFF2-40B4-BE49-F238E27FC236}">
                  <a16:creationId xmlns:a16="http://schemas.microsoft.com/office/drawing/2014/main" id="{C62EFFA6-6CF1-D84D-F15E-A655E1A70718}"/>
                </a:ext>
              </a:extLst>
            </p:cNvPr>
            <p:cNvPicPr>
              <a:picLocks noChangeAspect="1"/>
            </p:cNvPicPr>
            <p:nvPr/>
          </p:nvPicPr>
          <p:blipFill>
            <a:blip r:embed="rId12"/>
            <a:srcRect b="1371"/>
            <a:stretch>
              <a:fillRect/>
            </a:stretch>
          </p:blipFill>
          <p:spPr>
            <a:xfrm>
              <a:off x="863600" y="1081914"/>
              <a:ext cx="8299837" cy="5317340"/>
            </a:xfrm>
            <a:prstGeom prst="rect">
              <a:avLst/>
            </a:prstGeom>
          </p:spPr>
        </p:pic>
      </p:grpSp>
    </p:spTree>
    <p:extLst>
      <p:ext uri="{BB962C8B-B14F-4D97-AF65-F5344CB8AC3E}">
        <p14:creationId xmlns:p14="http://schemas.microsoft.com/office/powerpoint/2010/main" val="2485010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913F0-A31E-3DA4-E4EE-9A2618B9F3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BECE1F-6C4F-2791-B36D-C7525E458787}"/>
              </a:ext>
            </a:extLst>
          </p:cNvPr>
          <p:cNvSpPr>
            <a:spLocks noGrp="1"/>
          </p:cNvSpPr>
          <p:nvPr>
            <p:ph type="title"/>
          </p:nvPr>
        </p:nvSpPr>
        <p:spPr>
          <a:xfrm>
            <a:off x="725232" y="504014"/>
            <a:ext cx="8982321" cy="505548"/>
          </a:xfrm>
        </p:spPr>
        <p:txBody>
          <a:bodyPr/>
          <a:lstStyle/>
          <a:p>
            <a:r>
              <a:rPr lang="en-NZ" sz="3200" dirty="0"/>
              <a:t>What barriers prevent you from using public transport more often?</a:t>
            </a:r>
          </a:p>
        </p:txBody>
      </p:sp>
      <p:sp>
        <p:nvSpPr>
          <p:cNvPr id="7" name="Text Placeholder 6">
            <a:extLst>
              <a:ext uri="{FF2B5EF4-FFF2-40B4-BE49-F238E27FC236}">
                <a16:creationId xmlns:a16="http://schemas.microsoft.com/office/drawing/2014/main" id="{78C2B325-63C7-E4D6-6AA1-E1C8A558CCF5}"/>
              </a:ext>
            </a:extLst>
          </p:cNvPr>
          <p:cNvSpPr>
            <a:spLocks noGrp="1"/>
          </p:cNvSpPr>
          <p:nvPr>
            <p:ph type="body" sz="quarter" idx="20"/>
          </p:nvPr>
        </p:nvSpPr>
        <p:spPr>
          <a:xfrm>
            <a:off x="723901" y="1460602"/>
            <a:ext cx="1317841" cy="505548"/>
          </a:xfrm>
        </p:spPr>
        <p:txBody>
          <a:bodyPr/>
          <a:lstStyle/>
          <a:p>
            <a:r>
              <a:rPr lang="en-NZ" dirty="0"/>
              <a:t>Dunedin</a:t>
            </a:r>
          </a:p>
        </p:txBody>
      </p:sp>
      <p:sp>
        <p:nvSpPr>
          <p:cNvPr id="5" name="Slide Number Placeholder 4">
            <a:extLst>
              <a:ext uri="{FF2B5EF4-FFF2-40B4-BE49-F238E27FC236}">
                <a16:creationId xmlns:a16="http://schemas.microsoft.com/office/drawing/2014/main" id="{1DFEFF23-EB97-170E-9A56-1EE9855E9C84}"/>
              </a:ext>
            </a:extLst>
          </p:cNvPr>
          <p:cNvSpPr>
            <a:spLocks noGrp="1"/>
          </p:cNvSpPr>
          <p:nvPr>
            <p:ph type="sldNum" sz="quarter" idx="4"/>
          </p:nvPr>
        </p:nvSpPr>
        <p:spPr/>
        <p:txBody>
          <a:bodyPr/>
          <a:lstStyle/>
          <a:p>
            <a:fld id="{9445717F-2858-4043-A9CA-B2273EB60975}" type="slidenum">
              <a:rPr lang="en-US" smtClean="0"/>
              <a:pPr/>
              <a:t>6</a:t>
            </a:fld>
            <a:endParaRPr lang="en-US"/>
          </a:p>
        </p:txBody>
      </p:sp>
      <p:sp>
        <p:nvSpPr>
          <p:cNvPr id="10" name="Text Placeholder 6">
            <a:extLst>
              <a:ext uri="{FF2B5EF4-FFF2-40B4-BE49-F238E27FC236}">
                <a16:creationId xmlns:a16="http://schemas.microsoft.com/office/drawing/2014/main" id="{D72F37D9-9AA8-63A5-332F-6FEB38399228}"/>
              </a:ext>
            </a:extLst>
          </p:cNvPr>
          <p:cNvSpPr txBox="1">
            <a:spLocks/>
          </p:cNvSpPr>
          <p:nvPr/>
        </p:nvSpPr>
        <p:spPr>
          <a:xfrm>
            <a:off x="6425331" y="1460602"/>
            <a:ext cx="1841847" cy="505548"/>
          </a:xfrm>
          <a:prstGeom prst="rect">
            <a:avLst/>
          </a:prstGeom>
        </p:spPr>
        <p:txBody>
          <a:bodyPr vert="horz" lIns="91440" tIns="45720" rIns="91440" bIns="45720" rtlCol="0">
            <a:noAutofit/>
          </a:bodyPr>
          <a:lstStyle>
            <a:lvl1pPr marL="0" indent="0" algn="l" defTabSz="914377" rtl="0" eaLnBrk="1" latinLnBrk="0" hangingPunct="1">
              <a:lnSpc>
                <a:spcPts val="2933"/>
              </a:lnSpc>
              <a:spcBef>
                <a:spcPts val="0"/>
              </a:spcBef>
              <a:spcAft>
                <a:spcPts val="267"/>
              </a:spcAft>
              <a:buFont typeface="Arial" panose="020B0604020202020204" pitchFamily="34" charset="0"/>
              <a:buNone/>
              <a:defRPr sz="2267" b="1"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Queenstown</a:t>
            </a:r>
          </a:p>
        </p:txBody>
      </p:sp>
      <p:pic>
        <p:nvPicPr>
          <p:cNvPr id="4" name="Picture 3">
            <a:extLst>
              <a:ext uri="{FF2B5EF4-FFF2-40B4-BE49-F238E27FC236}">
                <a16:creationId xmlns:a16="http://schemas.microsoft.com/office/drawing/2014/main" id="{ED1670AE-8531-404D-CDE4-7D18C5F59716}"/>
              </a:ext>
            </a:extLst>
          </p:cNvPr>
          <p:cNvPicPr>
            <a:picLocks noChangeAspect="1"/>
          </p:cNvPicPr>
          <p:nvPr/>
        </p:nvPicPr>
        <p:blipFill>
          <a:blip r:embed="rId3"/>
          <a:stretch>
            <a:fillRect/>
          </a:stretch>
        </p:blipFill>
        <p:spPr>
          <a:xfrm>
            <a:off x="6591121" y="2052681"/>
            <a:ext cx="5072525" cy="4487481"/>
          </a:xfrm>
          <a:prstGeom prst="rect">
            <a:avLst/>
          </a:prstGeom>
        </p:spPr>
      </p:pic>
      <p:pic>
        <p:nvPicPr>
          <p:cNvPr id="8" name="Picture 7">
            <a:extLst>
              <a:ext uri="{FF2B5EF4-FFF2-40B4-BE49-F238E27FC236}">
                <a16:creationId xmlns:a16="http://schemas.microsoft.com/office/drawing/2014/main" id="{2065B1C0-1736-1375-773C-C798C728C7D3}"/>
              </a:ext>
            </a:extLst>
          </p:cNvPr>
          <p:cNvPicPr>
            <a:picLocks noChangeAspect="1"/>
          </p:cNvPicPr>
          <p:nvPr/>
        </p:nvPicPr>
        <p:blipFill>
          <a:blip r:embed="rId4"/>
          <a:stretch>
            <a:fillRect/>
          </a:stretch>
        </p:blipFill>
        <p:spPr>
          <a:xfrm>
            <a:off x="691570" y="2052680"/>
            <a:ext cx="4778455" cy="4487481"/>
          </a:xfrm>
          <a:prstGeom prst="rect">
            <a:avLst/>
          </a:prstGeom>
        </p:spPr>
      </p:pic>
    </p:spTree>
    <p:extLst>
      <p:ext uri="{BB962C8B-B14F-4D97-AF65-F5344CB8AC3E}">
        <p14:creationId xmlns:p14="http://schemas.microsoft.com/office/powerpoint/2010/main" val="1848879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97F3A-CB90-2F45-D3DC-00A07D8D702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249C007-1090-18DA-2C2C-330A0FFB4BCA}"/>
              </a:ext>
            </a:extLst>
          </p:cNvPr>
          <p:cNvSpPr>
            <a:spLocks noGrp="1"/>
          </p:cNvSpPr>
          <p:nvPr>
            <p:ph type="sldNum" sz="quarter" idx="4"/>
          </p:nvPr>
        </p:nvSpPr>
        <p:spPr/>
        <p:txBody>
          <a:bodyPr/>
          <a:lstStyle/>
          <a:p>
            <a:fld id="{9445717F-2858-4043-A9CA-B2273EB60975}" type="slidenum">
              <a:rPr lang="en-US" smtClean="0"/>
              <a:pPr/>
              <a:t>7</a:t>
            </a:fld>
            <a:endParaRPr lang="en-US"/>
          </a:p>
        </p:txBody>
      </p:sp>
      <p:grpSp>
        <p:nvGrpSpPr>
          <p:cNvPr id="16" name="Group 15">
            <a:extLst>
              <a:ext uri="{FF2B5EF4-FFF2-40B4-BE49-F238E27FC236}">
                <a16:creationId xmlns:a16="http://schemas.microsoft.com/office/drawing/2014/main" id="{DD4D98FA-803C-677D-4B3A-D2FC5FCB9C10}"/>
              </a:ext>
            </a:extLst>
          </p:cNvPr>
          <p:cNvGrpSpPr/>
          <p:nvPr/>
        </p:nvGrpSpPr>
        <p:grpSpPr>
          <a:xfrm>
            <a:off x="6180186" y="-19682"/>
            <a:ext cx="5040503" cy="6928130"/>
            <a:chOff x="-19525" y="-1051036"/>
            <a:chExt cx="5695010" cy="7827744"/>
          </a:xfrm>
        </p:grpSpPr>
        <p:pic>
          <p:nvPicPr>
            <p:cNvPr id="12" name="Picture 11">
              <a:extLst>
                <a:ext uri="{FF2B5EF4-FFF2-40B4-BE49-F238E27FC236}">
                  <a16:creationId xmlns:a16="http://schemas.microsoft.com/office/drawing/2014/main" id="{E7AC12FC-5CBB-AFF8-6B58-849D11701B39}"/>
                </a:ext>
              </a:extLst>
            </p:cNvPr>
            <p:cNvPicPr>
              <a:picLocks noChangeAspect="1"/>
            </p:cNvPicPr>
            <p:nvPr/>
          </p:nvPicPr>
          <p:blipFill>
            <a:blip r:embed="rId3"/>
            <a:srcRect l="377"/>
            <a:stretch>
              <a:fillRect/>
            </a:stretch>
          </p:blipFill>
          <p:spPr>
            <a:xfrm>
              <a:off x="1" y="-1051036"/>
              <a:ext cx="5675484" cy="3968796"/>
            </a:xfrm>
            <a:prstGeom prst="rect">
              <a:avLst/>
            </a:prstGeom>
          </p:spPr>
        </p:pic>
        <p:pic>
          <p:nvPicPr>
            <p:cNvPr id="15" name="Picture 14">
              <a:extLst>
                <a:ext uri="{FF2B5EF4-FFF2-40B4-BE49-F238E27FC236}">
                  <a16:creationId xmlns:a16="http://schemas.microsoft.com/office/drawing/2014/main" id="{7383AC9F-90DC-7C6E-2040-377D132801FF}"/>
                </a:ext>
              </a:extLst>
            </p:cNvPr>
            <p:cNvPicPr>
              <a:picLocks noChangeAspect="1"/>
            </p:cNvPicPr>
            <p:nvPr/>
          </p:nvPicPr>
          <p:blipFill>
            <a:blip r:embed="rId4"/>
            <a:srcRect t="2245"/>
            <a:stretch>
              <a:fillRect/>
            </a:stretch>
          </p:blipFill>
          <p:spPr>
            <a:xfrm>
              <a:off x="-19525" y="2917759"/>
              <a:ext cx="5695010" cy="3858949"/>
            </a:xfrm>
            <a:prstGeom prst="rect">
              <a:avLst/>
            </a:prstGeom>
          </p:spPr>
        </p:pic>
      </p:grpSp>
      <p:pic>
        <p:nvPicPr>
          <p:cNvPr id="11" name="Picture 10" descr="A map of a country with different colored areas&#10;&#10;AI-generated content may be incorrect.">
            <a:extLst>
              <a:ext uri="{FF2B5EF4-FFF2-40B4-BE49-F238E27FC236}">
                <a16:creationId xmlns:a16="http://schemas.microsoft.com/office/drawing/2014/main" id="{B6DF6A9A-A530-78E8-7CD9-828893F26F26}"/>
              </a:ext>
            </a:extLst>
          </p:cNvPr>
          <p:cNvPicPr>
            <a:picLocks noChangeAspect="1"/>
          </p:cNvPicPr>
          <p:nvPr/>
        </p:nvPicPr>
        <p:blipFill>
          <a:blip r:embed="rId5"/>
          <a:stretch>
            <a:fillRect/>
          </a:stretch>
        </p:blipFill>
        <p:spPr>
          <a:xfrm>
            <a:off x="971311" y="-19682"/>
            <a:ext cx="4791815" cy="6928130"/>
          </a:xfrm>
          <a:prstGeom prst="rect">
            <a:avLst/>
          </a:prstGeom>
        </p:spPr>
      </p:pic>
    </p:spTree>
    <p:extLst>
      <p:ext uri="{BB962C8B-B14F-4D97-AF65-F5344CB8AC3E}">
        <p14:creationId xmlns:p14="http://schemas.microsoft.com/office/powerpoint/2010/main" val="992999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31E5E-DFE8-E54A-8640-AC5D8628B32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DE04E3-1B03-4D61-AFC8-04F57DFEB995}"/>
              </a:ext>
            </a:extLst>
          </p:cNvPr>
          <p:cNvSpPr>
            <a:spLocks noGrp="1"/>
          </p:cNvSpPr>
          <p:nvPr>
            <p:ph type="title"/>
          </p:nvPr>
        </p:nvSpPr>
        <p:spPr>
          <a:xfrm>
            <a:off x="725232" y="427814"/>
            <a:ext cx="8982321" cy="505548"/>
          </a:xfrm>
        </p:spPr>
        <p:txBody>
          <a:bodyPr/>
          <a:lstStyle/>
          <a:p>
            <a:r>
              <a:rPr lang="en-NZ" sz="3200" dirty="0"/>
              <a:t>Preferred zonal systems: Dunedin</a:t>
            </a:r>
          </a:p>
        </p:txBody>
      </p:sp>
      <p:sp>
        <p:nvSpPr>
          <p:cNvPr id="5" name="Slide Number Placeholder 4">
            <a:extLst>
              <a:ext uri="{FF2B5EF4-FFF2-40B4-BE49-F238E27FC236}">
                <a16:creationId xmlns:a16="http://schemas.microsoft.com/office/drawing/2014/main" id="{1133E13B-E2A6-C1B0-5F56-7A31B16C17A8}"/>
              </a:ext>
            </a:extLst>
          </p:cNvPr>
          <p:cNvSpPr>
            <a:spLocks noGrp="1"/>
          </p:cNvSpPr>
          <p:nvPr>
            <p:ph type="sldNum" sz="quarter" idx="4"/>
          </p:nvPr>
        </p:nvSpPr>
        <p:spPr/>
        <p:txBody>
          <a:bodyPr/>
          <a:lstStyle/>
          <a:p>
            <a:fld id="{9445717F-2858-4043-A9CA-B2273EB60975}" type="slidenum">
              <a:rPr lang="en-US" smtClean="0"/>
              <a:pPr/>
              <a:t>8</a:t>
            </a:fld>
            <a:endParaRPr lang="en-US"/>
          </a:p>
        </p:txBody>
      </p:sp>
      <p:pic>
        <p:nvPicPr>
          <p:cNvPr id="9" name="Picture 8">
            <a:extLst>
              <a:ext uri="{FF2B5EF4-FFF2-40B4-BE49-F238E27FC236}">
                <a16:creationId xmlns:a16="http://schemas.microsoft.com/office/drawing/2014/main" id="{2DE07FEE-0CCB-171F-92C0-F124ADD7E7A6}"/>
              </a:ext>
            </a:extLst>
          </p:cNvPr>
          <p:cNvPicPr>
            <a:picLocks noChangeAspect="1"/>
          </p:cNvPicPr>
          <p:nvPr/>
        </p:nvPicPr>
        <p:blipFill>
          <a:blip r:embed="rId3"/>
          <a:stretch>
            <a:fillRect/>
          </a:stretch>
        </p:blipFill>
        <p:spPr>
          <a:xfrm>
            <a:off x="168663" y="1747322"/>
            <a:ext cx="5927337" cy="3650076"/>
          </a:xfrm>
          <a:prstGeom prst="rect">
            <a:avLst/>
          </a:prstGeom>
        </p:spPr>
      </p:pic>
      <p:sp>
        <p:nvSpPr>
          <p:cNvPr id="6" name="TextBox 5">
            <a:extLst>
              <a:ext uri="{FF2B5EF4-FFF2-40B4-BE49-F238E27FC236}">
                <a16:creationId xmlns:a16="http://schemas.microsoft.com/office/drawing/2014/main" id="{C0B0791F-C2FC-907C-5149-33D802A3FFF5}"/>
              </a:ext>
            </a:extLst>
          </p:cNvPr>
          <p:cNvSpPr txBox="1"/>
          <p:nvPr/>
        </p:nvSpPr>
        <p:spPr>
          <a:xfrm>
            <a:off x="6569714" y="1747322"/>
            <a:ext cx="5115339" cy="4708981"/>
          </a:xfrm>
          <a:prstGeom prst="rect">
            <a:avLst/>
          </a:prstGeom>
          <a:noFill/>
        </p:spPr>
        <p:txBody>
          <a:bodyPr wrap="square" rtlCol="0">
            <a:spAutoFit/>
          </a:bodyPr>
          <a:lstStyle/>
          <a:p>
            <a:pPr>
              <a:spcAft>
                <a:spcPts val="600"/>
              </a:spcAft>
            </a:pPr>
            <a:r>
              <a:rPr lang="mi-NZ" sz="2000" b="1" dirty="0">
                <a:latin typeface="Source Sans Pro" panose="020B0503030403020204" pitchFamily="34" charset="0"/>
                <a:ea typeface="Source Sans Pro" panose="020B0503030403020204" pitchFamily="34" charset="0"/>
              </a:rPr>
              <a:t>Option 1: four zones </a:t>
            </a:r>
            <a:endParaRPr lang="mi-NZ" sz="2000" dirty="0">
              <a:latin typeface="Source Sans Pro" panose="020B0503030403020204" pitchFamily="34" charset="0"/>
              <a:ea typeface="Source Sans Pro" panose="020B0503030403020204" pitchFamily="34" charset="0"/>
            </a:endParaRP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Pros</a:t>
            </a:r>
            <a:r>
              <a:rPr lang="mi-NZ" sz="2000" dirty="0">
                <a:latin typeface="Source Sans Pro" panose="020B0503030403020204" pitchFamily="34" charset="0"/>
                <a:ea typeface="Source Sans Pro" panose="020B0503030403020204" pitchFamily="34" charset="0"/>
              </a:rPr>
              <a:t> – Simple, affordable, popular</a:t>
            </a: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Cons </a:t>
            </a:r>
            <a:r>
              <a:rPr lang="mi-NZ" sz="2000" dirty="0">
                <a:latin typeface="Source Sans Pro" panose="020B0503030403020204" pitchFamily="34" charset="0"/>
                <a:ea typeface="Source Sans Pro" panose="020B0503030403020204" pitchFamily="34" charset="0"/>
              </a:rPr>
              <a:t>–</a:t>
            </a:r>
            <a:r>
              <a:rPr lang="mi-NZ" sz="2000" b="1" dirty="0">
                <a:latin typeface="Source Sans Pro" panose="020B0503030403020204" pitchFamily="34" charset="0"/>
                <a:ea typeface="Source Sans Pro" panose="020B0503030403020204" pitchFamily="34" charset="0"/>
              </a:rPr>
              <a:t> </a:t>
            </a:r>
            <a:r>
              <a:rPr lang="mi-NZ" sz="2000" dirty="0">
                <a:latin typeface="Source Sans Pro" panose="020B0503030403020204" pitchFamily="34" charset="0"/>
                <a:ea typeface="Source Sans Pro" panose="020B0503030403020204" pitchFamily="34" charset="0"/>
              </a:rPr>
              <a:t>Generates less revenue overall, shorter trips subsidise longer trips, indirectly supports dispersed land use</a:t>
            </a:r>
          </a:p>
          <a:p>
            <a:pPr>
              <a:spcAft>
                <a:spcPts val="600"/>
              </a:spcAft>
            </a:pPr>
            <a:endParaRPr lang="mi-NZ" sz="2000" dirty="0">
              <a:latin typeface="Source Sans Pro" panose="020B0503030403020204" pitchFamily="34" charset="0"/>
              <a:ea typeface="Source Sans Pro" panose="020B0503030403020204" pitchFamily="34" charset="0"/>
            </a:endParaRPr>
          </a:p>
          <a:p>
            <a:pPr>
              <a:spcAft>
                <a:spcPts val="600"/>
              </a:spcAft>
            </a:pPr>
            <a:r>
              <a:rPr lang="mi-NZ" sz="2000" b="1" dirty="0">
                <a:latin typeface="Source Sans Pro" panose="020B0503030403020204" pitchFamily="34" charset="0"/>
                <a:ea typeface="Source Sans Pro" panose="020B0503030403020204" pitchFamily="34" charset="0"/>
              </a:rPr>
              <a:t>Option 2: five zones</a:t>
            </a: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Pros</a:t>
            </a:r>
            <a:r>
              <a:rPr lang="mi-NZ" sz="2000" dirty="0">
                <a:latin typeface="Source Sans Pro" panose="020B0503030403020204" pitchFamily="34" charset="0"/>
                <a:ea typeface="Source Sans Pro" panose="020B0503030403020204" pitchFamily="34" charset="0"/>
              </a:rPr>
              <a:t> – Material revenue increase in the short-term, longer distance trips pay a fairer share</a:t>
            </a:r>
          </a:p>
          <a:p>
            <a:pPr marL="342900" indent="-342900">
              <a:spcAft>
                <a:spcPts val="600"/>
              </a:spcAft>
              <a:buFont typeface="Arial" panose="020B0604020202020204" pitchFamily="34" charset="0"/>
              <a:buChar char="•"/>
            </a:pPr>
            <a:r>
              <a:rPr lang="mi-NZ" sz="2000" b="1" dirty="0">
                <a:latin typeface="Source Sans Pro" panose="020B0503030403020204" pitchFamily="34" charset="0"/>
                <a:ea typeface="Source Sans Pro" panose="020B0503030403020204" pitchFamily="34" charset="0"/>
              </a:rPr>
              <a:t>Cons </a:t>
            </a:r>
            <a:r>
              <a:rPr lang="mi-NZ" sz="2000" dirty="0">
                <a:latin typeface="Source Sans Pro" panose="020B0503030403020204" pitchFamily="34" charset="0"/>
                <a:ea typeface="Source Sans Pro" panose="020B0503030403020204" pitchFamily="34" charset="0"/>
              </a:rPr>
              <a:t>– Higher fares, more complex</a:t>
            </a:r>
            <a:endParaRPr lang="mi-NZ" sz="2000" b="1" dirty="0">
              <a:latin typeface="Source Sans Pro" panose="020B0503030403020204" pitchFamily="34" charset="0"/>
              <a:ea typeface="Source Sans Pro" panose="020B0503030403020204" pitchFamily="34" charset="0"/>
            </a:endParaRPr>
          </a:p>
          <a:p>
            <a:pPr>
              <a:spcAft>
                <a:spcPts val="600"/>
              </a:spcAft>
            </a:pPr>
            <a:endParaRPr lang="mi-NZ" sz="2000" b="1" dirty="0">
              <a:latin typeface="Source Sans Pro" panose="020B0503030403020204" pitchFamily="34" charset="0"/>
              <a:ea typeface="Source Sans Pro" panose="020B0503030403020204" pitchFamily="34" charset="0"/>
            </a:endParaRPr>
          </a:p>
          <a:p>
            <a:pPr>
              <a:spcAft>
                <a:spcPts val="600"/>
              </a:spcAft>
            </a:pPr>
            <a:endParaRPr lang="mi-NZ" sz="200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943145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7DA98-90C3-7AC9-9AC1-0BCB97D9292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B5B37EE-9A03-7B74-1EF6-EE5153038AD8}"/>
              </a:ext>
            </a:extLst>
          </p:cNvPr>
          <p:cNvSpPr>
            <a:spLocks noGrp="1"/>
          </p:cNvSpPr>
          <p:nvPr>
            <p:ph type="body" sz="quarter" idx="20"/>
          </p:nvPr>
        </p:nvSpPr>
        <p:spPr>
          <a:xfrm>
            <a:off x="723901" y="1460602"/>
            <a:ext cx="1317841" cy="505548"/>
          </a:xfrm>
        </p:spPr>
        <p:txBody>
          <a:bodyPr/>
          <a:lstStyle/>
          <a:p>
            <a:r>
              <a:rPr lang="en-NZ" dirty="0"/>
              <a:t>Dunedin</a:t>
            </a:r>
          </a:p>
        </p:txBody>
      </p:sp>
      <p:sp>
        <p:nvSpPr>
          <p:cNvPr id="5" name="Slide Number Placeholder 4">
            <a:extLst>
              <a:ext uri="{FF2B5EF4-FFF2-40B4-BE49-F238E27FC236}">
                <a16:creationId xmlns:a16="http://schemas.microsoft.com/office/drawing/2014/main" id="{26E40DE7-4B7B-8151-438C-A353FFDCE261}"/>
              </a:ext>
            </a:extLst>
          </p:cNvPr>
          <p:cNvSpPr>
            <a:spLocks noGrp="1"/>
          </p:cNvSpPr>
          <p:nvPr>
            <p:ph type="sldNum" sz="quarter" idx="4"/>
          </p:nvPr>
        </p:nvSpPr>
        <p:spPr/>
        <p:txBody>
          <a:bodyPr/>
          <a:lstStyle/>
          <a:p>
            <a:fld id="{9445717F-2858-4043-A9CA-B2273EB60975}" type="slidenum">
              <a:rPr lang="en-US" smtClean="0"/>
              <a:pPr/>
              <a:t>9</a:t>
            </a:fld>
            <a:endParaRPr lang="en-US"/>
          </a:p>
        </p:txBody>
      </p:sp>
      <p:sp>
        <p:nvSpPr>
          <p:cNvPr id="10" name="Text Placeholder 6">
            <a:extLst>
              <a:ext uri="{FF2B5EF4-FFF2-40B4-BE49-F238E27FC236}">
                <a16:creationId xmlns:a16="http://schemas.microsoft.com/office/drawing/2014/main" id="{50EDF9C4-BFE4-6342-A0AD-A1E3E6BEBBD2}"/>
              </a:ext>
            </a:extLst>
          </p:cNvPr>
          <p:cNvSpPr txBox="1">
            <a:spLocks/>
          </p:cNvSpPr>
          <p:nvPr/>
        </p:nvSpPr>
        <p:spPr>
          <a:xfrm>
            <a:off x="6425331" y="1460602"/>
            <a:ext cx="1841847" cy="505548"/>
          </a:xfrm>
          <a:prstGeom prst="rect">
            <a:avLst/>
          </a:prstGeom>
        </p:spPr>
        <p:txBody>
          <a:bodyPr vert="horz" lIns="91440" tIns="45720" rIns="91440" bIns="45720" rtlCol="0">
            <a:noAutofit/>
          </a:bodyPr>
          <a:lstStyle>
            <a:lvl1pPr marL="0" indent="0" algn="l" defTabSz="914377" rtl="0" eaLnBrk="1" latinLnBrk="0" hangingPunct="1">
              <a:lnSpc>
                <a:spcPts val="2933"/>
              </a:lnSpc>
              <a:spcBef>
                <a:spcPts val="0"/>
              </a:spcBef>
              <a:spcAft>
                <a:spcPts val="267"/>
              </a:spcAft>
              <a:buFont typeface="Arial" panose="020B0604020202020204" pitchFamily="34" charset="0"/>
              <a:buNone/>
              <a:defRPr sz="2267" b="1"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93295" indent="-191995" algn="l" defTabSz="914377" rtl="0" eaLnBrk="1" latinLnBrk="0" hangingPunct="1">
              <a:lnSpc>
                <a:spcPts val="2533"/>
              </a:lnSpc>
              <a:spcBef>
                <a:spcPts val="133"/>
              </a:spcBef>
              <a:spcAft>
                <a:spcPts val="133"/>
              </a:spcAft>
              <a:buFont typeface="Arial" panose="020B0604020202020204" pitchFamily="34" charset="0"/>
              <a:buChar char="•"/>
              <a:tabLst/>
              <a:defRPr sz="2133"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383990" indent="-191995" algn="l" defTabSz="914377" rtl="0" eaLnBrk="1" latinLnBrk="0" hangingPunct="1">
              <a:lnSpc>
                <a:spcPct val="90000"/>
              </a:lnSpc>
              <a:spcBef>
                <a:spcPts val="500"/>
              </a:spcBef>
              <a:buFont typeface="Arial" panose="020B0604020202020204" pitchFamily="34" charset="0"/>
              <a:buChar char="•"/>
              <a:defRPr sz="1467"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575986" indent="-191995" algn="l" defTabSz="914377" rtl="0" eaLnBrk="1" latinLnBrk="0" hangingPunct="1">
              <a:lnSpc>
                <a:spcPct val="90000"/>
              </a:lnSpc>
              <a:spcBef>
                <a:spcPts val="500"/>
              </a:spcBef>
              <a:buFont typeface="Arial" panose="020B0604020202020204" pitchFamily="34" charset="0"/>
              <a:buChar char="•"/>
              <a:defRPr sz="1733"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767981" indent="-191995" algn="l" defTabSz="914377" rtl="0" eaLnBrk="1" latinLnBrk="0" hangingPunct="1">
              <a:lnSpc>
                <a:spcPct val="90000"/>
              </a:lnSpc>
              <a:spcBef>
                <a:spcPts val="500"/>
              </a:spcBef>
              <a:buFont typeface="Arial" panose="020B0604020202020204" pitchFamily="34" charset="0"/>
              <a:buChar char="•"/>
              <a:defRPr sz="1333"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Queenstown</a:t>
            </a:r>
          </a:p>
        </p:txBody>
      </p:sp>
      <p:pic>
        <p:nvPicPr>
          <p:cNvPr id="8" name="Picture 7">
            <a:extLst>
              <a:ext uri="{FF2B5EF4-FFF2-40B4-BE49-F238E27FC236}">
                <a16:creationId xmlns:a16="http://schemas.microsoft.com/office/drawing/2014/main" id="{9F5363BD-9302-51C9-AD16-8B4F1B8423CE}"/>
              </a:ext>
            </a:extLst>
          </p:cNvPr>
          <p:cNvPicPr>
            <a:picLocks noChangeAspect="1"/>
          </p:cNvPicPr>
          <p:nvPr/>
        </p:nvPicPr>
        <p:blipFill>
          <a:blip r:embed="rId3"/>
          <a:stretch>
            <a:fillRect/>
          </a:stretch>
        </p:blipFill>
        <p:spPr>
          <a:xfrm>
            <a:off x="5982679" y="1569298"/>
            <a:ext cx="5979604" cy="3947173"/>
          </a:xfrm>
          <a:prstGeom prst="rect">
            <a:avLst/>
          </a:prstGeom>
        </p:spPr>
      </p:pic>
      <p:pic>
        <p:nvPicPr>
          <p:cNvPr id="2" name="Picture 1" descr="A map of a city&#10;&#10;AI-generated content may be incorrect.">
            <a:extLst>
              <a:ext uri="{FF2B5EF4-FFF2-40B4-BE49-F238E27FC236}">
                <a16:creationId xmlns:a16="http://schemas.microsoft.com/office/drawing/2014/main" id="{43849D20-D169-A074-2009-B069BB9D2112}"/>
              </a:ext>
            </a:extLst>
          </p:cNvPr>
          <p:cNvPicPr>
            <a:picLocks noChangeAspect="1"/>
          </p:cNvPicPr>
          <p:nvPr/>
        </p:nvPicPr>
        <p:blipFill rotWithShape="1">
          <a:blip r:embed="rId4"/>
          <a:srcRect l="2414" t="1665" r="3170" b="-1"/>
          <a:stretch>
            <a:fillRect/>
          </a:stretch>
        </p:blipFill>
        <p:spPr bwMode="auto">
          <a:xfrm>
            <a:off x="229717" y="1569298"/>
            <a:ext cx="5701616" cy="39471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44842206"/>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2" id="{AE889C91-CB39-3B49-A807-521534682636}" vid="{371C15DE-A4B0-9A44-A998-B4C834F919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ubactivity xmlns="4f9c820c-e7e2-444d-97ee-45f2b3485c1d">Workshops</Subactivity>
    <BusinessValue xmlns="4f9c820c-e7e2-444d-97ee-45f2b3485c1d" xsi:nil="true"/>
    <PRADateDisposal xmlns="4f9c820c-e7e2-444d-97ee-45f2b3485c1d" xsi:nil="true"/>
    <KeyWords xmlns="15ffb055-6eb4-45a1-bc20-bf2ac0d420da" xsi:nil="true"/>
    <SecurityClassification xmlns="15ffb055-6eb4-45a1-bc20-bf2ac0d420da" xsi:nil="true"/>
    <PRADate3 xmlns="4f9c820c-e7e2-444d-97ee-45f2b3485c1d" xsi:nil="true"/>
    <PRAText5 xmlns="4f9c820c-e7e2-444d-97ee-45f2b3485c1d" xsi:nil="true"/>
    <Level2 xmlns="c91a514c-9034-4fa3-897a-8352025b26ed">NA</Level2>
    <Activity xmlns="4f9c820c-e7e2-444d-97ee-45f2b3485c1d">Integrated Transport Planning</Activity>
    <AggregationStatus xmlns="4f9c820c-e7e2-444d-97ee-45f2b3485c1d">Normal</AggregationStatus>
    <CategoryValue xmlns="4f9c820c-e7e2-444d-97ee-45f2b3485c1d">NA</CategoryValue>
    <PRADate2 xmlns="4f9c820c-e7e2-444d-97ee-45f2b3485c1d" xsi:nil="true"/>
    <SetLabel xmlns="c91a514c-9034-4fa3-897a-8352025b26ed">RETAIN</SetLabel>
    <Case xmlns="4f9c820c-e7e2-444d-97ee-45f2b3485c1d">NA</Case>
    <PRAText1 xmlns="4f9c820c-e7e2-444d-97ee-45f2b3485c1d" xsi:nil="true"/>
    <PRAText4 xmlns="4f9c820c-e7e2-444d-97ee-45f2b3485c1d" xsi:nil="true"/>
    <Level3 xmlns="c91a514c-9034-4fa3-897a-8352025b26ed" xsi:nil="true"/>
    <Team xmlns="c91a514c-9034-4fa3-897a-8352025b26ed">Governance</Team>
    <Project xmlns="4f9c820c-e7e2-444d-97ee-45f2b3485c1d">NA</Project>
    <zLegacy xmlns="7af8820d-5d77-49fd-a90f-de67c7df7ae1" xsi:nil="true"/>
    <FunctionGroup xmlns="4f9c820c-e7e2-444d-97ee-45f2b3485c1d">Governance</FunctionGroup>
    <Function xmlns="4f9c820c-e7e2-444d-97ee-45f2b3485c1d">Public Transport</Function>
    <RelatedPeople xmlns="4f9c820c-e7e2-444d-97ee-45f2b3485c1d">
      <UserInfo>
        <DisplayName/>
        <AccountId xsi:nil="true"/>
        <AccountType/>
      </UserInfo>
    </RelatedPeople>
    <AggregationNarrative xmlns="725c79e5-42ce-4aa0-ac78-b6418001f0d2" xsi:nil="true"/>
    <Channel xmlns="c91a514c-9034-4fa3-897a-8352025b26ed">NA</Channel>
    <PRAType xmlns="4f9c820c-e7e2-444d-97ee-45f2b3485c1d">Doc</PRAType>
    <PRADate1 xmlns="4f9c820c-e7e2-444d-97ee-45f2b3485c1d" xsi:nil="true"/>
    <DocumentType xmlns="4f9c820c-e7e2-444d-97ee-45f2b3485c1d" xsi:nil="true"/>
    <PRAText3 xmlns="4f9c820c-e7e2-444d-97ee-45f2b3485c1d" xsi:nil="true"/>
    <OverrideLabel xmlns="c91a514c-9034-4fa3-897a-8352025b26ed" xsi:nil="true"/>
    <zLegacyJSON xmlns="7af8820d-5d77-49fd-a90f-de67c7df7ae1" xsi:nil="true"/>
    <Year xmlns="c91a514c-9034-4fa3-897a-8352025b26ed">NA</Year>
    <zMigrationID xmlns="7af8820d-5d77-49fd-a90f-de67c7df7ae1" xsi:nil="true"/>
    <Narrative xmlns="4f9c820c-e7e2-444d-97ee-45f2b3485c1d" xsi:nil="true"/>
    <CategoryName xmlns="4f9c820c-e7e2-444d-97ee-45f2b3485c1d">NA</CategoryName>
    <PRADateTrigger xmlns="4f9c820c-e7e2-444d-97ee-45f2b3485c1d" xsi:nil="true"/>
    <PRAText2 xmlns="4f9c820c-e7e2-444d-97ee-45f2b3485c1d" xsi:nil="true"/>
    <TaxCatchAll xmlns="6c624c20-d424-4528-aba7-7a785f7b45c8" xsi:nil="true"/>
    <lcf76f155ced4ddcb4097134ff3c332f xmlns="ae74b65f-670c-4d45-8bb4-1dbd1920ddae">
      <Terms xmlns="http://schemas.microsoft.com/office/infopath/2007/PartnerControls"/>
    </lcf76f155ced4ddcb4097134ff3c332f>
    <Links xmlns="ae74b65f-670c-4d45-8bb4-1dbd1920ddae" xsi:nil="true"/>
    <_dlc_DocIdUrl xmlns="6c624c20-d424-4528-aba7-7a785f7b45c8">
      <Url>https://otagorc.sharepoint.com/sites/Governance/_layouts/15/DocIdRedir.aspx?ID=Governance-733917699-18097</Url>
      <Description>Governance-733917699-18097</Description>
    </_dlc_DocIdUrl>
    <ObjectiveID xmlns="cf5c6748-c28d-4fd0-b98f-0f431de5959e" xsi:nil="true"/>
    <_dlc_DocId xmlns="6c624c20-d424-4528-aba7-7a785f7b45c8">Governance-733917699-18097</_dlc_DocId>
  </documentManagement>
</p:properties>
</file>

<file path=customXml/item3.xml><?xml version="1.0" encoding="utf-8"?>
<ct:contentTypeSchema xmlns:ct="http://schemas.microsoft.com/office/2006/metadata/contentType" xmlns:ma="http://schemas.microsoft.com/office/2006/metadata/properties/metaAttributes" ct:_="" ma:_="" ma:contentTypeName="eDocument" ma:contentTypeID="0x0101002FFEDB9C6A73274794DF28531864304F" ma:contentTypeVersion="96" ma:contentTypeDescription="Create a new document." ma:contentTypeScope="" ma:versionID="d6caa212a589c049472efac1dd2e5c6d">
  <xsd:schema xmlns:xsd="http://www.w3.org/2001/XMLSchema" xmlns:xs="http://www.w3.org/2001/XMLSchema" xmlns:p="http://schemas.microsoft.com/office/2006/metadata/properties" xmlns:ns2="4f9c820c-e7e2-444d-97ee-45f2b3485c1d" xmlns:ns3="15ffb055-6eb4-45a1-bc20-bf2ac0d420da" xmlns:ns4="725c79e5-42ce-4aa0-ac78-b6418001f0d2" xmlns:ns5="c91a514c-9034-4fa3-897a-8352025b26ed" xmlns:ns6="7af8820d-5d77-49fd-a90f-de67c7df7ae1" xmlns:ns7="cf5c6748-c28d-4fd0-b98f-0f431de5959e" xmlns:ns8="ae74b65f-670c-4d45-8bb4-1dbd1920ddae" xmlns:ns9="6c624c20-d424-4528-aba7-7a785f7b45c8" targetNamespace="http://schemas.microsoft.com/office/2006/metadata/properties" ma:root="true" ma:fieldsID="f3ec49c7961edcf9a99dc62b7384dca6" ns2:_="" ns3:_="" ns4:_="" ns5:_="" ns6:_="" ns7:_="" ns8:_="" ns9:_="">
    <xsd:import namespace="4f9c820c-e7e2-444d-97ee-45f2b3485c1d"/>
    <xsd:import namespace="15ffb055-6eb4-45a1-bc20-bf2ac0d420da"/>
    <xsd:import namespace="725c79e5-42ce-4aa0-ac78-b6418001f0d2"/>
    <xsd:import namespace="c91a514c-9034-4fa3-897a-8352025b26ed"/>
    <xsd:import namespace="7af8820d-5d77-49fd-a90f-de67c7df7ae1"/>
    <xsd:import namespace="cf5c6748-c28d-4fd0-b98f-0f431de5959e"/>
    <xsd:import namespace="ae74b65f-670c-4d45-8bb4-1dbd1920ddae"/>
    <xsd:import namespace="6c624c20-d424-4528-aba7-7a785f7b45c8"/>
    <xsd:element name="properties">
      <xsd:complexType>
        <xsd:sequence>
          <xsd:element name="documentManagement">
            <xsd:complexType>
              <xsd:all>
                <xsd:element ref="ns2:DocumentType" minOccurs="0"/>
                <xsd:element ref="ns3:KeyWords" minOccurs="0"/>
                <xsd:element ref="ns2:Narrative" minOccurs="0"/>
                <xsd:element ref="ns3:SecurityClassification" minOccurs="0"/>
                <xsd:element ref="ns2:Subactivity" minOccurs="0"/>
                <xsd:element ref="ns2:Case" minOccurs="0"/>
                <xsd:element ref="ns2:RelatedPeople" minOccurs="0"/>
                <xsd:element ref="ns2:CategoryName" minOccurs="0"/>
                <xsd:element ref="ns2:CategoryValue" minOccurs="0"/>
                <xsd:element ref="ns2:BusinessValue" minOccurs="0"/>
                <xsd:element ref="ns2:FunctionGroup" minOccurs="0"/>
                <xsd:element ref="ns2:Function" minOccurs="0"/>
                <xsd:element ref="ns2:PRAType" minOccurs="0"/>
                <xsd:element ref="ns2:PRADate1" minOccurs="0"/>
                <xsd:element ref="ns2:PRADate2" minOccurs="0"/>
                <xsd:element ref="ns2:PRADate3" minOccurs="0"/>
                <xsd:element ref="ns2:PRADateDisposal" minOccurs="0"/>
                <xsd:element ref="ns2:PRADateTrigger" minOccurs="0"/>
                <xsd:element ref="ns2:PRAText1" minOccurs="0"/>
                <xsd:element ref="ns2:PRAText2" minOccurs="0"/>
                <xsd:element ref="ns2:PRAText3" minOccurs="0"/>
                <xsd:element ref="ns2:PRAText4" minOccurs="0"/>
                <xsd:element ref="ns2:PRAText5" minOccurs="0"/>
                <xsd:element ref="ns2:AggregationStatus" minOccurs="0"/>
                <xsd:element ref="ns2:Project" minOccurs="0"/>
                <xsd:element ref="ns2:Activity" minOccurs="0"/>
                <xsd:element ref="ns4:AggregationNarrative" minOccurs="0"/>
                <xsd:element ref="ns5:Channel" minOccurs="0"/>
                <xsd:element ref="ns5:Team" minOccurs="0"/>
                <xsd:element ref="ns5:Level2" minOccurs="0"/>
                <xsd:element ref="ns5:Level3" minOccurs="0"/>
                <xsd:element ref="ns5:Year" minOccurs="0"/>
                <xsd:element ref="ns5:OverrideLabel" minOccurs="0"/>
                <xsd:element ref="ns5:SetLabel" minOccurs="0"/>
                <xsd:element ref="ns6:zMigrationID" minOccurs="0"/>
                <xsd:element ref="ns6:zLegacy" minOccurs="0"/>
                <xsd:element ref="ns6:zLegacyJSON" minOccurs="0"/>
                <xsd:element ref="ns7:ObjectiveID" minOccurs="0"/>
                <xsd:element ref="ns8:MediaServiceMetadata" minOccurs="0"/>
                <xsd:element ref="ns8:MediaServiceFastMetadata" minOccurs="0"/>
                <xsd:element ref="ns8:MediaServiceObjectDetectorVersions" minOccurs="0"/>
                <xsd:element ref="ns8:MediaServiceDateTaken" minOccurs="0"/>
                <xsd:element ref="ns8:MediaServiceGenerationTime" minOccurs="0"/>
                <xsd:element ref="ns8:MediaServiceEventHashCode" minOccurs="0"/>
                <xsd:element ref="ns8:MediaLengthInSeconds" minOccurs="0"/>
                <xsd:element ref="ns8:lcf76f155ced4ddcb4097134ff3c332f" minOccurs="0"/>
                <xsd:element ref="ns9:TaxCatchAll" minOccurs="0"/>
                <xsd:element ref="ns8:MediaServiceOCR" minOccurs="0"/>
                <xsd:element ref="ns8:MediaServiceLocation" minOccurs="0"/>
                <xsd:element ref="ns8:Links" minOccurs="0"/>
                <xsd:element ref="ns9:SharedWithUsers" minOccurs="0"/>
                <xsd:element ref="ns9:SharedWithDetails" minOccurs="0"/>
                <xsd:element ref="ns9:_dlc_DocId" minOccurs="0"/>
                <xsd:element ref="ns9:_dlc_DocIdUrl" minOccurs="0"/>
                <xsd:element ref="ns9:_dlc_DocIdPersistId" minOccurs="0"/>
                <xsd:element ref="ns8:MediaServiceSearchProperties" minOccurs="0"/>
                <xsd:element ref="ns8: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9c820c-e7e2-444d-97ee-45f2b3485c1d" elementFormDefault="qualified">
    <xsd:import namespace="http://schemas.microsoft.com/office/2006/documentManagement/types"/>
    <xsd:import namespace="http://schemas.microsoft.com/office/infopath/2007/PartnerControls"/>
    <xsd:element name="DocumentType" ma:index="8" nillable="true" ma:displayName="Document Type" ma:format="Dropdown" ma:hidden="true" ma:internalName="DocumentType">
      <xsd:simpleType>
        <xsd:union memberTypes="dms:Text">
          <xsd:simpleType>
            <xsd:restriction base="dms:Choice">
              <xsd:enumeration value="APPLICATION, certificate, consent related"/>
              <xsd:enumeration value="CONTRACT, Variation, Agreement"/>
              <xsd:enumeration value="CORRESPONDENCE"/>
              <xsd:enumeration value="DRAWING, Plan, Map"/>
              <xsd:enumeration value="EMPLOYMENT related"/>
              <xsd:enumeration value="FINANCIAL related"/>
              <xsd:enumeration value="KNOWLEDGE article"/>
              <xsd:enumeration value="MEETING related"/>
              <xsd:enumeration value="MEMO, Filenote, Email"/>
              <xsd:enumeration value="MODEL, Calculation, Working"/>
              <xsd:enumeration value="PHOTO, Image or Multi-media"/>
              <xsd:enumeration value="PRESENTATION"/>
              <xsd:enumeration value="PUBLICATION material"/>
              <xsd:enumeration value="PURCHASING related"/>
              <xsd:enumeration value="REPORT, or planning related"/>
              <xsd:enumeration value="RULES, Policy, Bylaw, procedure"/>
              <xsd:enumeration value="SERVICE REQUEST related"/>
              <xsd:enumeration value="SPECIFICATION or standard"/>
              <xsd:enumeration value="SUPPLIER PRODUCT Info"/>
              <xsd:enumeration value="TEMPLATE, Checklist or Form"/>
            </xsd:restriction>
          </xsd:simpleType>
        </xsd:union>
      </xsd:simpleType>
    </xsd:element>
    <xsd:element name="Narrative" ma:index="10" nillable="true" ma:displayName="Narrative" ma:hidden="true" ma:internalName="Narrative" ma:readOnly="false">
      <xsd:simpleType>
        <xsd:restriction base="dms:Note"/>
      </xsd:simpleType>
    </xsd:element>
    <xsd:element name="Subactivity" ma:index="12" nillable="true" ma:displayName="Subactivity" ma:default="NA" ma:hidden="true" ma:internalName="Subactivity" ma:readOnly="false">
      <xsd:simpleType>
        <xsd:restriction base="dms:Text">
          <xsd:maxLength value="255"/>
        </xsd:restriction>
      </xsd:simpleType>
    </xsd:element>
    <xsd:element name="Case" ma:index="13" nillable="true" ma:displayName="Case" ma:default="NA" ma:hidden="true" ma:internalName="Case" ma:readOnly="false">
      <xsd:simpleType>
        <xsd:restriction base="dms:Text">
          <xsd:maxLength value="255"/>
        </xsd:restriction>
      </xsd:simpleType>
    </xsd:element>
    <xsd:element name="RelatedPeople" ma:index="14" nillable="true" ma:displayName="Related People" ma:hidden="true" ma:list="UserInfo" ma:SharePointGroup="0" ma:internalName="RelatedPeople"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ategoryName" ma:index="15" nillable="true" ma:displayName="Category 1" ma:default="NA" ma:hidden="true" ma:internalName="CategoryName" ma:readOnly="false">
      <xsd:simpleType>
        <xsd:restriction base="dms:Text">
          <xsd:maxLength value="255"/>
        </xsd:restriction>
      </xsd:simpleType>
    </xsd:element>
    <xsd:element name="CategoryValue" ma:index="16" nillable="true" ma:displayName="Category 2" ma:default="NA" ma:hidden="true" ma:internalName="CategoryValue" ma:readOnly="false">
      <xsd:simpleType>
        <xsd:restriction base="dms:Text">
          <xsd:maxLength value="255"/>
        </xsd:restriction>
      </xsd:simpleType>
    </xsd:element>
    <xsd:element name="BusinessValue" ma:index="17" nillable="true" ma:displayName="Business Value" ma:hidden="true" ma:internalName="BusinessValue" ma:readOnly="false">
      <xsd:simpleType>
        <xsd:restriction base="dms:Text">
          <xsd:maxLength value="255"/>
        </xsd:restriction>
      </xsd:simpleType>
    </xsd:element>
    <xsd:element name="FunctionGroup" ma:index="18" nillable="true" ma:displayName="Function Group" ma:default="Governance" ma:hidden="true" ma:internalName="FunctionGroup" ma:readOnly="false">
      <xsd:simpleType>
        <xsd:restriction base="dms:Text">
          <xsd:maxLength value="255"/>
        </xsd:restriction>
      </xsd:simpleType>
    </xsd:element>
    <xsd:element name="Function" ma:index="19" nillable="true" ma:displayName="Function" ma:default="" ma:hidden="true" ma:internalName="Function" ma:readOnly="false">
      <xsd:simpleType>
        <xsd:restriction base="dms:Text">
          <xsd:maxLength value="255"/>
        </xsd:restriction>
      </xsd:simpleType>
    </xsd:element>
    <xsd:element name="PRAType" ma:index="20" nillable="true" ma:displayName="PRA Type" ma:default="Doc" ma:hidden="true" ma:indexed="true" ma:internalName="PRAType" ma:readOnly="false">
      <xsd:simpleType>
        <xsd:restriction base="dms:Text">
          <xsd:maxLength value="255"/>
        </xsd:restriction>
      </xsd:simpleType>
    </xsd:element>
    <xsd:element name="PRADate1" ma:index="21" nillable="true" ma:displayName="PRA Date 1" ma:format="DateOnly" ma:hidden="true" ma:internalName="PRADate1" ma:readOnly="false">
      <xsd:simpleType>
        <xsd:restriction base="dms:DateTime"/>
      </xsd:simpleType>
    </xsd:element>
    <xsd:element name="PRADate2" ma:index="22" nillable="true" ma:displayName="PRA Date 2" ma:format="DateOnly" ma:hidden="true" ma:internalName="PRADate2" ma:readOnly="false">
      <xsd:simpleType>
        <xsd:restriction base="dms:DateTime"/>
      </xsd:simpleType>
    </xsd:element>
    <xsd:element name="PRADate3" ma:index="23" nillable="true" ma:displayName="PRA Date 3" ma:format="DateOnly" ma:hidden="true" ma:internalName="PRADate3" ma:readOnly="false">
      <xsd:simpleType>
        <xsd:restriction base="dms:DateTime"/>
      </xsd:simpleType>
    </xsd:element>
    <xsd:element name="PRADateDisposal" ma:index="24" nillable="true" ma:displayName="PRA Date Disposal" ma:format="DateOnly" ma:hidden="true" ma:internalName="PRADateDisposal" ma:readOnly="false">
      <xsd:simpleType>
        <xsd:restriction base="dms:DateTime"/>
      </xsd:simpleType>
    </xsd:element>
    <xsd:element name="PRADateTrigger" ma:index="25" nillable="true" ma:displayName="PRA Date Trigger" ma:format="DateOnly" ma:hidden="true" ma:internalName="PRADateTrigger" ma:readOnly="false">
      <xsd:simpleType>
        <xsd:restriction base="dms:DateTime"/>
      </xsd:simpleType>
    </xsd:element>
    <xsd:element name="PRAText1" ma:index="26" nillable="true" ma:displayName="PRA Text 1" ma:hidden="true" ma:internalName="PRAText1" ma:readOnly="false">
      <xsd:simpleType>
        <xsd:restriction base="dms:Text">
          <xsd:maxLength value="255"/>
        </xsd:restriction>
      </xsd:simpleType>
    </xsd:element>
    <xsd:element name="PRAText2" ma:index="27" nillable="true" ma:displayName="PRA Text 2" ma:hidden="true" ma:internalName="PRAText2" ma:readOnly="false">
      <xsd:simpleType>
        <xsd:restriction base="dms:Text">
          <xsd:maxLength value="255"/>
        </xsd:restriction>
      </xsd:simpleType>
    </xsd:element>
    <xsd:element name="PRAText3" ma:index="28" nillable="true" ma:displayName="PRA Text 3" ma:hidden="true" ma:internalName="PRAText3" ma:readOnly="false">
      <xsd:simpleType>
        <xsd:restriction base="dms:Text">
          <xsd:maxLength value="255"/>
        </xsd:restriction>
      </xsd:simpleType>
    </xsd:element>
    <xsd:element name="PRAText4" ma:index="29" nillable="true" ma:displayName="PRA Text 4" ma:hidden="true" ma:internalName="PRAText4" ma:readOnly="false">
      <xsd:simpleType>
        <xsd:restriction base="dms:Text">
          <xsd:maxLength value="255"/>
        </xsd:restriction>
      </xsd:simpleType>
    </xsd:element>
    <xsd:element name="PRAText5" ma:index="30" nillable="true" ma:displayName="PRA Text 5" ma:hidden="true" ma:indexed="true" ma:internalName="PRAText5" ma:readOnly="false">
      <xsd:simpleType>
        <xsd:restriction base="dms:Text">
          <xsd:maxLength value="255"/>
        </xsd:restriction>
      </xsd:simpleType>
    </xsd:element>
    <xsd:element name="AggregationStatus" ma:index="31" nillable="true" ma:displayName="Aggregation Status" ma:default="Normal" ma:format="Dropdown" ma:hidden="true" ma:internalName="AggregationStatus" ma:readOnly="false">
      <xsd:simpleType>
        <xsd:union memberTypes="dms:Text">
          <xsd:simpleType>
            <xsd:restriction base="dms:Choice">
              <xsd:enumeration value="Delete Soon"/>
              <xsd:enumeration value="Transfer Soon"/>
              <xsd:enumeration value="Appraise Soon"/>
              <xsd:enumeration value="Delete"/>
              <xsd:enumeration value="Transfer"/>
              <xsd:enumeration value="Appraise"/>
              <xsd:enumeration value="Hold"/>
              <xsd:enumeration value="Normal"/>
              <xsd:enumeration value="Archive"/>
            </xsd:restriction>
          </xsd:simpleType>
        </xsd:union>
      </xsd:simpleType>
    </xsd:element>
    <xsd:element name="Project" ma:index="32" nillable="true" ma:displayName="Project" ma:default="NA" ma:hidden="true" ma:internalName="Project" ma:readOnly="false">
      <xsd:simpleType>
        <xsd:restriction base="dms:Text">
          <xsd:maxLength value="255"/>
        </xsd:restriction>
      </xsd:simpleType>
    </xsd:element>
    <xsd:element name="Activity" ma:index="33" nillable="true" ma:displayName="Activity" ma:default="" ma:hidden="true" ma:internalName="Activit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5ffb055-6eb4-45a1-bc20-bf2ac0d420da" elementFormDefault="qualified">
    <xsd:import namespace="http://schemas.microsoft.com/office/2006/documentManagement/types"/>
    <xsd:import namespace="http://schemas.microsoft.com/office/infopath/2007/PartnerControls"/>
    <xsd:element name="KeyWords" ma:index="9" nillable="true" ma:displayName="Key Words" ma:hidden="true" ma:internalName="KeyWords" ma:readOnly="false">
      <xsd:simpleType>
        <xsd:restriction base="dms:Note"/>
      </xsd:simpleType>
    </xsd:element>
    <xsd:element name="SecurityClassification" ma:index="11" nillable="true" ma:displayName="Security Classification" ma:format="Dropdown" ma:hidden="true" ma:internalName="SecurityClassification">
      <xsd:simpleType>
        <xsd:union memberTypes="dms:Text">
          <xsd:simpleType>
            <xsd:restriction base="dms:Choice">
              <xsd:enumeration value="Confidential"/>
              <xsd:enumeration value="Restricted"/>
              <xsd:enumeration value="Unrestrict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725c79e5-42ce-4aa0-ac78-b6418001f0d2" elementFormDefault="qualified">
    <xsd:import namespace="http://schemas.microsoft.com/office/2006/documentManagement/types"/>
    <xsd:import namespace="http://schemas.microsoft.com/office/infopath/2007/PartnerControls"/>
    <xsd:element name="AggregationNarrative" ma:index="34" nillable="true" ma:displayName="Aggregation Narrative" ma:hidden="true" ma:internalName="AggregationNarrativ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1a514c-9034-4fa3-897a-8352025b26ed" elementFormDefault="qualified">
    <xsd:import namespace="http://schemas.microsoft.com/office/2006/documentManagement/types"/>
    <xsd:import namespace="http://schemas.microsoft.com/office/infopath/2007/PartnerControls"/>
    <xsd:element name="Channel" ma:index="35" nillable="true" ma:displayName="Channel" ma:default="NA" ma:hidden="true" ma:internalName="Channel" ma:readOnly="false">
      <xsd:simpleType>
        <xsd:restriction base="dms:Text">
          <xsd:maxLength value="255"/>
        </xsd:restriction>
      </xsd:simpleType>
    </xsd:element>
    <xsd:element name="Team" ma:index="36" nillable="true" ma:displayName="Team" ma:default="Governance" ma:hidden="true" ma:internalName="Team" ma:readOnly="false">
      <xsd:simpleType>
        <xsd:restriction base="dms:Text">
          <xsd:maxLength value="255"/>
        </xsd:restriction>
      </xsd:simpleType>
    </xsd:element>
    <xsd:element name="Level2" ma:index="37" nillable="true" ma:displayName="Level2" ma:default="NA" ma:hidden="true" ma:internalName="Level2" ma:readOnly="false">
      <xsd:simpleType>
        <xsd:restriction base="dms:Text">
          <xsd:maxLength value="255"/>
        </xsd:restriction>
      </xsd:simpleType>
    </xsd:element>
    <xsd:element name="Level3" ma:index="38" nillable="true" ma:displayName="Level3" ma:hidden="true" ma:internalName="Level3" ma:readOnly="false">
      <xsd:simpleType>
        <xsd:restriction base="dms:Text">
          <xsd:maxLength value="255"/>
        </xsd:restriction>
      </xsd:simpleType>
    </xsd:element>
    <xsd:element name="Year" ma:index="39" nillable="true" ma:displayName="Year" ma:default="NA" ma:hidden="true" ma:internalName="Year" ma:readOnly="false">
      <xsd:simpleType>
        <xsd:restriction base="dms:Text">
          <xsd:maxLength value="255"/>
        </xsd:restriction>
      </xsd:simpleType>
    </xsd:element>
    <xsd:element name="OverrideLabel" ma:index="40" nillable="true" ma:displayName="Override Label" ma:hidden="true" ma:indexed="true" ma:internalName="OverrideLabel" ma:readOnly="false">
      <xsd:simpleType>
        <xsd:restriction base="dms:Text">
          <xsd:maxLength value="255"/>
        </xsd:restriction>
      </xsd:simpleType>
    </xsd:element>
    <xsd:element name="SetLabel" ma:index="41" nillable="true" ma:displayName="Set Label" ma:default="RETAIN" ma:hidden="true" ma:indexed="true" ma:internalName="SetLabe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af8820d-5d77-49fd-a90f-de67c7df7ae1" elementFormDefault="qualified">
    <xsd:import namespace="http://schemas.microsoft.com/office/2006/documentManagement/types"/>
    <xsd:import namespace="http://schemas.microsoft.com/office/infopath/2007/PartnerControls"/>
    <xsd:element name="zMigrationID" ma:index="42" nillable="true" ma:displayName="zMigrationID" ma:hidden="true" ma:indexed="true" ma:internalName="zMigrationID" ma:readOnly="false">
      <xsd:simpleType>
        <xsd:restriction base="dms:Text">
          <xsd:maxLength value="255"/>
        </xsd:restriction>
      </xsd:simpleType>
    </xsd:element>
    <xsd:element name="zLegacy" ma:index="43" nillable="true" ma:displayName="zLegacy" ma:hidden="true" ma:internalName="zLegacy" ma:readOnly="false">
      <xsd:simpleType>
        <xsd:restriction base="dms:Note"/>
      </xsd:simpleType>
    </xsd:element>
    <xsd:element name="zLegacyJSON" ma:index="44" nillable="true" ma:displayName="zLegacyJSON" ma:hidden="true" ma:internalName="zLegacyJS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f5c6748-c28d-4fd0-b98f-0f431de5959e" elementFormDefault="qualified">
    <xsd:import namespace="http://schemas.microsoft.com/office/2006/documentManagement/types"/>
    <xsd:import namespace="http://schemas.microsoft.com/office/infopath/2007/PartnerControls"/>
    <xsd:element name="ObjectiveID" ma:index="45" nillable="true" ma:displayName="Objective ID" ma:hidden="true" ma:internalName="ObjectiveID"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74b65f-670c-4d45-8bb4-1dbd1920ddae" elementFormDefault="qualified">
    <xsd:import namespace="http://schemas.microsoft.com/office/2006/documentManagement/types"/>
    <xsd:import namespace="http://schemas.microsoft.com/office/infopath/2007/PartnerControls"/>
    <xsd:element name="MediaServiceMetadata" ma:index="46" nillable="true" ma:displayName="MediaServiceMetadata" ma:hidden="true" ma:internalName="MediaServiceMetadata" ma:readOnly="true">
      <xsd:simpleType>
        <xsd:restriction base="dms:Note"/>
      </xsd:simpleType>
    </xsd:element>
    <xsd:element name="MediaServiceFastMetadata" ma:index="47" nillable="true" ma:displayName="MediaServiceFastMetadata" ma:hidden="true" ma:internalName="MediaServiceFastMetadata" ma:readOnly="true">
      <xsd:simpleType>
        <xsd:restriction base="dms:Note"/>
      </xsd:simpleType>
    </xsd:element>
    <xsd:element name="MediaServiceObjectDetectorVersions" ma:index="48" nillable="true" ma:displayName="MediaServiceObjectDetectorVersions" ma:hidden="true" ma:indexed="true" ma:internalName="MediaServiceObjectDetectorVersions" ma:readOnly="true">
      <xsd:simpleType>
        <xsd:restriction base="dms:Text"/>
      </xsd:simpleType>
    </xsd:element>
    <xsd:element name="MediaServiceDateTaken" ma:index="49" nillable="true" ma:displayName="MediaServiceDateTaken" ma:hidden="true" ma:indexed="true" ma:internalName="MediaServiceDateTaken" ma:readOnly="true">
      <xsd:simpleType>
        <xsd:restriction base="dms:Text"/>
      </xsd:simpleType>
    </xsd:element>
    <xsd:element name="MediaServiceGenerationTime" ma:index="50" nillable="true" ma:displayName="MediaServiceGenerationTime" ma:hidden="true" ma:internalName="MediaServiceGenerationTime" ma:readOnly="true">
      <xsd:simpleType>
        <xsd:restriction base="dms:Text"/>
      </xsd:simpleType>
    </xsd:element>
    <xsd:element name="MediaServiceEventHashCode" ma:index="51" nillable="true" ma:displayName="MediaServiceEventHashCode" ma:hidden="true" ma:internalName="MediaServiceEventHashCode" ma:readOnly="true">
      <xsd:simpleType>
        <xsd:restriction base="dms:Text"/>
      </xsd:simpleType>
    </xsd:element>
    <xsd:element name="MediaLengthInSeconds" ma:index="52" nillable="true" ma:displayName="MediaLengthInSeconds" ma:hidden="true" ma:internalName="MediaLengthInSeconds" ma:readOnly="true">
      <xsd:simpleType>
        <xsd:restriction base="dms:Unknown"/>
      </xsd:simpleType>
    </xsd:element>
    <xsd:element name="lcf76f155ced4ddcb4097134ff3c332f" ma:index="54" nillable="true" ma:taxonomy="true" ma:internalName="lcf76f155ced4ddcb4097134ff3c332f" ma:taxonomyFieldName="MediaServiceImageTags" ma:displayName="Image Tags" ma:readOnly="false" ma:fieldId="{5cf76f15-5ced-4ddc-b409-7134ff3c332f}" ma:taxonomyMulti="true" ma:sspId="c7d328cb-87b6-454d-8e4d-926b9ed8b4ae" ma:termSetId="09814cd3-568e-fe90-9814-8d621ff8fb84" ma:anchorId="fba54fb3-c3e1-fe81-a776-ca4b69148c4d" ma:open="true" ma:isKeyword="false">
      <xsd:complexType>
        <xsd:sequence>
          <xsd:element ref="pc:Terms" minOccurs="0" maxOccurs="1"/>
        </xsd:sequence>
      </xsd:complexType>
    </xsd:element>
    <xsd:element name="MediaServiceOCR" ma:index="56" nillable="true" ma:displayName="Extracted Text" ma:internalName="MediaServiceOCR" ma:readOnly="true">
      <xsd:simpleType>
        <xsd:restriction base="dms:Note">
          <xsd:maxLength value="255"/>
        </xsd:restriction>
      </xsd:simpleType>
    </xsd:element>
    <xsd:element name="MediaServiceLocation" ma:index="57" nillable="true" ma:displayName="Location" ma:indexed="true" ma:internalName="MediaServiceLocation" ma:readOnly="true">
      <xsd:simpleType>
        <xsd:restriction base="dms:Text"/>
      </xsd:simpleType>
    </xsd:element>
    <xsd:element name="Links" ma:index="58" nillable="true" ma:displayName="Links" ma:internalName="Links">
      <xsd:simpleType>
        <xsd:restriction base="dms:Note">
          <xsd:maxLength value="255"/>
        </xsd:restriction>
      </xsd:simpleType>
    </xsd:element>
    <xsd:element name="MediaServiceSearchProperties" ma:index="64" nillable="true" ma:displayName="MediaServiceSearchProperties" ma:hidden="true" ma:internalName="MediaServiceSearchProperties" ma:readOnly="true">
      <xsd:simpleType>
        <xsd:restriction base="dms:Note"/>
      </xsd:simpleType>
    </xsd:element>
    <xsd:element name="MediaServiceBillingMetadata" ma:index="6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624c20-d424-4528-aba7-7a785f7b45c8" elementFormDefault="qualified">
    <xsd:import namespace="http://schemas.microsoft.com/office/2006/documentManagement/types"/>
    <xsd:import namespace="http://schemas.microsoft.com/office/infopath/2007/PartnerControls"/>
    <xsd:element name="TaxCatchAll" ma:index="55" nillable="true" ma:displayName="Taxonomy Catch All Column" ma:hidden="true" ma:list="{bc4854ef-955d-477c-a603-dee32718a7e3}" ma:internalName="TaxCatchAll" ma:showField="CatchAllData" ma:web="6c624c20-d424-4528-aba7-7a785f7b45c8">
      <xsd:complexType>
        <xsd:complexContent>
          <xsd:extension base="dms:MultiChoiceLookup">
            <xsd:sequence>
              <xsd:element name="Value" type="dms:Lookup" maxOccurs="unbounded" minOccurs="0" nillable="true"/>
            </xsd:sequence>
          </xsd:extension>
        </xsd:complexContent>
      </xsd:complexType>
    </xsd:element>
    <xsd:element name="SharedWithUsers" ma:index="5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0" nillable="true" ma:displayName="Shared With Details" ma:internalName="SharedWithDetails" ma:readOnly="true">
      <xsd:simpleType>
        <xsd:restriction base="dms:Note">
          <xsd:maxLength value="255"/>
        </xsd:restriction>
      </xsd:simpleType>
    </xsd:element>
    <xsd:element name="_dlc_DocId" ma:index="61" nillable="true" ma:displayName="Document ID Value" ma:description="The value of the document ID assigned to this item." ma:indexed="true" ma:internalName="_dlc_DocId" ma:readOnly="true">
      <xsd:simpleType>
        <xsd:restriction base="dms:Text"/>
      </xsd:simpleType>
    </xsd:element>
    <xsd:element name="_dlc_DocIdUrl" ma:index="6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FFF5109-1DF7-4309-BADF-7409BC129D6A}">
  <ds:schemaRefs>
    <ds:schemaRef ds:uri="http://schemas.microsoft.com/sharepoint/v3/contenttype/forms"/>
  </ds:schemaRefs>
</ds:datastoreItem>
</file>

<file path=customXml/itemProps2.xml><?xml version="1.0" encoding="utf-8"?>
<ds:datastoreItem xmlns:ds="http://schemas.openxmlformats.org/officeDocument/2006/customXml" ds:itemID="{330EB12E-0B35-435C-8D8B-3EC0114F5BF9}">
  <ds:schemaRefs>
    <ds:schemaRef ds:uri="13d8cbb2-94df-42a3-8d40-31c4bddfc47c"/>
    <ds:schemaRef ds:uri="15ffb055-6eb4-45a1-bc20-bf2ac0d420da"/>
    <ds:schemaRef ds:uri="4f9c820c-e7e2-444d-97ee-45f2b3485c1d"/>
    <ds:schemaRef ds:uri="632baea3-6faa-471c-9fc4-54faec359e2b"/>
    <ds:schemaRef ds:uri="725c79e5-42ce-4aa0-ac78-b6418001f0d2"/>
    <ds:schemaRef ds:uri="7af8820d-5d77-49fd-a90f-de67c7df7ae1"/>
    <ds:schemaRef ds:uri="c91a514c-9034-4fa3-897a-8352025b26e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2412CF2-6914-47A6-ACA6-358E795C4BAA}"/>
</file>

<file path=customXml/itemProps4.xml><?xml version="1.0" encoding="utf-8"?>
<ds:datastoreItem xmlns:ds="http://schemas.openxmlformats.org/officeDocument/2006/customXml" ds:itemID="{2351C243-6EC1-46F9-B782-56AA44B30E3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Template>
  <TotalTime>3793</TotalTime>
  <Words>3244</Words>
  <Application>Microsoft Office PowerPoint</Application>
  <PresentationFormat>Widescreen</PresentationFormat>
  <Paragraphs>345</Paragraphs>
  <Slides>23</Slides>
  <Notes>19</Notes>
  <HiddenSlides>4</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 Source Sans Pro Semibold</vt:lpstr>
      <vt:lpstr>Aptos</vt:lpstr>
      <vt:lpstr>Arial</vt:lpstr>
      <vt:lpstr>Arial Narrow</vt:lpstr>
      <vt:lpstr>Calibri</vt:lpstr>
      <vt:lpstr>Source Sans Pro</vt:lpstr>
      <vt:lpstr>Source Sans Pro Bold</vt:lpstr>
      <vt:lpstr>Source Sans Pro Semibold</vt:lpstr>
      <vt:lpstr>Symbol</vt:lpstr>
      <vt:lpstr>1_Office Theme</vt:lpstr>
      <vt:lpstr>PowerPoint Presentation</vt:lpstr>
      <vt:lpstr>Agenda</vt:lpstr>
      <vt:lpstr>Public survey overview</vt:lpstr>
      <vt:lpstr>Survey respondents</vt:lpstr>
      <vt:lpstr>Survey respondents</vt:lpstr>
      <vt:lpstr>What barriers prevent you from using public transport more often?</vt:lpstr>
      <vt:lpstr>PowerPoint Presentation</vt:lpstr>
      <vt:lpstr>Preferred zonal systems: Dunedin</vt:lpstr>
      <vt:lpstr>PowerPoint Presentation</vt:lpstr>
      <vt:lpstr>Preferred zonal systems: Queenstown</vt:lpstr>
      <vt:lpstr>Fare capping vs fare increase – stated preference questions</vt:lpstr>
      <vt:lpstr>PowerPoint Presentation</vt:lpstr>
      <vt:lpstr>PowerPoint Presentation</vt:lpstr>
      <vt:lpstr>PowerPoint Presentation</vt:lpstr>
      <vt:lpstr>Queenstown Ferry</vt:lpstr>
      <vt:lpstr>Cash fares</vt:lpstr>
      <vt:lpstr>Decisions for September paper:  Zonal fares</vt:lpstr>
      <vt:lpstr>Decisions for September paper:  Fare capping and cash fares removal</vt:lpstr>
      <vt:lpstr>PowerPoint Presentation</vt:lpstr>
      <vt:lpstr>Increments of zonal fares</vt:lpstr>
      <vt:lpstr>Fare capping vs fare increase – stated impacts</vt:lpstr>
      <vt:lpstr>Fare capping vs fare increase – stated impacts</vt:lpstr>
      <vt:lpstr>Fare capping vs fare increase – stated impacts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Dolina Lee</dc:creator>
  <cp:lastModifiedBy>Grace Longson</cp:lastModifiedBy>
  <cp:revision>110</cp:revision>
  <dcterms:created xsi:type="dcterms:W3CDTF">2013-07-15T20:26:40Z</dcterms:created>
  <dcterms:modified xsi:type="dcterms:W3CDTF">2026-09-02T05:30:57Z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0x0101002FFEDB9C6A73274794DF28531864304F</vt:lpwstr>
  </property>
  <property fmtid="{D5CDD505-2E9C-101B-9397-08002B2CF9AE}" pid="3" name="_dlc_DocId">
    <vt:lpwstr>PublicTransport-1315462928-12789</vt:lpwstr>
  </property>
  <property fmtid="{D5CDD505-2E9C-101B-9397-08002B2CF9AE}" pid="4" name="_dlc_DocIdItemGuid">
    <vt:lpwstr>75329121-a9f7-4ac3-b1af-64b1dac28bd5</vt:lpwstr>
  </property>
  <property fmtid="{D5CDD505-2E9C-101B-9397-08002B2CF9AE}" pid="5" name="MediaServiceImageTags">
    <vt:lpwstr/>
  </property>
</Properties>
</file>