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5" r:id="rId5"/>
    <p:sldMasterId id="2147483768" r:id="rId6"/>
    <p:sldMasterId id="2147483789" r:id="rId7"/>
    <p:sldMasterId id="2147483675" r:id="rId8"/>
  </p:sldMasterIdLst>
  <p:notesMasterIdLst>
    <p:notesMasterId r:id="rId22"/>
  </p:notesMasterIdLst>
  <p:sldIdLst>
    <p:sldId id="528" r:id="rId9"/>
    <p:sldId id="591" r:id="rId10"/>
    <p:sldId id="592" r:id="rId11"/>
    <p:sldId id="593" r:id="rId12"/>
    <p:sldId id="534" r:id="rId13"/>
    <p:sldId id="544" r:id="rId14"/>
    <p:sldId id="535" r:id="rId15"/>
    <p:sldId id="539" r:id="rId16"/>
    <p:sldId id="537" r:id="rId17"/>
    <p:sldId id="542" r:id="rId18"/>
    <p:sldId id="538" r:id="rId19"/>
    <p:sldId id="543" r:id="rId20"/>
    <p:sldId id="295" r:id="rId21"/>
  </p:sldIdLst>
  <p:sldSz cx="12192000" cy="6858000"/>
  <p:notesSz cx="6669088" cy="9926638"/>
  <p:defaultText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81F"/>
    <a:srgbClr val="044A61"/>
    <a:srgbClr val="ADF1E7"/>
    <a:srgbClr val="D5DC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72" d="100"/>
          <a:sy n="72" d="100"/>
        </p:scale>
        <p:origin x="714"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8056"/>
          </a:xfrm>
          <a:prstGeom prst="rect">
            <a:avLst/>
          </a:prstGeom>
        </p:spPr>
        <p:txBody>
          <a:bodyPr vert="horz" lIns="89666" tIns="44833" rIns="89666" bIns="44833" rtlCol="0"/>
          <a:lstStyle>
            <a:lvl1pPr algn="l">
              <a:defRPr sz="1200"/>
            </a:lvl1pPr>
          </a:lstStyle>
          <a:p>
            <a:endParaRPr lang="en-AU" dirty="0"/>
          </a:p>
        </p:txBody>
      </p:sp>
      <p:sp>
        <p:nvSpPr>
          <p:cNvPr id="3" name="Date Placeholder 2"/>
          <p:cNvSpPr>
            <a:spLocks noGrp="1"/>
          </p:cNvSpPr>
          <p:nvPr>
            <p:ph type="dt" idx="1"/>
          </p:nvPr>
        </p:nvSpPr>
        <p:spPr>
          <a:xfrm>
            <a:off x="3777607" y="0"/>
            <a:ext cx="2889938" cy="498056"/>
          </a:xfrm>
          <a:prstGeom prst="rect">
            <a:avLst/>
          </a:prstGeom>
        </p:spPr>
        <p:txBody>
          <a:bodyPr vert="horz" lIns="89666" tIns="44833" rIns="89666" bIns="44833" rtlCol="0"/>
          <a:lstStyle>
            <a:lvl1pPr algn="r">
              <a:defRPr sz="1200"/>
            </a:lvl1pPr>
          </a:lstStyle>
          <a:p>
            <a:fld id="{B53B7EA1-F210-44AD-8846-30C8A7EF738F}" type="datetimeFigureOut">
              <a:rPr lang="en-AU" smtClean="0"/>
              <a:t>20/05/2025</a:t>
            </a:fld>
            <a:endParaRPr lang="en-AU" dirty="0"/>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89666" tIns="44833" rIns="89666" bIns="44833" rtlCol="0" anchor="ctr"/>
          <a:lstStyle/>
          <a:p>
            <a:endParaRPr lang="en-AU" dirty="0"/>
          </a:p>
        </p:txBody>
      </p:sp>
      <p:sp>
        <p:nvSpPr>
          <p:cNvPr id="5" name="Notes Placeholder 4"/>
          <p:cNvSpPr>
            <a:spLocks noGrp="1"/>
          </p:cNvSpPr>
          <p:nvPr>
            <p:ph type="body" sz="quarter" idx="3"/>
          </p:nvPr>
        </p:nvSpPr>
        <p:spPr>
          <a:xfrm>
            <a:off x="666909" y="4777197"/>
            <a:ext cx="5335270" cy="3908614"/>
          </a:xfrm>
          <a:prstGeom prst="rect">
            <a:avLst/>
          </a:prstGeom>
        </p:spPr>
        <p:txBody>
          <a:bodyPr vert="horz" lIns="89666" tIns="44833" rIns="89666" bIns="4483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8"/>
            <a:ext cx="2889938" cy="498055"/>
          </a:xfrm>
          <a:prstGeom prst="rect">
            <a:avLst/>
          </a:prstGeom>
        </p:spPr>
        <p:txBody>
          <a:bodyPr vert="horz" lIns="89666" tIns="44833" rIns="89666" bIns="44833" rtlCol="0" anchor="b"/>
          <a:lstStyle>
            <a:lvl1pPr algn="l">
              <a:defRPr sz="1200"/>
            </a:lvl1pPr>
          </a:lstStyle>
          <a:p>
            <a:endParaRPr lang="en-AU" dirty="0"/>
          </a:p>
        </p:txBody>
      </p:sp>
      <p:sp>
        <p:nvSpPr>
          <p:cNvPr id="7" name="Slide Number Placeholder 6"/>
          <p:cNvSpPr>
            <a:spLocks noGrp="1"/>
          </p:cNvSpPr>
          <p:nvPr>
            <p:ph type="sldNum" sz="quarter" idx="5"/>
          </p:nvPr>
        </p:nvSpPr>
        <p:spPr>
          <a:xfrm>
            <a:off x="3777607" y="9428588"/>
            <a:ext cx="2889938" cy="498055"/>
          </a:xfrm>
          <a:prstGeom prst="rect">
            <a:avLst/>
          </a:prstGeom>
        </p:spPr>
        <p:txBody>
          <a:bodyPr vert="horz" lIns="89666" tIns="44833" rIns="89666" bIns="44833" rtlCol="0" anchor="b"/>
          <a:lstStyle>
            <a:lvl1pPr algn="r">
              <a:defRPr sz="1200"/>
            </a:lvl1pPr>
          </a:lstStyle>
          <a:p>
            <a:fld id="{418B3C13-8830-4139-BEF1-7CD58A072009}" type="slidenum">
              <a:rPr lang="en-AU" smtClean="0"/>
              <a:t>‹#›</a:t>
            </a:fld>
            <a:endParaRPr lang="en-AU" dirty="0"/>
          </a:p>
        </p:txBody>
      </p:sp>
    </p:spTree>
    <p:extLst>
      <p:ext uri="{BB962C8B-B14F-4D97-AF65-F5344CB8AC3E}">
        <p14:creationId xmlns:p14="http://schemas.microsoft.com/office/powerpoint/2010/main" val="3161149643"/>
      </p:ext>
    </p:extLst>
  </p:cSld>
  <p:clrMap bg1="lt1" tx1="dk1" bg2="lt2" tx2="dk2" accent1="accent1" accent2="accent2" accent3="accent3" accent4="accent4" accent5="accent5" accent6="accent6" hlink="hlink" folHlink="folHlink"/>
  <p:notesStyle>
    <a:lvl1pPr marL="0" algn="l" defTabSz="829452" rtl="0" eaLnBrk="1" latinLnBrk="0" hangingPunct="1">
      <a:defRPr sz="1089" kern="1200">
        <a:solidFill>
          <a:schemeClr val="tx1"/>
        </a:solidFill>
        <a:latin typeface="+mn-lt"/>
        <a:ea typeface="+mn-ea"/>
        <a:cs typeface="+mn-cs"/>
      </a:defRPr>
    </a:lvl1pPr>
    <a:lvl2pPr marL="414726" algn="l" defTabSz="829452" rtl="0" eaLnBrk="1" latinLnBrk="0" hangingPunct="1">
      <a:defRPr sz="1089" kern="1200">
        <a:solidFill>
          <a:schemeClr val="tx1"/>
        </a:solidFill>
        <a:latin typeface="+mn-lt"/>
        <a:ea typeface="+mn-ea"/>
        <a:cs typeface="+mn-cs"/>
      </a:defRPr>
    </a:lvl2pPr>
    <a:lvl3pPr marL="829452" algn="l" defTabSz="829452" rtl="0" eaLnBrk="1" latinLnBrk="0" hangingPunct="1">
      <a:defRPr sz="1089" kern="1200">
        <a:solidFill>
          <a:schemeClr val="tx1"/>
        </a:solidFill>
        <a:latin typeface="+mn-lt"/>
        <a:ea typeface="+mn-ea"/>
        <a:cs typeface="+mn-cs"/>
      </a:defRPr>
    </a:lvl3pPr>
    <a:lvl4pPr marL="1244178" algn="l" defTabSz="829452" rtl="0" eaLnBrk="1" latinLnBrk="0" hangingPunct="1">
      <a:defRPr sz="1089" kern="1200">
        <a:solidFill>
          <a:schemeClr val="tx1"/>
        </a:solidFill>
        <a:latin typeface="+mn-lt"/>
        <a:ea typeface="+mn-ea"/>
        <a:cs typeface="+mn-cs"/>
      </a:defRPr>
    </a:lvl4pPr>
    <a:lvl5pPr marL="1658904" algn="l" defTabSz="829452" rtl="0" eaLnBrk="1" latinLnBrk="0" hangingPunct="1">
      <a:defRPr sz="1089" kern="1200">
        <a:solidFill>
          <a:schemeClr val="tx1"/>
        </a:solidFill>
        <a:latin typeface="+mn-lt"/>
        <a:ea typeface="+mn-ea"/>
        <a:cs typeface="+mn-cs"/>
      </a:defRPr>
    </a:lvl5pPr>
    <a:lvl6pPr marL="2073631" algn="l" defTabSz="829452" rtl="0" eaLnBrk="1" latinLnBrk="0" hangingPunct="1">
      <a:defRPr sz="1089" kern="1200">
        <a:solidFill>
          <a:schemeClr val="tx1"/>
        </a:solidFill>
        <a:latin typeface="+mn-lt"/>
        <a:ea typeface="+mn-ea"/>
        <a:cs typeface="+mn-cs"/>
      </a:defRPr>
    </a:lvl6pPr>
    <a:lvl7pPr marL="2488357" algn="l" defTabSz="829452" rtl="0" eaLnBrk="1" latinLnBrk="0" hangingPunct="1">
      <a:defRPr sz="1089" kern="1200">
        <a:solidFill>
          <a:schemeClr val="tx1"/>
        </a:solidFill>
        <a:latin typeface="+mn-lt"/>
        <a:ea typeface="+mn-ea"/>
        <a:cs typeface="+mn-cs"/>
      </a:defRPr>
    </a:lvl7pPr>
    <a:lvl8pPr marL="2903083" algn="l" defTabSz="829452" rtl="0" eaLnBrk="1" latinLnBrk="0" hangingPunct="1">
      <a:defRPr sz="1089" kern="1200">
        <a:solidFill>
          <a:schemeClr val="tx1"/>
        </a:solidFill>
        <a:latin typeface="+mn-lt"/>
        <a:ea typeface="+mn-ea"/>
        <a:cs typeface="+mn-cs"/>
      </a:defRPr>
    </a:lvl8pPr>
    <a:lvl9pPr marL="3317809" algn="l" defTabSz="829452" rtl="0" eaLnBrk="1" latinLnBrk="0" hangingPunct="1">
      <a:defRPr sz="108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18B3C13-8830-4139-BEF1-7CD58A072009}" type="slidenum">
              <a:rPr lang="en-AU" smtClean="0"/>
              <a:t>2</a:t>
            </a:fld>
            <a:endParaRPr lang="en-AU" dirty="0"/>
          </a:p>
        </p:txBody>
      </p:sp>
    </p:spTree>
    <p:extLst>
      <p:ext uri="{BB962C8B-B14F-4D97-AF65-F5344CB8AC3E}">
        <p14:creationId xmlns:p14="http://schemas.microsoft.com/office/powerpoint/2010/main" val="49566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12F6F-D610-E98B-CDCA-B9B815275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4B8B9-2709-F37D-765B-B3D2AD85B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A9917-53EB-B429-4C46-1CAE797D50AF}"/>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9B3FCA0D-67B5-9DF0-B7C0-9A22612B82C1}"/>
              </a:ext>
            </a:extLst>
          </p:cNvPr>
          <p:cNvSpPr>
            <a:spLocks noGrp="1"/>
          </p:cNvSpPr>
          <p:nvPr>
            <p:ph type="sldNum" sz="quarter" idx="5"/>
          </p:nvPr>
        </p:nvSpPr>
        <p:spPr/>
        <p:txBody>
          <a:bodyPr/>
          <a:lstStyle/>
          <a:p>
            <a:fld id="{418B3C13-8830-4139-BEF1-7CD58A072009}" type="slidenum">
              <a:rPr lang="en-AU" smtClean="0"/>
              <a:t>11</a:t>
            </a:fld>
            <a:endParaRPr lang="en-AU" dirty="0"/>
          </a:p>
        </p:txBody>
      </p:sp>
    </p:spTree>
    <p:extLst>
      <p:ext uri="{BB962C8B-B14F-4D97-AF65-F5344CB8AC3E}">
        <p14:creationId xmlns:p14="http://schemas.microsoft.com/office/powerpoint/2010/main" val="4247203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04131-2B7E-AC52-8CE3-01FAF596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BA3DD-FD42-A005-208A-D91D9EB54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D8CEC-96DA-05C6-6BDF-AC26EA7332DF}"/>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4E624EA3-5AAA-CB60-591F-E212CCEAAA8C}"/>
              </a:ext>
            </a:extLst>
          </p:cNvPr>
          <p:cNvSpPr>
            <a:spLocks noGrp="1"/>
          </p:cNvSpPr>
          <p:nvPr>
            <p:ph type="sldNum" sz="quarter" idx="5"/>
          </p:nvPr>
        </p:nvSpPr>
        <p:spPr/>
        <p:txBody>
          <a:bodyPr/>
          <a:lstStyle/>
          <a:p>
            <a:fld id="{418B3C13-8830-4139-BEF1-7CD58A072009}" type="slidenum">
              <a:rPr lang="en-AU" smtClean="0"/>
              <a:t>12</a:t>
            </a:fld>
            <a:endParaRPr lang="en-AU" dirty="0"/>
          </a:p>
        </p:txBody>
      </p:sp>
    </p:spTree>
    <p:extLst>
      <p:ext uri="{BB962C8B-B14F-4D97-AF65-F5344CB8AC3E}">
        <p14:creationId xmlns:p14="http://schemas.microsoft.com/office/powerpoint/2010/main" val="437776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18B3C13-8830-4139-BEF1-7CD58A072009}" type="slidenum">
              <a:rPr lang="en-AU" smtClean="0"/>
              <a:t>13</a:t>
            </a:fld>
            <a:endParaRPr lang="en-AU" dirty="0"/>
          </a:p>
        </p:txBody>
      </p:sp>
    </p:spTree>
    <p:extLst>
      <p:ext uri="{BB962C8B-B14F-4D97-AF65-F5344CB8AC3E}">
        <p14:creationId xmlns:p14="http://schemas.microsoft.com/office/powerpoint/2010/main" val="269728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D0093-5A61-B950-33CD-F1FFEDE7F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20755-CC41-139E-8E84-2584AD3B1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17C43-4F97-F885-564D-845CAC91787B}"/>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035E88F3-B758-2F66-3119-5D6E1C9D4643}"/>
              </a:ext>
            </a:extLst>
          </p:cNvPr>
          <p:cNvSpPr>
            <a:spLocks noGrp="1"/>
          </p:cNvSpPr>
          <p:nvPr>
            <p:ph type="sldNum" sz="quarter" idx="5"/>
          </p:nvPr>
        </p:nvSpPr>
        <p:spPr/>
        <p:txBody>
          <a:bodyPr/>
          <a:lstStyle/>
          <a:p>
            <a:fld id="{418B3C13-8830-4139-BEF1-7CD58A072009}" type="slidenum">
              <a:rPr lang="en-AU" smtClean="0"/>
              <a:t>3</a:t>
            </a:fld>
            <a:endParaRPr lang="en-AU" dirty="0"/>
          </a:p>
        </p:txBody>
      </p:sp>
    </p:spTree>
    <p:extLst>
      <p:ext uri="{BB962C8B-B14F-4D97-AF65-F5344CB8AC3E}">
        <p14:creationId xmlns:p14="http://schemas.microsoft.com/office/powerpoint/2010/main" val="803944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0BD66-6234-6530-610A-9FDB208A2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586CD6-3E6B-E0C9-A9BC-98D96C213D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DB5B33-9A32-3530-340D-02074587BF5D}"/>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423E3C4B-1162-112F-CAF9-1A6E45995958}"/>
              </a:ext>
            </a:extLst>
          </p:cNvPr>
          <p:cNvSpPr>
            <a:spLocks noGrp="1"/>
          </p:cNvSpPr>
          <p:nvPr>
            <p:ph type="sldNum" sz="quarter" idx="5"/>
          </p:nvPr>
        </p:nvSpPr>
        <p:spPr/>
        <p:txBody>
          <a:bodyPr/>
          <a:lstStyle/>
          <a:p>
            <a:fld id="{418B3C13-8830-4139-BEF1-7CD58A072009}" type="slidenum">
              <a:rPr lang="en-AU" smtClean="0"/>
              <a:t>4</a:t>
            </a:fld>
            <a:endParaRPr lang="en-AU" dirty="0"/>
          </a:p>
        </p:txBody>
      </p:sp>
    </p:spTree>
    <p:extLst>
      <p:ext uri="{BB962C8B-B14F-4D97-AF65-F5344CB8AC3E}">
        <p14:creationId xmlns:p14="http://schemas.microsoft.com/office/powerpoint/2010/main" val="127017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18B3C13-8830-4139-BEF1-7CD58A072009}" type="slidenum">
              <a:rPr lang="en-AU" smtClean="0"/>
              <a:t>5</a:t>
            </a:fld>
            <a:endParaRPr lang="en-AU" dirty="0"/>
          </a:p>
        </p:txBody>
      </p:sp>
    </p:spTree>
    <p:extLst>
      <p:ext uri="{BB962C8B-B14F-4D97-AF65-F5344CB8AC3E}">
        <p14:creationId xmlns:p14="http://schemas.microsoft.com/office/powerpoint/2010/main" val="4091089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62EE8-57BF-CD6E-A506-3EE38911B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58CC2-424A-E63F-2E2E-F733739C7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BE5C5-7DF8-937A-A53D-0CFE3064A5C7}"/>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25683A0E-8C29-625E-66E6-37227A57BF1E}"/>
              </a:ext>
            </a:extLst>
          </p:cNvPr>
          <p:cNvSpPr>
            <a:spLocks noGrp="1"/>
          </p:cNvSpPr>
          <p:nvPr>
            <p:ph type="sldNum" sz="quarter" idx="5"/>
          </p:nvPr>
        </p:nvSpPr>
        <p:spPr/>
        <p:txBody>
          <a:bodyPr/>
          <a:lstStyle/>
          <a:p>
            <a:fld id="{418B3C13-8830-4139-BEF1-7CD58A072009}" type="slidenum">
              <a:rPr lang="en-AU" smtClean="0"/>
              <a:t>6</a:t>
            </a:fld>
            <a:endParaRPr lang="en-AU" dirty="0"/>
          </a:p>
        </p:txBody>
      </p:sp>
    </p:spTree>
    <p:extLst>
      <p:ext uri="{BB962C8B-B14F-4D97-AF65-F5344CB8AC3E}">
        <p14:creationId xmlns:p14="http://schemas.microsoft.com/office/powerpoint/2010/main" val="3986949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6EB0A-77C5-0BA6-D17C-AAB21EBCD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BE2DC3-062B-C05F-47EE-16A84DC5A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17B134-0867-F3C1-C73D-7261C1B3B59E}"/>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8F4CB187-5928-A4EE-CACC-8E1531E68DB2}"/>
              </a:ext>
            </a:extLst>
          </p:cNvPr>
          <p:cNvSpPr>
            <a:spLocks noGrp="1"/>
          </p:cNvSpPr>
          <p:nvPr>
            <p:ph type="sldNum" sz="quarter" idx="5"/>
          </p:nvPr>
        </p:nvSpPr>
        <p:spPr/>
        <p:txBody>
          <a:bodyPr/>
          <a:lstStyle/>
          <a:p>
            <a:fld id="{418B3C13-8830-4139-BEF1-7CD58A072009}" type="slidenum">
              <a:rPr lang="en-AU" smtClean="0"/>
              <a:t>7</a:t>
            </a:fld>
            <a:endParaRPr lang="en-AU" dirty="0"/>
          </a:p>
        </p:txBody>
      </p:sp>
    </p:spTree>
    <p:extLst>
      <p:ext uri="{BB962C8B-B14F-4D97-AF65-F5344CB8AC3E}">
        <p14:creationId xmlns:p14="http://schemas.microsoft.com/office/powerpoint/2010/main" val="305406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884B6-7968-0146-B298-0D5702EA1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B3704-9A28-01BB-12E0-D0720E418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F9E417-8C9A-6682-A830-FAB94826B0A1}"/>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4A1C1D81-EB4C-E906-BF90-F35E3A73168D}"/>
              </a:ext>
            </a:extLst>
          </p:cNvPr>
          <p:cNvSpPr>
            <a:spLocks noGrp="1"/>
          </p:cNvSpPr>
          <p:nvPr>
            <p:ph type="sldNum" sz="quarter" idx="5"/>
          </p:nvPr>
        </p:nvSpPr>
        <p:spPr/>
        <p:txBody>
          <a:bodyPr/>
          <a:lstStyle/>
          <a:p>
            <a:fld id="{418B3C13-8830-4139-BEF1-7CD58A072009}" type="slidenum">
              <a:rPr lang="en-AU" smtClean="0"/>
              <a:t>8</a:t>
            </a:fld>
            <a:endParaRPr lang="en-AU" dirty="0"/>
          </a:p>
        </p:txBody>
      </p:sp>
    </p:spTree>
    <p:extLst>
      <p:ext uri="{BB962C8B-B14F-4D97-AF65-F5344CB8AC3E}">
        <p14:creationId xmlns:p14="http://schemas.microsoft.com/office/powerpoint/2010/main" val="2408735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87536-0B98-AEC8-DE32-90312B4AB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27014-0B1A-F53B-4897-39FDF81C6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ED8224-2C2B-5C1D-1C49-31B21F5E3C06}"/>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6F041E52-96B4-EE69-CC5C-2BE72AEEC3F4}"/>
              </a:ext>
            </a:extLst>
          </p:cNvPr>
          <p:cNvSpPr>
            <a:spLocks noGrp="1"/>
          </p:cNvSpPr>
          <p:nvPr>
            <p:ph type="sldNum" sz="quarter" idx="5"/>
          </p:nvPr>
        </p:nvSpPr>
        <p:spPr/>
        <p:txBody>
          <a:bodyPr/>
          <a:lstStyle/>
          <a:p>
            <a:fld id="{418B3C13-8830-4139-BEF1-7CD58A072009}" type="slidenum">
              <a:rPr lang="en-AU" smtClean="0"/>
              <a:t>9</a:t>
            </a:fld>
            <a:endParaRPr lang="en-AU" dirty="0"/>
          </a:p>
        </p:txBody>
      </p:sp>
    </p:spTree>
    <p:extLst>
      <p:ext uri="{BB962C8B-B14F-4D97-AF65-F5344CB8AC3E}">
        <p14:creationId xmlns:p14="http://schemas.microsoft.com/office/powerpoint/2010/main" val="436396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33153-D115-7CDF-6215-94200CDD9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DF373-0F2A-7744-D507-160FFC021B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8C9ACD-8906-033C-A66D-AED0651E71B2}"/>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BCF06E1C-7C83-A06F-6C09-2FD8FFD5108F}"/>
              </a:ext>
            </a:extLst>
          </p:cNvPr>
          <p:cNvSpPr>
            <a:spLocks noGrp="1"/>
          </p:cNvSpPr>
          <p:nvPr>
            <p:ph type="sldNum" sz="quarter" idx="5"/>
          </p:nvPr>
        </p:nvSpPr>
        <p:spPr/>
        <p:txBody>
          <a:bodyPr/>
          <a:lstStyle/>
          <a:p>
            <a:fld id="{418B3C13-8830-4139-BEF1-7CD58A072009}" type="slidenum">
              <a:rPr lang="en-AU" smtClean="0"/>
              <a:t>10</a:t>
            </a:fld>
            <a:endParaRPr lang="en-AU" dirty="0"/>
          </a:p>
        </p:txBody>
      </p:sp>
    </p:spTree>
    <p:extLst>
      <p:ext uri="{BB962C8B-B14F-4D97-AF65-F5344CB8AC3E}">
        <p14:creationId xmlns:p14="http://schemas.microsoft.com/office/powerpoint/2010/main" val="4008758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mage Cover 1">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EAA860C-CCFE-4D83-8CC3-506D480AE4FB}"/>
              </a:ext>
            </a:extLst>
          </p:cNvPr>
          <p:cNvSpPr>
            <a:spLocks noGrp="1"/>
          </p:cNvSpPr>
          <p:nvPr>
            <p:ph type="pic" sz="quarter" idx="37"/>
          </p:nvPr>
        </p:nvSpPr>
        <p:spPr>
          <a:xfrm>
            <a:off x="0" y="0"/>
            <a:ext cx="12192213" cy="6858295"/>
          </a:xfrm>
          <a:solidFill>
            <a:schemeClr val="tx2"/>
          </a:solidFill>
        </p:spPr>
        <p:txBody>
          <a:bodyPr anchor="ctr" anchorCtr="0"/>
          <a:lstStyle>
            <a:lvl1pPr marL="0" indent="0" algn="ctr">
              <a:buNone/>
              <a:defRPr>
                <a:solidFill>
                  <a:schemeClr val="bg1"/>
                </a:solidFill>
              </a:defRPr>
            </a:lvl1pPr>
          </a:lstStyle>
          <a:p>
            <a:r>
              <a:rPr lang="en-US" dirty="0"/>
              <a:t>Click icon to add picture</a:t>
            </a:r>
            <a:endParaRPr lang="en-AU" dirty="0"/>
          </a:p>
        </p:txBody>
      </p:sp>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756000" y="1087806"/>
            <a:ext cx="4515635" cy="2627787"/>
          </a:xfrm>
        </p:spPr>
        <p:txBody>
          <a:bodyPr anchor="b"/>
          <a:lstStyle>
            <a:lvl1pPr algn="l">
              <a:lnSpc>
                <a:spcPct val="90000"/>
              </a:lnSpc>
              <a:defRPr sz="3600"/>
            </a:lvl1pPr>
          </a:lstStyle>
          <a:p>
            <a:r>
              <a:rPr lang="en-US" noProof="0"/>
              <a:t>Click to edit Master title style</a:t>
            </a:r>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756000" y="4052585"/>
            <a:ext cx="4515635" cy="1306342"/>
          </a:xfrm>
        </p:spPr>
        <p:txBody>
          <a:bodyPr/>
          <a:lstStyle>
            <a:lvl1pPr marL="0" indent="0" algn="l">
              <a:spcBef>
                <a:spcPts val="0"/>
              </a:spcBef>
              <a:buNone/>
              <a:defRPr sz="1100">
                <a:solidFill>
                  <a:schemeClr val="bg1"/>
                </a:solidFill>
              </a:defRPr>
            </a:lvl1pPr>
            <a:lvl2pPr marL="503916" indent="0" algn="ctr">
              <a:buNone/>
              <a:defRPr sz="2205"/>
            </a:lvl2pPr>
            <a:lvl3pPr marL="1007829" indent="0" algn="ctr">
              <a:buNone/>
              <a:defRPr sz="1984"/>
            </a:lvl3pPr>
            <a:lvl4pPr marL="1511744" indent="0" algn="ctr">
              <a:buNone/>
              <a:defRPr sz="1764"/>
            </a:lvl4pPr>
            <a:lvl5pPr marL="2015658" indent="0" algn="ctr">
              <a:buNone/>
              <a:defRPr sz="1764"/>
            </a:lvl5pPr>
            <a:lvl6pPr marL="2519574" indent="0" algn="ctr">
              <a:buNone/>
              <a:defRPr sz="1764"/>
            </a:lvl6pPr>
            <a:lvl7pPr marL="3023487" indent="0" algn="ctr">
              <a:buNone/>
              <a:defRPr sz="1764"/>
            </a:lvl7pPr>
            <a:lvl8pPr marL="3527403" indent="0" algn="ctr">
              <a:buNone/>
              <a:defRPr sz="1764"/>
            </a:lvl8pPr>
            <a:lvl9pPr marL="4031316" indent="0" algn="ctr">
              <a:buNone/>
              <a:defRPr sz="1764"/>
            </a:lvl9pPr>
          </a:lstStyle>
          <a:p>
            <a:r>
              <a:rPr lang="en-US" noProof="0"/>
              <a:t>Click to edit Master subtitle style</a:t>
            </a:r>
            <a:endParaRPr lang="en-AU" noProof="0" dirty="0"/>
          </a:p>
        </p:txBody>
      </p:sp>
      <p:sp>
        <p:nvSpPr>
          <p:cNvPr id="8" name="Text Placeholder 4">
            <a:extLst>
              <a:ext uri="{FF2B5EF4-FFF2-40B4-BE49-F238E27FC236}">
                <a16:creationId xmlns:a16="http://schemas.microsoft.com/office/drawing/2014/main" id="{8E75D254-1E26-4C04-92C0-7FE26EE9AF3E}"/>
              </a:ext>
            </a:extLst>
          </p:cNvPr>
          <p:cNvSpPr>
            <a:spLocks noGrp="1"/>
          </p:cNvSpPr>
          <p:nvPr>
            <p:ph type="body" sz="quarter" idx="10" hasCustomPrompt="1"/>
          </p:nvPr>
        </p:nvSpPr>
        <p:spPr>
          <a:xfrm>
            <a:off x="514800" y="0"/>
            <a:ext cx="25400" cy="6858295"/>
          </a:xfrm>
          <a:solidFill>
            <a:schemeClr val="bg1"/>
          </a:solidFill>
        </p:spPr>
        <p:txBody>
          <a:bodyPr wrap="square" lIns="108000" rIns="108000" anchor="ctr" anchorCtr="0">
            <a:noAutofit/>
          </a:bodyPr>
          <a:lstStyle>
            <a:lvl1pPr marL="0" indent="0">
              <a:buFont typeface="Arial" panose="020B0604020202020204" pitchFamily="34" charset="0"/>
              <a:buNone/>
              <a:defRPr sz="100" b="0" baseline="0">
                <a:solidFill>
                  <a:schemeClr val="bg1"/>
                </a:solidFill>
                <a:latin typeface="+mj-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 </a:t>
            </a:r>
          </a:p>
        </p:txBody>
      </p:sp>
      <p:sp>
        <p:nvSpPr>
          <p:cNvPr id="9" name="Text Placeholder 4">
            <a:extLst>
              <a:ext uri="{FF2B5EF4-FFF2-40B4-BE49-F238E27FC236}">
                <a16:creationId xmlns:a16="http://schemas.microsoft.com/office/drawing/2014/main" id="{FD12EC98-17E0-4B00-979F-3B2C322AC2B1}"/>
              </a:ext>
            </a:extLst>
          </p:cNvPr>
          <p:cNvSpPr>
            <a:spLocks noGrp="1"/>
          </p:cNvSpPr>
          <p:nvPr>
            <p:ph type="body" sz="quarter" idx="3" hasCustomPrompt="1"/>
          </p:nvPr>
        </p:nvSpPr>
        <p:spPr>
          <a:xfrm>
            <a:off x="756000" y="505420"/>
            <a:ext cx="1260000" cy="313200"/>
          </a:xfrm>
          <a:blipFill dpi="0" rotWithShape="1">
            <a:blip r:embed="rId2">
              <a:extLst>
                <a:ext uri="{28A0092B-C50C-407E-A947-70E740481C1C}">
                  <a14:useLocalDpi xmlns:a14="http://schemas.microsoft.com/office/drawing/2010/main" val="0"/>
                </a:ext>
              </a:extLst>
            </a:blip>
            <a:srcRect/>
            <a:stretch>
              <a:fillRect/>
            </a:stretch>
          </a:blipFill>
        </p:spPr>
        <p:txBody>
          <a:bodyPr wrap="square" lIns="108000" rIns="108000" anchor="ctr" anchorCtr="0">
            <a:noAutofit/>
          </a:bodyPr>
          <a:lstStyle>
            <a:lvl1pPr marL="0" indent="0">
              <a:buFont typeface="Arial" panose="020B0604020202020204" pitchFamily="34" charset="0"/>
              <a:buNone/>
              <a:defRPr sz="100" b="0" baseline="0">
                <a:solidFill>
                  <a:schemeClr val="bg1"/>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 </a:t>
            </a:r>
          </a:p>
        </p:txBody>
      </p:sp>
    </p:spTree>
    <p:extLst>
      <p:ext uri="{BB962C8B-B14F-4D97-AF65-F5344CB8AC3E}">
        <p14:creationId xmlns:p14="http://schemas.microsoft.com/office/powerpoint/2010/main" val="321847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875685DF-6909-49DD-BE4E-ED8D74A09AAB}"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1" name="Text Placeholder 2">
            <a:extLst>
              <a:ext uri="{FF2B5EF4-FFF2-40B4-BE49-F238E27FC236}">
                <a16:creationId xmlns:a16="http://schemas.microsoft.com/office/drawing/2014/main" id="{77AE6954-1E5C-42B0-A00D-3E5269FF4E51}"/>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 name="Title 2">
            <a:extLst>
              <a:ext uri="{FF2B5EF4-FFF2-40B4-BE49-F238E27FC236}">
                <a16:creationId xmlns:a16="http://schemas.microsoft.com/office/drawing/2014/main" id="{2F526A40-DDB5-4018-8997-409ED32ECFA7}"/>
              </a:ext>
            </a:extLst>
          </p:cNvPr>
          <p:cNvSpPr>
            <a:spLocks noGrp="1"/>
          </p:cNvSpPr>
          <p:nvPr>
            <p:ph type="title"/>
          </p:nvPr>
        </p:nvSpPr>
        <p:spPr/>
        <p:txBody>
          <a:bodyPr/>
          <a:lstStyle/>
          <a:p>
            <a:r>
              <a:rPr lang="en-US"/>
              <a:t>Click to edit Master title style</a:t>
            </a:r>
            <a:endParaRPr lang="en-AU"/>
          </a:p>
        </p:txBody>
      </p:sp>
      <p:sp>
        <p:nvSpPr>
          <p:cNvPr id="65" name="Text Placeholder 2">
            <a:extLst>
              <a:ext uri="{FF2B5EF4-FFF2-40B4-BE49-F238E27FC236}">
                <a16:creationId xmlns:a16="http://schemas.microsoft.com/office/drawing/2014/main" id="{A2BDCC38-A9F8-404F-AB93-AAC3FDBE9883}"/>
              </a:ext>
            </a:extLst>
          </p:cNvPr>
          <p:cNvSpPr>
            <a:spLocks noGrp="1"/>
          </p:cNvSpPr>
          <p:nvPr>
            <p:ph type="body" idx="37" hasCustomPrompt="1"/>
          </p:nvPr>
        </p:nvSpPr>
        <p:spPr>
          <a:xfrm>
            <a:off x="747714" y="2750533"/>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66" name="Text Placeholder 4">
            <a:extLst>
              <a:ext uri="{FF2B5EF4-FFF2-40B4-BE49-F238E27FC236}">
                <a16:creationId xmlns:a16="http://schemas.microsoft.com/office/drawing/2014/main" id="{073A681E-803F-48DC-9F54-1D4F670B08FF}"/>
              </a:ext>
            </a:extLst>
          </p:cNvPr>
          <p:cNvSpPr>
            <a:spLocks noGrp="1"/>
          </p:cNvSpPr>
          <p:nvPr>
            <p:ph type="body" sz="quarter" idx="38" hasCustomPrompt="1"/>
          </p:nvPr>
        </p:nvSpPr>
        <p:spPr>
          <a:xfrm>
            <a:off x="511200" y="279157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67" name="Text Placeholder 15">
            <a:extLst>
              <a:ext uri="{FF2B5EF4-FFF2-40B4-BE49-F238E27FC236}">
                <a16:creationId xmlns:a16="http://schemas.microsoft.com/office/drawing/2014/main" id="{D3B032E9-220D-4AF5-8024-F95BF5AD27C7}"/>
              </a:ext>
            </a:extLst>
          </p:cNvPr>
          <p:cNvSpPr>
            <a:spLocks noGrp="1"/>
          </p:cNvSpPr>
          <p:nvPr>
            <p:ph type="body" sz="quarter" idx="20"/>
          </p:nvPr>
        </p:nvSpPr>
        <p:spPr>
          <a:xfrm>
            <a:off x="511200" y="3413728"/>
            <a:ext cx="3489354" cy="8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8" name="Text Placeholder 15">
            <a:extLst>
              <a:ext uri="{FF2B5EF4-FFF2-40B4-BE49-F238E27FC236}">
                <a16:creationId xmlns:a16="http://schemas.microsoft.com/office/drawing/2014/main" id="{78850810-3585-49F8-AA64-85116A53B3B4}"/>
              </a:ext>
            </a:extLst>
          </p:cNvPr>
          <p:cNvSpPr>
            <a:spLocks noGrp="1"/>
          </p:cNvSpPr>
          <p:nvPr>
            <p:ph type="body" sz="quarter" idx="21"/>
          </p:nvPr>
        </p:nvSpPr>
        <p:spPr>
          <a:xfrm>
            <a:off x="4351323" y="3413728"/>
            <a:ext cx="3489354" cy="8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9" name="Text Placeholder 15">
            <a:extLst>
              <a:ext uri="{FF2B5EF4-FFF2-40B4-BE49-F238E27FC236}">
                <a16:creationId xmlns:a16="http://schemas.microsoft.com/office/drawing/2014/main" id="{E8D0D1F3-479E-479F-8914-C9E79A62C7F6}"/>
              </a:ext>
            </a:extLst>
          </p:cNvPr>
          <p:cNvSpPr>
            <a:spLocks noGrp="1"/>
          </p:cNvSpPr>
          <p:nvPr>
            <p:ph type="body" sz="quarter" idx="22"/>
          </p:nvPr>
        </p:nvSpPr>
        <p:spPr>
          <a:xfrm>
            <a:off x="8188283" y="3413728"/>
            <a:ext cx="3489354" cy="8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0" name="Text Placeholder 2">
            <a:extLst>
              <a:ext uri="{FF2B5EF4-FFF2-40B4-BE49-F238E27FC236}">
                <a16:creationId xmlns:a16="http://schemas.microsoft.com/office/drawing/2014/main" id="{D720E0DC-7A59-4CA6-B2E2-0F0424F54ECE}"/>
              </a:ext>
            </a:extLst>
          </p:cNvPr>
          <p:cNvSpPr>
            <a:spLocks noGrp="1"/>
          </p:cNvSpPr>
          <p:nvPr>
            <p:ph type="body" idx="23" hasCustomPrompt="1"/>
          </p:nvPr>
        </p:nvSpPr>
        <p:spPr>
          <a:xfrm>
            <a:off x="4587837" y="2750533"/>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71" name="Text Placeholder 4">
            <a:extLst>
              <a:ext uri="{FF2B5EF4-FFF2-40B4-BE49-F238E27FC236}">
                <a16:creationId xmlns:a16="http://schemas.microsoft.com/office/drawing/2014/main" id="{97376D42-AB8A-4B0E-BD2A-727F84F6F602}"/>
              </a:ext>
            </a:extLst>
          </p:cNvPr>
          <p:cNvSpPr>
            <a:spLocks noGrp="1"/>
          </p:cNvSpPr>
          <p:nvPr>
            <p:ph type="body" sz="quarter" idx="39" hasCustomPrompt="1"/>
          </p:nvPr>
        </p:nvSpPr>
        <p:spPr>
          <a:xfrm>
            <a:off x="4351323" y="279157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2" name="Text Placeholder 2">
            <a:extLst>
              <a:ext uri="{FF2B5EF4-FFF2-40B4-BE49-F238E27FC236}">
                <a16:creationId xmlns:a16="http://schemas.microsoft.com/office/drawing/2014/main" id="{A4182F0F-4434-4561-985A-845B73DE85C2}"/>
              </a:ext>
            </a:extLst>
          </p:cNvPr>
          <p:cNvSpPr>
            <a:spLocks noGrp="1"/>
          </p:cNvSpPr>
          <p:nvPr>
            <p:ph type="body" idx="40" hasCustomPrompt="1"/>
          </p:nvPr>
        </p:nvSpPr>
        <p:spPr>
          <a:xfrm>
            <a:off x="8427960" y="2750533"/>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73" name="Text Placeholder 4">
            <a:extLst>
              <a:ext uri="{FF2B5EF4-FFF2-40B4-BE49-F238E27FC236}">
                <a16:creationId xmlns:a16="http://schemas.microsoft.com/office/drawing/2014/main" id="{359979A7-1A9B-4407-84F8-AFAE74CBEA4D}"/>
              </a:ext>
            </a:extLst>
          </p:cNvPr>
          <p:cNvSpPr>
            <a:spLocks noGrp="1"/>
          </p:cNvSpPr>
          <p:nvPr>
            <p:ph type="body" sz="quarter" idx="41" hasCustomPrompt="1"/>
          </p:nvPr>
        </p:nvSpPr>
        <p:spPr>
          <a:xfrm>
            <a:off x="8191446" y="279157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4" name="Text Placeholder 2">
            <a:extLst>
              <a:ext uri="{FF2B5EF4-FFF2-40B4-BE49-F238E27FC236}">
                <a16:creationId xmlns:a16="http://schemas.microsoft.com/office/drawing/2014/main" id="{BCDACF10-509E-48D9-90DD-B02BAA63CC51}"/>
              </a:ext>
            </a:extLst>
          </p:cNvPr>
          <p:cNvSpPr>
            <a:spLocks noGrp="1"/>
          </p:cNvSpPr>
          <p:nvPr>
            <p:ph type="body" idx="42" hasCustomPrompt="1"/>
          </p:nvPr>
        </p:nvSpPr>
        <p:spPr>
          <a:xfrm>
            <a:off x="747714" y="4456921"/>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75" name="Text Placeholder 4">
            <a:extLst>
              <a:ext uri="{FF2B5EF4-FFF2-40B4-BE49-F238E27FC236}">
                <a16:creationId xmlns:a16="http://schemas.microsoft.com/office/drawing/2014/main" id="{07216D86-4017-4BEC-AC92-3EA6A9970AF9}"/>
              </a:ext>
            </a:extLst>
          </p:cNvPr>
          <p:cNvSpPr>
            <a:spLocks noGrp="1"/>
          </p:cNvSpPr>
          <p:nvPr>
            <p:ph type="body" sz="quarter" idx="43" hasCustomPrompt="1"/>
          </p:nvPr>
        </p:nvSpPr>
        <p:spPr>
          <a:xfrm>
            <a:off x="511200" y="4497964"/>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6" name="Text Placeholder 15">
            <a:extLst>
              <a:ext uri="{FF2B5EF4-FFF2-40B4-BE49-F238E27FC236}">
                <a16:creationId xmlns:a16="http://schemas.microsoft.com/office/drawing/2014/main" id="{8FEF1269-0681-47F7-9F59-4A56252D3BBE}"/>
              </a:ext>
            </a:extLst>
          </p:cNvPr>
          <p:cNvSpPr>
            <a:spLocks noGrp="1"/>
          </p:cNvSpPr>
          <p:nvPr>
            <p:ph type="body" sz="quarter" idx="44"/>
          </p:nvPr>
        </p:nvSpPr>
        <p:spPr>
          <a:xfrm>
            <a:off x="511200" y="5120116"/>
            <a:ext cx="3489354" cy="8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7" name="Text Placeholder 15">
            <a:extLst>
              <a:ext uri="{FF2B5EF4-FFF2-40B4-BE49-F238E27FC236}">
                <a16:creationId xmlns:a16="http://schemas.microsoft.com/office/drawing/2014/main" id="{2A86B6D1-4CDA-4088-BC1F-D45C81C82368}"/>
              </a:ext>
            </a:extLst>
          </p:cNvPr>
          <p:cNvSpPr>
            <a:spLocks noGrp="1"/>
          </p:cNvSpPr>
          <p:nvPr>
            <p:ph type="body" sz="quarter" idx="45"/>
          </p:nvPr>
        </p:nvSpPr>
        <p:spPr>
          <a:xfrm>
            <a:off x="4351323" y="5120116"/>
            <a:ext cx="3489354" cy="8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8" name="Text Placeholder 15">
            <a:extLst>
              <a:ext uri="{FF2B5EF4-FFF2-40B4-BE49-F238E27FC236}">
                <a16:creationId xmlns:a16="http://schemas.microsoft.com/office/drawing/2014/main" id="{881D55FD-EA0E-4DD4-8A19-5436FC7ED225}"/>
              </a:ext>
            </a:extLst>
          </p:cNvPr>
          <p:cNvSpPr>
            <a:spLocks noGrp="1"/>
          </p:cNvSpPr>
          <p:nvPr>
            <p:ph type="body" sz="quarter" idx="46"/>
          </p:nvPr>
        </p:nvSpPr>
        <p:spPr>
          <a:xfrm>
            <a:off x="8188283" y="5120116"/>
            <a:ext cx="3489354" cy="8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9" name="Text Placeholder 2">
            <a:extLst>
              <a:ext uri="{FF2B5EF4-FFF2-40B4-BE49-F238E27FC236}">
                <a16:creationId xmlns:a16="http://schemas.microsoft.com/office/drawing/2014/main" id="{669F9431-6131-4DF4-9DC0-9DE48B41DDC4}"/>
              </a:ext>
            </a:extLst>
          </p:cNvPr>
          <p:cNvSpPr>
            <a:spLocks noGrp="1"/>
          </p:cNvSpPr>
          <p:nvPr>
            <p:ph type="body" idx="47" hasCustomPrompt="1"/>
          </p:nvPr>
        </p:nvSpPr>
        <p:spPr>
          <a:xfrm>
            <a:off x="4587837" y="4456921"/>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80" name="Text Placeholder 4">
            <a:extLst>
              <a:ext uri="{FF2B5EF4-FFF2-40B4-BE49-F238E27FC236}">
                <a16:creationId xmlns:a16="http://schemas.microsoft.com/office/drawing/2014/main" id="{BF74F10F-A877-408C-8581-9180B0FB72ED}"/>
              </a:ext>
            </a:extLst>
          </p:cNvPr>
          <p:cNvSpPr>
            <a:spLocks noGrp="1"/>
          </p:cNvSpPr>
          <p:nvPr>
            <p:ph type="body" sz="quarter" idx="48" hasCustomPrompt="1"/>
          </p:nvPr>
        </p:nvSpPr>
        <p:spPr>
          <a:xfrm>
            <a:off x="4351323" y="4497964"/>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81" name="Text Placeholder 2">
            <a:extLst>
              <a:ext uri="{FF2B5EF4-FFF2-40B4-BE49-F238E27FC236}">
                <a16:creationId xmlns:a16="http://schemas.microsoft.com/office/drawing/2014/main" id="{B5552BD6-2641-4965-A069-89D0CA9F756C}"/>
              </a:ext>
            </a:extLst>
          </p:cNvPr>
          <p:cNvSpPr>
            <a:spLocks noGrp="1"/>
          </p:cNvSpPr>
          <p:nvPr>
            <p:ph type="body" idx="49" hasCustomPrompt="1"/>
          </p:nvPr>
        </p:nvSpPr>
        <p:spPr>
          <a:xfrm>
            <a:off x="8427960" y="4456921"/>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82" name="Text Placeholder 4">
            <a:extLst>
              <a:ext uri="{FF2B5EF4-FFF2-40B4-BE49-F238E27FC236}">
                <a16:creationId xmlns:a16="http://schemas.microsoft.com/office/drawing/2014/main" id="{46E00CF8-6841-4E55-AE6D-9163AEFC975C}"/>
              </a:ext>
            </a:extLst>
          </p:cNvPr>
          <p:cNvSpPr>
            <a:spLocks noGrp="1"/>
          </p:cNvSpPr>
          <p:nvPr>
            <p:ph type="body" sz="quarter" idx="50" hasCustomPrompt="1"/>
          </p:nvPr>
        </p:nvSpPr>
        <p:spPr>
          <a:xfrm>
            <a:off x="8191446" y="4497964"/>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79514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58EF976-5CA7-4C94-A3AB-6BCD9135E1F5}"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1" name="Text Placeholder 2">
            <a:extLst>
              <a:ext uri="{FF2B5EF4-FFF2-40B4-BE49-F238E27FC236}">
                <a16:creationId xmlns:a16="http://schemas.microsoft.com/office/drawing/2014/main" id="{77AE6954-1E5C-42B0-A00D-3E5269FF4E51}"/>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2" name="Picture Placeholder 10">
            <a:extLst>
              <a:ext uri="{FF2B5EF4-FFF2-40B4-BE49-F238E27FC236}">
                <a16:creationId xmlns:a16="http://schemas.microsoft.com/office/drawing/2014/main" id="{5171A5C2-BD0D-418D-83B8-0E3C8A1EEBE4}"/>
              </a:ext>
            </a:extLst>
          </p:cNvPr>
          <p:cNvSpPr>
            <a:spLocks noGrp="1"/>
          </p:cNvSpPr>
          <p:nvPr>
            <p:ph type="pic" sz="quarter" idx="37"/>
          </p:nvPr>
        </p:nvSpPr>
        <p:spPr>
          <a:xfrm>
            <a:off x="6231828" y="1598567"/>
            <a:ext cx="5960173" cy="4785226"/>
          </a:xfrm>
          <a:solidFill>
            <a:schemeClr val="bg1"/>
          </a:solidFill>
        </p:spPr>
        <p:txBody>
          <a:bodyPr anchor="ctr" anchorCtr="0"/>
          <a:lstStyle>
            <a:lvl1pPr marL="0" indent="0" algn="ctr">
              <a:buNone/>
              <a:defRPr/>
            </a:lvl1pPr>
          </a:lstStyle>
          <a:p>
            <a:r>
              <a:rPr lang="en-US" dirty="0"/>
              <a:t>Click icon to add picture</a:t>
            </a:r>
            <a:endParaRPr lang="en-AU" dirty="0"/>
          </a:p>
        </p:txBody>
      </p:sp>
      <p:sp>
        <p:nvSpPr>
          <p:cNvPr id="33" name="Text Placeholder 15">
            <a:extLst>
              <a:ext uri="{FF2B5EF4-FFF2-40B4-BE49-F238E27FC236}">
                <a16:creationId xmlns:a16="http://schemas.microsoft.com/office/drawing/2014/main" id="{804C10A9-4734-474D-865F-0A5FA4B60AA7}"/>
              </a:ext>
            </a:extLst>
          </p:cNvPr>
          <p:cNvSpPr>
            <a:spLocks noGrp="1"/>
          </p:cNvSpPr>
          <p:nvPr>
            <p:ph type="body" sz="quarter" idx="25"/>
          </p:nvPr>
        </p:nvSpPr>
        <p:spPr>
          <a:xfrm>
            <a:off x="511200" y="2773738"/>
            <a:ext cx="2545176" cy="323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0" name="Text Placeholder 15">
            <a:extLst>
              <a:ext uri="{FF2B5EF4-FFF2-40B4-BE49-F238E27FC236}">
                <a16:creationId xmlns:a16="http://schemas.microsoft.com/office/drawing/2014/main" id="{8400E622-7D80-405E-96E3-7A8D90FBFFF2}"/>
              </a:ext>
            </a:extLst>
          </p:cNvPr>
          <p:cNvSpPr>
            <a:spLocks noGrp="1"/>
          </p:cNvSpPr>
          <p:nvPr>
            <p:ph type="body" sz="quarter" idx="26"/>
          </p:nvPr>
        </p:nvSpPr>
        <p:spPr>
          <a:xfrm>
            <a:off x="3343734" y="2773738"/>
            <a:ext cx="2545176" cy="323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a:extLst>
              <a:ext uri="{FF2B5EF4-FFF2-40B4-BE49-F238E27FC236}">
                <a16:creationId xmlns:a16="http://schemas.microsoft.com/office/drawing/2014/main" id="{8627D072-3B1E-4856-AA67-8DEDFBE6D59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851525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CBC9447-04B6-4AF7-A04C-EB12150AE0F0}"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0" name="Picture Placeholder 10">
            <a:extLst>
              <a:ext uri="{FF2B5EF4-FFF2-40B4-BE49-F238E27FC236}">
                <a16:creationId xmlns:a16="http://schemas.microsoft.com/office/drawing/2014/main" id="{B57AAF38-9234-4295-86BC-D44EB375BBE3}"/>
              </a:ext>
            </a:extLst>
          </p:cNvPr>
          <p:cNvSpPr>
            <a:spLocks noGrp="1"/>
          </p:cNvSpPr>
          <p:nvPr>
            <p:ph type="pic" sz="quarter" idx="13"/>
          </p:nvPr>
        </p:nvSpPr>
        <p:spPr>
          <a:xfrm>
            <a:off x="511200" y="1598567"/>
            <a:ext cx="5377710" cy="2024830"/>
          </a:xfrm>
          <a:solidFill>
            <a:schemeClr val="bg1"/>
          </a:solidFill>
        </p:spPr>
        <p:txBody>
          <a:bodyPr anchor="ctr" anchorCtr="0"/>
          <a:lstStyle>
            <a:lvl1pPr marL="0" indent="0" algn="ctr">
              <a:buNone/>
              <a:defRPr/>
            </a:lvl1pPr>
          </a:lstStyle>
          <a:p>
            <a:r>
              <a:rPr lang="en-US" dirty="0"/>
              <a:t>Click icon to add picture</a:t>
            </a:r>
            <a:endParaRPr lang="en-AU" dirty="0"/>
          </a:p>
        </p:txBody>
      </p:sp>
      <p:sp>
        <p:nvSpPr>
          <p:cNvPr id="33" name="Picture Placeholder 10">
            <a:extLst>
              <a:ext uri="{FF2B5EF4-FFF2-40B4-BE49-F238E27FC236}">
                <a16:creationId xmlns:a16="http://schemas.microsoft.com/office/drawing/2014/main" id="{1FE40072-C517-4FBD-A4E9-77D5714706A5}"/>
              </a:ext>
            </a:extLst>
          </p:cNvPr>
          <p:cNvSpPr>
            <a:spLocks noGrp="1"/>
          </p:cNvSpPr>
          <p:nvPr>
            <p:ph type="pic" sz="quarter" idx="26"/>
          </p:nvPr>
        </p:nvSpPr>
        <p:spPr>
          <a:xfrm>
            <a:off x="6299927" y="1598567"/>
            <a:ext cx="5377710" cy="2024830"/>
          </a:xfrm>
          <a:solidFill>
            <a:schemeClr val="bg1"/>
          </a:solidFill>
        </p:spPr>
        <p:txBody>
          <a:bodyPr anchor="ctr" anchorCtr="0"/>
          <a:lstStyle>
            <a:lvl1pPr marL="0" indent="0" algn="ctr">
              <a:buNone/>
              <a:defRPr/>
            </a:lvl1pPr>
          </a:lstStyle>
          <a:p>
            <a:r>
              <a:rPr lang="en-US" dirty="0"/>
              <a:t>Click icon to add picture</a:t>
            </a:r>
            <a:endParaRPr lang="en-AU" dirty="0"/>
          </a:p>
        </p:txBody>
      </p:sp>
      <p:sp>
        <p:nvSpPr>
          <p:cNvPr id="37" name="Text Placeholder 2">
            <a:extLst>
              <a:ext uri="{FF2B5EF4-FFF2-40B4-BE49-F238E27FC236}">
                <a16:creationId xmlns:a16="http://schemas.microsoft.com/office/drawing/2014/main" id="{A84A54A3-4E13-4BE3-A55F-C7D665737E38}"/>
              </a:ext>
            </a:extLst>
          </p:cNvPr>
          <p:cNvSpPr>
            <a:spLocks noGrp="1"/>
          </p:cNvSpPr>
          <p:nvPr>
            <p:ph type="body" idx="31" hasCustomPrompt="1"/>
          </p:nvPr>
        </p:nvSpPr>
        <p:spPr>
          <a:xfrm>
            <a:off x="747714" y="3821441"/>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38" name="Text Placeholder 4">
            <a:extLst>
              <a:ext uri="{FF2B5EF4-FFF2-40B4-BE49-F238E27FC236}">
                <a16:creationId xmlns:a16="http://schemas.microsoft.com/office/drawing/2014/main" id="{CC206E25-4DE9-4AED-B03A-54B4CFE457D0}"/>
              </a:ext>
            </a:extLst>
          </p:cNvPr>
          <p:cNvSpPr>
            <a:spLocks noGrp="1"/>
          </p:cNvSpPr>
          <p:nvPr>
            <p:ph type="body" sz="quarter" idx="32" hasCustomPrompt="1"/>
          </p:nvPr>
        </p:nvSpPr>
        <p:spPr>
          <a:xfrm>
            <a:off x="511200"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9" name="Text Placeholder 15">
            <a:extLst>
              <a:ext uri="{FF2B5EF4-FFF2-40B4-BE49-F238E27FC236}">
                <a16:creationId xmlns:a16="http://schemas.microsoft.com/office/drawing/2014/main" id="{8722A115-15E6-44B1-A0FC-3C3716B865C0}"/>
              </a:ext>
            </a:extLst>
          </p:cNvPr>
          <p:cNvSpPr>
            <a:spLocks noGrp="1"/>
          </p:cNvSpPr>
          <p:nvPr>
            <p:ph type="body" sz="quarter" idx="19"/>
          </p:nvPr>
        </p:nvSpPr>
        <p:spPr>
          <a:xfrm>
            <a:off x="511200" y="4484636"/>
            <a:ext cx="3489354" cy="152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a:extLst>
              <a:ext uri="{FF2B5EF4-FFF2-40B4-BE49-F238E27FC236}">
                <a16:creationId xmlns:a16="http://schemas.microsoft.com/office/drawing/2014/main" id="{B78F01EB-6503-4135-8740-43F0DAF72DCD}"/>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15" name="Text Placeholder 2">
            <a:extLst>
              <a:ext uri="{FF2B5EF4-FFF2-40B4-BE49-F238E27FC236}">
                <a16:creationId xmlns:a16="http://schemas.microsoft.com/office/drawing/2014/main" id="{A8B00953-9EAF-4E3F-9F11-8CB61F62F64B}"/>
              </a:ext>
            </a:extLst>
          </p:cNvPr>
          <p:cNvSpPr>
            <a:spLocks noGrp="1"/>
          </p:cNvSpPr>
          <p:nvPr>
            <p:ph type="body" idx="33" hasCustomPrompt="1"/>
          </p:nvPr>
        </p:nvSpPr>
        <p:spPr>
          <a:xfrm>
            <a:off x="6536441" y="3821441"/>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16" name="Text Placeholder 4">
            <a:extLst>
              <a:ext uri="{FF2B5EF4-FFF2-40B4-BE49-F238E27FC236}">
                <a16:creationId xmlns:a16="http://schemas.microsoft.com/office/drawing/2014/main" id="{5805E446-5FD8-45B4-9890-CF2E0880A580}"/>
              </a:ext>
            </a:extLst>
          </p:cNvPr>
          <p:cNvSpPr>
            <a:spLocks noGrp="1"/>
          </p:cNvSpPr>
          <p:nvPr>
            <p:ph type="body" sz="quarter" idx="34" hasCustomPrompt="1"/>
          </p:nvPr>
        </p:nvSpPr>
        <p:spPr>
          <a:xfrm>
            <a:off x="6299927"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17" name="Text Placeholder 15">
            <a:extLst>
              <a:ext uri="{FF2B5EF4-FFF2-40B4-BE49-F238E27FC236}">
                <a16:creationId xmlns:a16="http://schemas.microsoft.com/office/drawing/2014/main" id="{4E0EE0C9-9882-4FDB-97D3-AAF759FE0422}"/>
              </a:ext>
            </a:extLst>
          </p:cNvPr>
          <p:cNvSpPr>
            <a:spLocks noGrp="1"/>
          </p:cNvSpPr>
          <p:nvPr>
            <p:ph type="body" sz="quarter" idx="35"/>
          </p:nvPr>
        </p:nvSpPr>
        <p:spPr>
          <a:xfrm>
            <a:off x="6299927" y="4484636"/>
            <a:ext cx="3489354" cy="152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443066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6E09E80-8A44-4EF7-BCF2-3C208E1CB187}"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0" name="Picture Placeholder 10">
            <a:extLst>
              <a:ext uri="{FF2B5EF4-FFF2-40B4-BE49-F238E27FC236}">
                <a16:creationId xmlns:a16="http://schemas.microsoft.com/office/drawing/2014/main" id="{B57AAF38-9234-4295-86BC-D44EB375BBE3}"/>
              </a:ext>
            </a:extLst>
          </p:cNvPr>
          <p:cNvSpPr>
            <a:spLocks noGrp="1"/>
          </p:cNvSpPr>
          <p:nvPr>
            <p:ph type="pic" sz="quarter" idx="13"/>
          </p:nvPr>
        </p:nvSpPr>
        <p:spPr>
          <a:xfrm>
            <a:off x="511200" y="2808294"/>
            <a:ext cx="2545176" cy="2024830"/>
          </a:xfrm>
          <a:solidFill>
            <a:schemeClr val="bg1"/>
          </a:solidFill>
        </p:spPr>
        <p:txBody>
          <a:bodyPr anchor="ctr" anchorCtr="0"/>
          <a:lstStyle>
            <a:lvl1pPr marL="0" indent="0" algn="ctr">
              <a:buNone/>
              <a:defRPr/>
            </a:lvl1pPr>
          </a:lstStyle>
          <a:p>
            <a:r>
              <a:rPr lang="en-US" dirty="0"/>
              <a:t>Click icon to add picture</a:t>
            </a:r>
            <a:endParaRPr lang="en-AU" dirty="0"/>
          </a:p>
        </p:txBody>
      </p:sp>
      <p:sp>
        <p:nvSpPr>
          <p:cNvPr id="14" name="Text Placeholder 2">
            <a:extLst>
              <a:ext uri="{FF2B5EF4-FFF2-40B4-BE49-F238E27FC236}">
                <a16:creationId xmlns:a16="http://schemas.microsoft.com/office/drawing/2014/main" id="{1F1A3DFF-48D8-456A-9024-FA6C8D1C19E0}"/>
              </a:ext>
            </a:extLst>
          </p:cNvPr>
          <p:cNvSpPr>
            <a:spLocks noGrp="1"/>
          </p:cNvSpPr>
          <p:nvPr>
            <p:ph type="body" idx="33"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17" name="Text Placeholder 2">
            <a:extLst>
              <a:ext uri="{FF2B5EF4-FFF2-40B4-BE49-F238E27FC236}">
                <a16:creationId xmlns:a16="http://schemas.microsoft.com/office/drawing/2014/main" id="{90444A4B-0724-4A09-B068-45DD290D8F0A}"/>
              </a:ext>
            </a:extLst>
          </p:cNvPr>
          <p:cNvSpPr>
            <a:spLocks noGrp="1"/>
          </p:cNvSpPr>
          <p:nvPr>
            <p:ph type="body" idx="16" hasCustomPrompt="1"/>
          </p:nvPr>
        </p:nvSpPr>
        <p:spPr>
          <a:xfrm>
            <a:off x="3632034" y="2767250"/>
            <a:ext cx="2254163"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8" name="Text Placeholder 4">
            <a:extLst>
              <a:ext uri="{FF2B5EF4-FFF2-40B4-BE49-F238E27FC236}">
                <a16:creationId xmlns:a16="http://schemas.microsoft.com/office/drawing/2014/main" id="{9733A0B9-CD43-41D0-9449-48B15E1EAD14}"/>
              </a:ext>
            </a:extLst>
          </p:cNvPr>
          <p:cNvSpPr>
            <a:spLocks noGrp="1"/>
          </p:cNvSpPr>
          <p:nvPr>
            <p:ph type="body" sz="quarter" idx="17" hasCustomPrompt="1"/>
          </p:nvPr>
        </p:nvSpPr>
        <p:spPr>
          <a:xfrm>
            <a:off x="3346920" y="280829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0" name="Text Placeholder 15">
            <a:extLst>
              <a:ext uri="{FF2B5EF4-FFF2-40B4-BE49-F238E27FC236}">
                <a16:creationId xmlns:a16="http://schemas.microsoft.com/office/drawing/2014/main" id="{03195A83-38B4-42F9-9EF9-4B3B6D5ADE84}"/>
              </a:ext>
            </a:extLst>
          </p:cNvPr>
          <p:cNvSpPr>
            <a:spLocks noGrp="1"/>
          </p:cNvSpPr>
          <p:nvPr>
            <p:ph type="body" sz="quarter" idx="32"/>
          </p:nvPr>
        </p:nvSpPr>
        <p:spPr>
          <a:xfrm>
            <a:off x="3347542" y="3430446"/>
            <a:ext cx="2538656" cy="2577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a:extLst>
              <a:ext uri="{FF2B5EF4-FFF2-40B4-BE49-F238E27FC236}">
                <a16:creationId xmlns:a16="http://schemas.microsoft.com/office/drawing/2014/main" id="{DD3CAAE8-547B-4D8F-891C-06EDE87CB6B2}"/>
              </a:ext>
            </a:extLst>
          </p:cNvPr>
          <p:cNvSpPr>
            <a:spLocks noGrp="1"/>
          </p:cNvSpPr>
          <p:nvPr>
            <p:ph type="title"/>
          </p:nvPr>
        </p:nvSpPr>
        <p:spPr/>
        <p:txBody>
          <a:bodyPr/>
          <a:lstStyle/>
          <a:p>
            <a:r>
              <a:rPr lang="en-US"/>
              <a:t>Click to edit Master title style</a:t>
            </a:r>
            <a:endParaRPr lang="en-AU"/>
          </a:p>
        </p:txBody>
      </p:sp>
      <p:sp>
        <p:nvSpPr>
          <p:cNvPr id="16" name="Picture Placeholder 10">
            <a:extLst>
              <a:ext uri="{FF2B5EF4-FFF2-40B4-BE49-F238E27FC236}">
                <a16:creationId xmlns:a16="http://schemas.microsoft.com/office/drawing/2014/main" id="{B34FDCDC-776D-4DCB-8686-B01FB2693FE9}"/>
              </a:ext>
            </a:extLst>
          </p:cNvPr>
          <p:cNvSpPr>
            <a:spLocks noGrp="1"/>
          </p:cNvSpPr>
          <p:nvPr>
            <p:ph type="pic" sz="quarter" idx="34"/>
          </p:nvPr>
        </p:nvSpPr>
        <p:spPr>
          <a:xfrm>
            <a:off x="6299284" y="2808294"/>
            <a:ext cx="2545176" cy="2024830"/>
          </a:xfrm>
          <a:solidFill>
            <a:schemeClr val="bg1"/>
          </a:solidFill>
        </p:spPr>
        <p:txBody>
          <a:bodyPr anchor="ctr" anchorCtr="0"/>
          <a:lstStyle>
            <a:lvl1pPr marL="0" indent="0" algn="ctr">
              <a:buNone/>
              <a:defRPr/>
            </a:lvl1pPr>
          </a:lstStyle>
          <a:p>
            <a:r>
              <a:rPr lang="en-US" dirty="0"/>
              <a:t>Click icon to add picture</a:t>
            </a:r>
            <a:endParaRPr lang="en-AU" dirty="0"/>
          </a:p>
        </p:txBody>
      </p:sp>
      <p:sp>
        <p:nvSpPr>
          <p:cNvPr id="19" name="Text Placeholder 2">
            <a:extLst>
              <a:ext uri="{FF2B5EF4-FFF2-40B4-BE49-F238E27FC236}">
                <a16:creationId xmlns:a16="http://schemas.microsoft.com/office/drawing/2014/main" id="{F3982262-1DFB-408B-9F41-30EAF9AA9ECD}"/>
              </a:ext>
            </a:extLst>
          </p:cNvPr>
          <p:cNvSpPr>
            <a:spLocks noGrp="1"/>
          </p:cNvSpPr>
          <p:nvPr>
            <p:ph type="body" idx="35" hasCustomPrompt="1"/>
          </p:nvPr>
        </p:nvSpPr>
        <p:spPr>
          <a:xfrm>
            <a:off x="9420118" y="2767250"/>
            <a:ext cx="2254163"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5" name="Text Placeholder 4">
            <a:extLst>
              <a:ext uri="{FF2B5EF4-FFF2-40B4-BE49-F238E27FC236}">
                <a16:creationId xmlns:a16="http://schemas.microsoft.com/office/drawing/2014/main" id="{12E19954-D564-4346-BCC9-33B339C78E7A}"/>
              </a:ext>
            </a:extLst>
          </p:cNvPr>
          <p:cNvSpPr>
            <a:spLocks noGrp="1"/>
          </p:cNvSpPr>
          <p:nvPr>
            <p:ph type="body" sz="quarter" idx="36" hasCustomPrompt="1"/>
          </p:nvPr>
        </p:nvSpPr>
        <p:spPr>
          <a:xfrm>
            <a:off x="9135004" y="280829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6" name="Text Placeholder 15">
            <a:extLst>
              <a:ext uri="{FF2B5EF4-FFF2-40B4-BE49-F238E27FC236}">
                <a16:creationId xmlns:a16="http://schemas.microsoft.com/office/drawing/2014/main" id="{CEF1B989-64AA-4476-B10F-D8FA0B8EC518}"/>
              </a:ext>
            </a:extLst>
          </p:cNvPr>
          <p:cNvSpPr>
            <a:spLocks noGrp="1"/>
          </p:cNvSpPr>
          <p:nvPr>
            <p:ph type="body" sz="quarter" idx="37"/>
          </p:nvPr>
        </p:nvSpPr>
        <p:spPr>
          <a:xfrm>
            <a:off x="9135626" y="3430446"/>
            <a:ext cx="2538656" cy="2577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884100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4AA6731-55B8-46AD-919B-7FD0651D5B49}"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0" name="Picture Placeholder 10">
            <a:extLst>
              <a:ext uri="{FF2B5EF4-FFF2-40B4-BE49-F238E27FC236}">
                <a16:creationId xmlns:a16="http://schemas.microsoft.com/office/drawing/2014/main" id="{B57AAF38-9234-4295-86BC-D44EB375BBE3}"/>
              </a:ext>
            </a:extLst>
          </p:cNvPr>
          <p:cNvSpPr>
            <a:spLocks noGrp="1"/>
          </p:cNvSpPr>
          <p:nvPr>
            <p:ph type="pic" sz="quarter" idx="13"/>
          </p:nvPr>
        </p:nvSpPr>
        <p:spPr>
          <a:xfrm>
            <a:off x="511200" y="1598567"/>
            <a:ext cx="2545176" cy="2024830"/>
          </a:xfrm>
          <a:solidFill>
            <a:schemeClr val="bg1"/>
          </a:solidFill>
        </p:spPr>
        <p:txBody>
          <a:bodyPr anchor="ctr" anchorCtr="0"/>
          <a:lstStyle>
            <a:lvl1pPr marL="0" indent="0" algn="ctr">
              <a:buNone/>
              <a:defRPr/>
            </a:lvl1pPr>
          </a:lstStyle>
          <a:p>
            <a:r>
              <a:rPr lang="en-US" dirty="0"/>
              <a:t>Click icon to add picture</a:t>
            </a:r>
            <a:endParaRPr lang="en-AU" dirty="0"/>
          </a:p>
        </p:txBody>
      </p:sp>
      <p:sp>
        <p:nvSpPr>
          <p:cNvPr id="35" name="Text Placeholder 15">
            <a:extLst>
              <a:ext uri="{FF2B5EF4-FFF2-40B4-BE49-F238E27FC236}">
                <a16:creationId xmlns:a16="http://schemas.microsoft.com/office/drawing/2014/main" id="{1058BE12-A1E2-4DFD-8A71-E89A9BC7C4E2}"/>
              </a:ext>
            </a:extLst>
          </p:cNvPr>
          <p:cNvSpPr>
            <a:spLocks noGrp="1"/>
          </p:cNvSpPr>
          <p:nvPr>
            <p:ph type="body" sz="quarter" idx="28"/>
          </p:nvPr>
        </p:nvSpPr>
        <p:spPr>
          <a:xfrm>
            <a:off x="511200" y="4484630"/>
            <a:ext cx="2545176" cy="1522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6" name="Text Placeholder 15">
            <a:extLst>
              <a:ext uri="{FF2B5EF4-FFF2-40B4-BE49-F238E27FC236}">
                <a16:creationId xmlns:a16="http://schemas.microsoft.com/office/drawing/2014/main" id="{BCEFBE55-41C2-48B2-B391-6297C21B05D0}"/>
              </a:ext>
            </a:extLst>
          </p:cNvPr>
          <p:cNvSpPr>
            <a:spLocks noGrp="1"/>
          </p:cNvSpPr>
          <p:nvPr>
            <p:ph type="body" sz="quarter" idx="29"/>
          </p:nvPr>
        </p:nvSpPr>
        <p:spPr>
          <a:xfrm>
            <a:off x="3384954" y="4484630"/>
            <a:ext cx="2545176" cy="1522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7" name="Text Placeholder 15">
            <a:extLst>
              <a:ext uri="{FF2B5EF4-FFF2-40B4-BE49-F238E27FC236}">
                <a16:creationId xmlns:a16="http://schemas.microsoft.com/office/drawing/2014/main" id="{913A1B72-7622-49F9-B711-3B5B0AD74E2E}"/>
              </a:ext>
            </a:extLst>
          </p:cNvPr>
          <p:cNvSpPr>
            <a:spLocks noGrp="1"/>
          </p:cNvSpPr>
          <p:nvPr>
            <p:ph type="body" sz="quarter" idx="30"/>
          </p:nvPr>
        </p:nvSpPr>
        <p:spPr>
          <a:xfrm>
            <a:off x="6258708" y="4484630"/>
            <a:ext cx="2545176" cy="1522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8" name="Text Placeholder 15">
            <a:extLst>
              <a:ext uri="{FF2B5EF4-FFF2-40B4-BE49-F238E27FC236}">
                <a16:creationId xmlns:a16="http://schemas.microsoft.com/office/drawing/2014/main" id="{065E935A-3B66-43A5-9C91-DBC515887845}"/>
              </a:ext>
            </a:extLst>
          </p:cNvPr>
          <p:cNvSpPr>
            <a:spLocks noGrp="1"/>
          </p:cNvSpPr>
          <p:nvPr>
            <p:ph type="body" sz="quarter" idx="31"/>
          </p:nvPr>
        </p:nvSpPr>
        <p:spPr>
          <a:xfrm>
            <a:off x="9132461" y="4484630"/>
            <a:ext cx="2545176" cy="1522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a:extLst>
              <a:ext uri="{FF2B5EF4-FFF2-40B4-BE49-F238E27FC236}">
                <a16:creationId xmlns:a16="http://schemas.microsoft.com/office/drawing/2014/main" id="{9B3823A1-B791-419D-9E52-4A6C6329F442}"/>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23" name="Text Placeholder 2">
            <a:extLst>
              <a:ext uri="{FF2B5EF4-FFF2-40B4-BE49-F238E27FC236}">
                <a16:creationId xmlns:a16="http://schemas.microsoft.com/office/drawing/2014/main" id="{2DC7591B-FDBD-457E-9C0B-DD6E3C004486}"/>
              </a:ext>
            </a:extLst>
          </p:cNvPr>
          <p:cNvSpPr>
            <a:spLocks noGrp="1"/>
          </p:cNvSpPr>
          <p:nvPr>
            <p:ph type="body" idx="32" hasCustomPrompt="1"/>
          </p:nvPr>
        </p:nvSpPr>
        <p:spPr>
          <a:xfrm>
            <a:off x="3621468"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26" name="Text Placeholder 4">
            <a:extLst>
              <a:ext uri="{FF2B5EF4-FFF2-40B4-BE49-F238E27FC236}">
                <a16:creationId xmlns:a16="http://schemas.microsoft.com/office/drawing/2014/main" id="{BCB226EF-2DD4-454F-9807-5EAFBC5CE552}"/>
              </a:ext>
            </a:extLst>
          </p:cNvPr>
          <p:cNvSpPr>
            <a:spLocks noGrp="1"/>
          </p:cNvSpPr>
          <p:nvPr>
            <p:ph type="body" sz="quarter" idx="33" hasCustomPrompt="1"/>
          </p:nvPr>
        </p:nvSpPr>
        <p:spPr>
          <a:xfrm>
            <a:off x="3384954"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9" name="Picture Placeholder 10">
            <a:extLst>
              <a:ext uri="{FF2B5EF4-FFF2-40B4-BE49-F238E27FC236}">
                <a16:creationId xmlns:a16="http://schemas.microsoft.com/office/drawing/2014/main" id="{41973768-BE96-4F38-9BB8-4C7C9A127A4C}"/>
              </a:ext>
            </a:extLst>
          </p:cNvPr>
          <p:cNvSpPr>
            <a:spLocks noGrp="1"/>
          </p:cNvSpPr>
          <p:nvPr>
            <p:ph type="pic" sz="quarter" idx="34"/>
          </p:nvPr>
        </p:nvSpPr>
        <p:spPr>
          <a:xfrm>
            <a:off x="3384954" y="1598567"/>
            <a:ext cx="2545176" cy="2024830"/>
          </a:xfrm>
          <a:solidFill>
            <a:schemeClr val="bg1"/>
          </a:solidFill>
        </p:spPr>
        <p:txBody>
          <a:bodyPr anchor="ctr" anchorCtr="0"/>
          <a:lstStyle>
            <a:lvl1pPr marL="0" indent="0" algn="ctr">
              <a:buNone/>
              <a:defRPr/>
            </a:lvl1pPr>
          </a:lstStyle>
          <a:p>
            <a:r>
              <a:rPr lang="en-US" dirty="0"/>
              <a:t>Click icon to add picture</a:t>
            </a:r>
            <a:endParaRPr lang="en-AU" dirty="0"/>
          </a:p>
        </p:txBody>
      </p:sp>
      <p:sp>
        <p:nvSpPr>
          <p:cNvPr id="31" name="Text Placeholder 2">
            <a:extLst>
              <a:ext uri="{FF2B5EF4-FFF2-40B4-BE49-F238E27FC236}">
                <a16:creationId xmlns:a16="http://schemas.microsoft.com/office/drawing/2014/main" id="{6E354154-D636-4D39-B741-27E172E5C335}"/>
              </a:ext>
            </a:extLst>
          </p:cNvPr>
          <p:cNvSpPr>
            <a:spLocks noGrp="1"/>
          </p:cNvSpPr>
          <p:nvPr>
            <p:ph type="body" idx="35" hasCustomPrompt="1"/>
          </p:nvPr>
        </p:nvSpPr>
        <p:spPr>
          <a:xfrm>
            <a:off x="6495222"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39" name="Text Placeholder 4">
            <a:extLst>
              <a:ext uri="{FF2B5EF4-FFF2-40B4-BE49-F238E27FC236}">
                <a16:creationId xmlns:a16="http://schemas.microsoft.com/office/drawing/2014/main" id="{56700118-7090-4E13-889E-C68F4387828C}"/>
              </a:ext>
            </a:extLst>
          </p:cNvPr>
          <p:cNvSpPr>
            <a:spLocks noGrp="1"/>
          </p:cNvSpPr>
          <p:nvPr>
            <p:ph type="body" sz="quarter" idx="36" hasCustomPrompt="1"/>
          </p:nvPr>
        </p:nvSpPr>
        <p:spPr>
          <a:xfrm>
            <a:off x="6258708"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40" name="Picture Placeholder 10">
            <a:extLst>
              <a:ext uri="{FF2B5EF4-FFF2-40B4-BE49-F238E27FC236}">
                <a16:creationId xmlns:a16="http://schemas.microsoft.com/office/drawing/2014/main" id="{C40154FB-66E3-443F-BF3B-D0FA71ECE52B}"/>
              </a:ext>
            </a:extLst>
          </p:cNvPr>
          <p:cNvSpPr>
            <a:spLocks noGrp="1"/>
          </p:cNvSpPr>
          <p:nvPr>
            <p:ph type="pic" sz="quarter" idx="37"/>
          </p:nvPr>
        </p:nvSpPr>
        <p:spPr>
          <a:xfrm>
            <a:off x="6258708" y="1598567"/>
            <a:ext cx="2545176" cy="2024830"/>
          </a:xfrm>
          <a:solidFill>
            <a:schemeClr val="bg1"/>
          </a:solidFill>
        </p:spPr>
        <p:txBody>
          <a:bodyPr anchor="ctr" anchorCtr="0"/>
          <a:lstStyle>
            <a:lvl1pPr marL="0" indent="0" algn="ctr">
              <a:buNone/>
              <a:defRPr/>
            </a:lvl1pPr>
          </a:lstStyle>
          <a:p>
            <a:r>
              <a:rPr lang="en-US" dirty="0"/>
              <a:t>Click icon to add picture</a:t>
            </a:r>
            <a:endParaRPr lang="en-AU" dirty="0"/>
          </a:p>
        </p:txBody>
      </p:sp>
      <p:sp>
        <p:nvSpPr>
          <p:cNvPr id="41" name="Text Placeholder 2">
            <a:extLst>
              <a:ext uri="{FF2B5EF4-FFF2-40B4-BE49-F238E27FC236}">
                <a16:creationId xmlns:a16="http://schemas.microsoft.com/office/drawing/2014/main" id="{7FF07104-5116-41DD-ADC8-B51297C583A9}"/>
              </a:ext>
            </a:extLst>
          </p:cNvPr>
          <p:cNvSpPr>
            <a:spLocks noGrp="1"/>
          </p:cNvSpPr>
          <p:nvPr>
            <p:ph type="body" idx="38" hasCustomPrompt="1"/>
          </p:nvPr>
        </p:nvSpPr>
        <p:spPr>
          <a:xfrm>
            <a:off x="9368975"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42" name="Text Placeholder 4">
            <a:extLst>
              <a:ext uri="{FF2B5EF4-FFF2-40B4-BE49-F238E27FC236}">
                <a16:creationId xmlns:a16="http://schemas.microsoft.com/office/drawing/2014/main" id="{D3601310-8CEB-45A5-B023-D3E8A78E012D}"/>
              </a:ext>
            </a:extLst>
          </p:cNvPr>
          <p:cNvSpPr>
            <a:spLocks noGrp="1"/>
          </p:cNvSpPr>
          <p:nvPr>
            <p:ph type="body" sz="quarter" idx="39" hasCustomPrompt="1"/>
          </p:nvPr>
        </p:nvSpPr>
        <p:spPr>
          <a:xfrm>
            <a:off x="9132461"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43" name="Picture Placeholder 10">
            <a:extLst>
              <a:ext uri="{FF2B5EF4-FFF2-40B4-BE49-F238E27FC236}">
                <a16:creationId xmlns:a16="http://schemas.microsoft.com/office/drawing/2014/main" id="{68E03CB3-E585-4C68-8AAA-5EF7A2DD02AD}"/>
              </a:ext>
            </a:extLst>
          </p:cNvPr>
          <p:cNvSpPr>
            <a:spLocks noGrp="1"/>
          </p:cNvSpPr>
          <p:nvPr>
            <p:ph type="pic" sz="quarter" idx="40"/>
          </p:nvPr>
        </p:nvSpPr>
        <p:spPr>
          <a:xfrm>
            <a:off x="9132461" y="1598567"/>
            <a:ext cx="2545176" cy="2024830"/>
          </a:xfrm>
          <a:solidFill>
            <a:schemeClr val="bg1"/>
          </a:solidFill>
        </p:spPr>
        <p:txBody>
          <a:bodyPr anchor="ctr" anchorCtr="0"/>
          <a:lstStyle>
            <a:lvl1pPr marL="0" indent="0" algn="ctr">
              <a:buNone/>
              <a:defRPr/>
            </a:lvl1pPr>
          </a:lstStyle>
          <a:p>
            <a:r>
              <a:rPr lang="en-US" dirty="0"/>
              <a:t>Click icon to add picture</a:t>
            </a:r>
            <a:endParaRPr lang="en-AU" dirty="0"/>
          </a:p>
        </p:txBody>
      </p:sp>
    </p:spTree>
    <p:extLst>
      <p:ext uri="{BB962C8B-B14F-4D97-AF65-F5344CB8AC3E}">
        <p14:creationId xmlns:p14="http://schemas.microsoft.com/office/powerpoint/2010/main" val="1054596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84F057A-FB48-48A9-9448-1568E6D9BF8A}"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1" name="Text Placeholder 2">
            <a:extLst>
              <a:ext uri="{FF2B5EF4-FFF2-40B4-BE49-F238E27FC236}">
                <a16:creationId xmlns:a16="http://schemas.microsoft.com/office/drawing/2014/main" id="{77AE6954-1E5C-42B0-A00D-3E5269FF4E51}"/>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3" name="Text Placeholder 15">
            <a:extLst>
              <a:ext uri="{FF2B5EF4-FFF2-40B4-BE49-F238E27FC236}">
                <a16:creationId xmlns:a16="http://schemas.microsoft.com/office/drawing/2014/main" id="{804C10A9-4734-474D-865F-0A5FA4B60AA7}"/>
              </a:ext>
            </a:extLst>
          </p:cNvPr>
          <p:cNvSpPr>
            <a:spLocks noGrp="1"/>
          </p:cNvSpPr>
          <p:nvPr>
            <p:ph type="body" sz="quarter" idx="25"/>
          </p:nvPr>
        </p:nvSpPr>
        <p:spPr>
          <a:xfrm>
            <a:off x="511200" y="2773738"/>
            <a:ext cx="5374995" cy="323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8">
            <a:extLst>
              <a:ext uri="{FF2B5EF4-FFF2-40B4-BE49-F238E27FC236}">
                <a16:creationId xmlns:a16="http://schemas.microsoft.com/office/drawing/2014/main" id="{ACB24BF0-6C55-4997-8480-0B8E655CCC0B}"/>
              </a:ext>
            </a:extLst>
          </p:cNvPr>
          <p:cNvSpPr>
            <a:spLocks noGrp="1"/>
          </p:cNvSpPr>
          <p:nvPr>
            <p:ph sz="quarter" idx="31" hasCustomPrompt="1"/>
          </p:nvPr>
        </p:nvSpPr>
        <p:spPr>
          <a:xfrm>
            <a:off x="6231829" y="1598566"/>
            <a:ext cx="5960173" cy="4785225"/>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C0A078A2-B375-4D35-8F80-BDD93153B89B}"/>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789809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5138775-99D2-4329-8335-2403F80BC86F}"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0" name="Text Placeholder 2">
            <a:extLst>
              <a:ext uri="{FF2B5EF4-FFF2-40B4-BE49-F238E27FC236}">
                <a16:creationId xmlns:a16="http://schemas.microsoft.com/office/drawing/2014/main" id="{D3F21767-0D62-4272-B743-010126474D06}"/>
              </a:ext>
            </a:extLst>
          </p:cNvPr>
          <p:cNvSpPr>
            <a:spLocks noGrp="1"/>
          </p:cNvSpPr>
          <p:nvPr>
            <p:ph type="body" idx="15" hasCustomPrompt="1"/>
          </p:nvPr>
        </p:nvSpPr>
        <p:spPr>
          <a:xfrm>
            <a:off x="747714" y="1557523"/>
            <a:ext cx="5139100"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1" name="Text Placeholder 4">
            <a:extLst>
              <a:ext uri="{FF2B5EF4-FFF2-40B4-BE49-F238E27FC236}">
                <a16:creationId xmlns:a16="http://schemas.microsoft.com/office/drawing/2014/main" id="{4DDFB581-BBE1-43A6-B402-906CD8AAA7FF}"/>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16" name="Text Placeholder 15">
            <a:extLst>
              <a:ext uri="{FF2B5EF4-FFF2-40B4-BE49-F238E27FC236}">
                <a16:creationId xmlns:a16="http://schemas.microsoft.com/office/drawing/2014/main" id="{99F9F663-0B1E-446A-9E95-3DA24D688F91}"/>
              </a:ext>
            </a:extLst>
          </p:cNvPr>
          <p:cNvSpPr>
            <a:spLocks noGrp="1"/>
          </p:cNvSpPr>
          <p:nvPr>
            <p:ph type="body" sz="quarter" idx="19"/>
          </p:nvPr>
        </p:nvSpPr>
        <p:spPr>
          <a:xfrm>
            <a:off x="511200" y="1987407"/>
            <a:ext cx="5375615" cy="72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0" name="Content Placeholder 8">
            <a:extLst>
              <a:ext uri="{FF2B5EF4-FFF2-40B4-BE49-F238E27FC236}">
                <a16:creationId xmlns:a16="http://schemas.microsoft.com/office/drawing/2014/main" id="{F5BD4B00-2C80-4343-AF64-428C666929FD}"/>
              </a:ext>
            </a:extLst>
          </p:cNvPr>
          <p:cNvSpPr>
            <a:spLocks noGrp="1"/>
          </p:cNvSpPr>
          <p:nvPr>
            <p:ph sz="quarter" idx="31" hasCustomPrompt="1"/>
          </p:nvPr>
        </p:nvSpPr>
        <p:spPr>
          <a:xfrm>
            <a:off x="511200" y="2860145"/>
            <a:ext cx="5375614" cy="3147332"/>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BC6F5290-9967-43AB-94BD-6CE1FF44B12D}"/>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18" name="Text Placeholder 2">
            <a:extLst>
              <a:ext uri="{FF2B5EF4-FFF2-40B4-BE49-F238E27FC236}">
                <a16:creationId xmlns:a16="http://schemas.microsoft.com/office/drawing/2014/main" id="{4C9E1DEB-06AB-4EC9-8327-36D5D1DC4C2A}"/>
              </a:ext>
            </a:extLst>
          </p:cNvPr>
          <p:cNvSpPr>
            <a:spLocks noGrp="1"/>
          </p:cNvSpPr>
          <p:nvPr>
            <p:ph type="body" idx="32" hasCustomPrompt="1"/>
          </p:nvPr>
        </p:nvSpPr>
        <p:spPr>
          <a:xfrm>
            <a:off x="6541701" y="1557523"/>
            <a:ext cx="5139100"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9" name="Text Placeholder 4">
            <a:extLst>
              <a:ext uri="{FF2B5EF4-FFF2-40B4-BE49-F238E27FC236}">
                <a16:creationId xmlns:a16="http://schemas.microsoft.com/office/drawing/2014/main" id="{8C5BA6AA-1E68-474B-BE79-F771263BD814}"/>
              </a:ext>
            </a:extLst>
          </p:cNvPr>
          <p:cNvSpPr>
            <a:spLocks noGrp="1"/>
          </p:cNvSpPr>
          <p:nvPr>
            <p:ph type="body" sz="quarter" idx="33" hasCustomPrompt="1"/>
          </p:nvPr>
        </p:nvSpPr>
        <p:spPr>
          <a:xfrm>
            <a:off x="6305187"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29FCBB-2EB8-41D3-AEFD-4CBFC8892E65}"/>
              </a:ext>
            </a:extLst>
          </p:cNvPr>
          <p:cNvSpPr>
            <a:spLocks noGrp="1"/>
          </p:cNvSpPr>
          <p:nvPr>
            <p:ph type="body" sz="quarter" idx="34"/>
          </p:nvPr>
        </p:nvSpPr>
        <p:spPr>
          <a:xfrm>
            <a:off x="6305187" y="1987407"/>
            <a:ext cx="5375615" cy="72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3" name="Content Placeholder 8">
            <a:extLst>
              <a:ext uri="{FF2B5EF4-FFF2-40B4-BE49-F238E27FC236}">
                <a16:creationId xmlns:a16="http://schemas.microsoft.com/office/drawing/2014/main" id="{F829BECA-D624-46D3-A719-165FBF65F3E9}"/>
              </a:ext>
            </a:extLst>
          </p:cNvPr>
          <p:cNvSpPr>
            <a:spLocks noGrp="1"/>
          </p:cNvSpPr>
          <p:nvPr>
            <p:ph sz="quarter" idx="35" hasCustomPrompt="1"/>
          </p:nvPr>
        </p:nvSpPr>
        <p:spPr>
          <a:xfrm>
            <a:off x="6305187" y="2860145"/>
            <a:ext cx="5375614" cy="3147332"/>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26905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82B57B02-D4DC-4D3E-B103-A4F7413C5897}"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0" name="Text Placeholder 15">
            <a:extLst>
              <a:ext uri="{FF2B5EF4-FFF2-40B4-BE49-F238E27FC236}">
                <a16:creationId xmlns:a16="http://schemas.microsoft.com/office/drawing/2014/main" id="{8BCBD47A-99A5-4679-B4BF-ECF12B413996}"/>
              </a:ext>
            </a:extLst>
          </p:cNvPr>
          <p:cNvSpPr>
            <a:spLocks noGrp="1"/>
          </p:cNvSpPr>
          <p:nvPr>
            <p:ph type="body" sz="quarter" idx="25"/>
          </p:nvPr>
        </p:nvSpPr>
        <p:spPr>
          <a:xfrm>
            <a:off x="511200" y="2220718"/>
            <a:ext cx="2545176" cy="959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1" name="Text Placeholder 15">
            <a:extLst>
              <a:ext uri="{FF2B5EF4-FFF2-40B4-BE49-F238E27FC236}">
                <a16:creationId xmlns:a16="http://schemas.microsoft.com/office/drawing/2014/main" id="{39E5D23A-1562-4768-AAF1-63BC1C1207B3}"/>
              </a:ext>
            </a:extLst>
          </p:cNvPr>
          <p:cNvSpPr>
            <a:spLocks noGrp="1"/>
          </p:cNvSpPr>
          <p:nvPr>
            <p:ph type="body" sz="quarter" idx="26"/>
          </p:nvPr>
        </p:nvSpPr>
        <p:spPr>
          <a:xfrm>
            <a:off x="3384954" y="2220718"/>
            <a:ext cx="2545176" cy="959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2" name="Text Placeholder 15">
            <a:extLst>
              <a:ext uri="{FF2B5EF4-FFF2-40B4-BE49-F238E27FC236}">
                <a16:creationId xmlns:a16="http://schemas.microsoft.com/office/drawing/2014/main" id="{DA3F1655-68D7-4C98-A673-2B76591F9678}"/>
              </a:ext>
            </a:extLst>
          </p:cNvPr>
          <p:cNvSpPr>
            <a:spLocks noGrp="1"/>
          </p:cNvSpPr>
          <p:nvPr>
            <p:ph type="body" sz="quarter" idx="27"/>
          </p:nvPr>
        </p:nvSpPr>
        <p:spPr>
          <a:xfrm>
            <a:off x="6258708" y="2220718"/>
            <a:ext cx="2545176" cy="959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3" name="Text Placeholder 15">
            <a:extLst>
              <a:ext uri="{FF2B5EF4-FFF2-40B4-BE49-F238E27FC236}">
                <a16:creationId xmlns:a16="http://schemas.microsoft.com/office/drawing/2014/main" id="{87891742-8575-4B46-A8BB-505D4B4563D5}"/>
              </a:ext>
            </a:extLst>
          </p:cNvPr>
          <p:cNvSpPr>
            <a:spLocks noGrp="1"/>
          </p:cNvSpPr>
          <p:nvPr>
            <p:ph type="body" sz="quarter" idx="28"/>
          </p:nvPr>
        </p:nvSpPr>
        <p:spPr>
          <a:xfrm>
            <a:off x="9132461" y="2220718"/>
            <a:ext cx="2545176" cy="959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6" name="Content Placeholder 8">
            <a:extLst>
              <a:ext uri="{FF2B5EF4-FFF2-40B4-BE49-F238E27FC236}">
                <a16:creationId xmlns:a16="http://schemas.microsoft.com/office/drawing/2014/main" id="{83567B7C-6C0E-4D53-9126-350E10BFFCF6}"/>
              </a:ext>
            </a:extLst>
          </p:cNvPr>
          <p:cNvSpPr>
            <a:spLocks noGrp="1"/>
          </p:cNvSpPr>
          <p:nvPr>
            <p:ph sz="quarter" idx="31" hasCustomPrompt="1"/>
          </p:nvPr>
        </p:nvSpPr>
        <p:spPr>
          <a:xfrm>
            <a:off x="511200"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9" name="Content Placeholder 8">
            <a:extLst>
              <a:ext uri="{FF2B5EF4-FFF2-40B4-BE49-F238E27FC236}">
                <a16:creationId xmlns:a16="http://schemas.microsoft.com/office/drawing/2014/main" id="{03B830BA-21F8-43B9-9467-34603A9BE4FA}"/>
              </a:ext>
            </a:extLst>
          </p:cNvPr>
          <p:cNvSpPr>
            <a:spLocks noGrp="1"/>
          </p:cNvSpPr>
          <p:nvPr>
            <p:ph sz="quarter" idx="32" hasCustomPrompt="1"/>
          </p:nvPr>
        </p:nvSpPr>
        <p:spPr>
          <a:xfrm>
            <a:off x="3384954"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4" name="Content Placeholder 8">
            <a:extLst>
              <a:ext uri="{FF2B5EF4-FFF2-40B4-BE49-F238E27FC236}">
                <a16:creationId xmlns:a16="http://schemas.microsoft.com/office/drawing/2014/main" id="{C976F6A4-849E-423C-B671-C290E2997F15}"/>
              </a:ext>
            </a:extLst>
          </p:cNvPr>
          <p:cNvSpPr>
            <a:spLocks noGrp="1"/>
          </p:cNvSpPr>
          <p:nvPr>
            <p:ph sz="quarter" idx="33" hasCustomPrompt="1"/>
          </p:nvPr>
        </p:nvSpPr>
        <p:spPr>
          <a:xfrm>
            <a:off x="6258708"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5" name="Content Placeholder 8">
            <a:extLst>
              <a:ext uri="{FF2B5EF4-FFF2-40B4-BE49-F238E27FC236}">
                <a16:creationId xmlns:a16="http://schemas.microsoft.com/office/drawing/2014/main" id="{68E47333-C5F8-4A9D-B120-1BE2FF8DC47A}"/>
              </a:ext>
            </a:extLst>
          </p:cNvPr>
          <p:cNvSpPr>
            <a:spLocks noGrp="1"/>
          </p:cNvSpPr>
          <p:nvPr>
            <p:ph sz="quarter" idx="34" hasCustomPrompt="1"/>
          </p:nvPr>
        </p:nvSpPr>
        <p:spPr>
          <a:xfrm>
            <a:off x="9132461"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33992556-25E2-4A14-9157-776D8B16C2B9}"/>
              </a:ext>
            </a:extLst>
          </p:cNvPr>
          <p:cNvSpPr>
            <a:spLocks noGrp="1"/>
          </p:cNvSpPr>
          <p:nvPr>
            <p:ph type="title"/>
          </p:nvPr>
        </p:nvSpPr>
        <p:spPr>
          <a:xfrm>
            <a:off x="747714" y="663755"/>
            <a:ext cx="10929923" cy="315912"/>
          </a:xfrm>
        </p:spPr>
        <p:txBody>
          <a:bodyPr/>
          <a:lstStyle/>
          <a:p>
            <a:r>
              <a:rPr lang="en-US"/>
              <a:t>Click to edit Master title style</a:t>
            </a:r>
            <a:endParaRPr lang="en-AU" dirty="0"/>
          </a:p>
        </p:txBody>
      </p:sp>
      <p:sp>
        <p:nvSpPr>
          <p:cNvPr id="23" name="Text Placeholder 2">
            <a:extLst>
              <a:ext uri="{FF2B5EF4-FFF2-40B4-BE49-F238E27FC236}">
                <a16:creationId xmlns:a16="http://schemas.microsoft.com/office/drawing/2014/main" id="{811FDA66-AB84-42A7-8070-C867A0CE5552}"/>
              </a:ext>
            </a:extLst>
          </p:cNvPr>
          <p:cNvSpPr>
            <a:spLocks noGrp="1"/>
          </p:cNvSpPr>
          <p:nvPr>
            <p:ph type="body" idx="35" hasCustomPrompt="1"/>
          </p:nvPr>
        </p:nvSpPr>
        <p:spPr>
          <a:xfrm>
            <a:off x="3621468"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36" name="Text Placeholder 4">
            <a:extLst>
              <a:ext uri="{FF2B5EF4-FFF2-40B4-BE49-F238E27FC236}">
                <a16:creationId xmlns:a16="http://schemas.microsoft.com/office/drawing/2014/main" id="{C803AC37-803D-4F1A-9A80-304D8F2D0FAA}"/>
              </a:ext>
            </a:extLst>
          </p:cNvPr>
          <p:cNvSpPr>
            <a:spLocks noGrp="1"/>
          </p:cNvSpPr>
          <p:nvPr>
            <p:ph type="body" sz="quarter" idx="36" hasCustomPrompt="1"/>
          </p:nvPr>
        </p:nvSpPr>
        <p:spPr>
          <a:xfrm>
            <a:off x="3384954"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7" name="Text Placeholder 2">
            <a:extLst>
              <a:ext uri="{FF2B5EF4-FFF2-40B4-BE49-F238E27FC236}">
                <a16:creationId xmlns:a16="http://schemas.microsoft.com/office/drawing/2014/main" id="{2B88131D-4C73-4404-8A4D-1078B6F10B1A}"/>
              </a:ext>
            </a:extLst>
          </p:cNvPr>
          <p:cNvSpPr>
            <a:spLocks noGrp="1"/>
          </p:cNvSpPr>
          <p:nvPr>
            <p:ph type="body" idx="37" hasCustomPrompt="1"/>
          </p:nvPr>
        </p:nvSpPr>
        <p:spPr>
          <a:xfrm>
            <a:off x="6495222"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38" name="Text Placeholder 4">
            <a:extLst>
              <a:ext uri="{FF2B5EF4-FFF2-40B4-BE49-F238E27FC236}">
                <a16:creationId xmlns:a16="http://schemas.microsoft.com/office/drawing/2014/main" id="{4F6C4F4B-5241-4546-8F49-DB2FC64A8A64}"/>
              </a:ext>
            </a:extLst>
          </p:cNvPr>
          <p:cNvSpPr>
            <a:spLocks noGrp="1"/>
          </p:cNvSpPr>
          <p:nvPr>
            <p:ph type="body" sz="quarter" idx="38" hasCustomPrompt="1"/>
          </p:nvPr>
        </p:nvSpPr>
        <p:spPr>
          <a:xfrm>
            <a:off x="6258708"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9" name="Text Placeholder 2">
            <a:extLst>
              <a:ext uri="{FF2B5EF4-FFF2-40B4-BE49-F238E27FC236}">
                <a16:creationId xmlns:a16="http://schemas.microsoft.com/office/drawing/2014/main" id="{92811514-EF88-476F-893D-C8221F384E44}"/>
              </a:ext>
            </a:extLst>
          </p:cNvPr>
          <p:cNvSpPr>
            <a:spLocks noGrp="1"/>
          </p:cNvSpPr>
          <p:nvPr>
            <p:ph type="body" idx="39" hasCustomPrompt="1"/>
          </p:nvPr>
        </p:nvSpPr>
        <p:spPr>
          <a:xfrm>
            <a:off x="9368975"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40" name="Text Placeholder 4">
            <a:extLst>
              <a:ext uri="{FF2B5EF4-FFF2-40B4-BE49-F238E27FC236}">
                <a16:creationId xmlns:a16="http://schemas.microsoft.com/office/drawing/2014/main" id="{04C1810B-DE83-43EC-8F36-EC69A7B7DF02}"/>
              </a:ext>
            </a:extLst>
          </p:cNvPr>
          <p:cNvSpPr>
            <a:spLocks noGrp="1"/>
          </p:cNvSpPr>
          <p:nvPr>
            <p:ph type="body" sz="quarter" idx="40" hasCustomPrompt="1"/>
          </p:nvPr>
        </p:nvSpPr>
        <p:spPr>
          <a:xfrm>
            <a:off x="9132461"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3493838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xes">
    <p:spTree>
      <p:nvGrpSpPr>
        <p:cNvPr id="1" name=""/>
        <p:cNvGrpSpPr/>
        <p:nvPr/>
      </p:nvGrpSpPr>
      <p:grpSpPr>
        <a:xfrm>
          <a:off x="0" y="0"/>
          <a:ext cx="0" cy="0"/>
          <a:chOff x="0" y="0"/>
          <a:chExt cx="0" cy="0"/>
        </a:xfrm>
      </p:grpSpPr>
      <p:sp>
        <p:nvSpPr>
          <p:cNvPr id="73" name="Text Placeholder 72">
            <a:extLst>
              <a:ext uri="{FF2B5EF4-FFF2-40B4-BE49-F238E27FC236}">
                <a16:creationId xmlns:a16="http://schemas.microsoft.com/office/drawing/2014/main" id="{353B32E7-D73A-43CB-9D80-F1E080C92C86}"/>
              </a:ext>
            </a:extLst>
          </p:cNvPr>
          <p:cNvSpPr>
            <a:spLocks noGrp="1"/>
          </p:cNvSpPr>
          <p:nvPr>
            <p:ph type="body" sz="quarter" idx="24" hasCustomPrompt="1"/>
          </p:nvPr>
        </p:nvSpPr>
        <p:spPr>
          <a:xfrm>
            <a:off x="1422449" y="1598567"/>
            <a:ext cx="4635451" cy="2024830"/>
          </a:xfrm>
          <a:custGeom>
            <a:avLst/>
            <a:gdLst>
              <a:gd name="connsiteX0" fmla="*/ 0 w 4838232"/>
              <a:gd name="connsiteY0" fmla="*/ 0 h 2232000"/>
              <a:gd name="connsiteX1" fmla="*/ 4716000 w 4838232"/>
              <a:gd name="connsiteY1" fmla="*/ 0 h 2232000"/>
              <a:gd name="connsiteX2" fmla="*/ 4716000 w 4838232"/>
              <a:gd name="connsiteY2" fmla="*/ 993768 h 2232000"/>
              <a:gd name="connsiteX3" fmla="*/ 4838232 w 4838232"/>
              <a:gd name="connsiteY3" fmla="*/ 1116000 h 2232000"/>
              <a:gd name="connsiteX4" fmla="*/ 4716000 w 4838232"/>
              <a:gd name="connsiteY4" fmla="*/ 1238232 h 2232000"/>
              <a:gd name="connsiteX5" fmla="*/ 4716000 w 4838232"/>
              <a:gd name="connsiteY5" fmla="*/ 2232000 h 2232000"/>
              <a:gd name="connsiteX6" fmla="*/ 0 w 4838232"/>
              <a:gd name="connsiteY6" fmla="*/ 223200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8232" h="2232000">
                <a:moveTo>
                  <a:pt x="0" y="0"/>
                </a:moveTo>
                <a:lnTo>
                  <a:pt x="4716000" y="0"/>
                </a:lnTo>
                <a:lnTo>
                  <a:pt x="4716000" y="993768"/>
                </a:lnTo>
                <a:lnTo>
                  <a:pt x="4838232" y="1116000"/>
                </a:lnTo>
                <a:lnTo>
                  <a:pt x="4716000" y="1238232"/>
                </a:lnTo>
                <a:lnTo>
                  <a:pt x="4716000" y="2232000"/>
                </a:lnTo>
                <a:lnTo>
                  <a:pt x="0" y="2232000"/>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4" name="Text Placeholder 73">
            <a:extLst>
              <a:ext uri="{FF2B5EF4-FFF2-40B4-BE49-F238E27FC236}">
                <a16:creationId xmlns:a16="http://schemas.microsoft.com/office/drawing/2014/main" id="{A0369CFB-9C23-49E2-9324-F9161303CC3B}"/>
              </a:ext>
            </a:extLst>
          </p:cNvPr>
          <p:cNvSpPr>
            <a:spLocks noGrp="1"/>
          </p:cNvSpPr>
          <p:nvPr>
            <p:ph type="body" sz="quarter" idx="27" hasCustomPrompt="1"/>
          </p:nvPr>
        </p:nvSpPr>
        <p:spPr>
          <a:xfrm>
            <a:off x="6229350" y="1598567"/>
            <a:ext cx="4530753" cy="2138917"/>
          </a:xfrm>
          <a:custGeom>
            <a:avLst/>
            <a:gdLst>
              <a:gd name="connsiteX0" fmla="*/ 0 w 4716000"/>
              <a:gd name="connsiteY0" fmla="*/ 0 h 2357760"/>
              <a:gd name="connsiteX1" fmla="*/ 4716000 w 4716000"/>
              <a:gd name="connsiteY1" fmla="*/ 0 h 2357760"/>
              <a:gd name="connsiteX2" fmla="*/ 4716000 w 4716000"/>
              <a:gd name="connsiteY2" fmla="*/ 2232000 h 2357760"/>
              <a:gd name="connsiteX3" fmla="*/ 2483761 w 4716000"/>
              <a:gd name="connsiteY3" fmla="*/ 2232000 h 2357760"/>
              <a:gd name="connsiteX4" fmla="*/ 2358001 w 4716000"/>
              <a:gd name="connsiteY4" fmla="*/ 2357760 h 2357760"/>
              <a:gd name="connsiteX5" fmla="*/ 2232241 w 4716000"/>
              <a:gd name="connsiteY5" fmla="*/ 2232000 h 2357760"/>
              <a:gd name="connsiteX6" fmla="*/ 0 w 4716000"/>
              <a:gd name="connsiteY6" fmla="*/ 2232000 h 235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000" h="2357760">
                <a:moveTo>
                  <a:pt x="0" y="0"/>
                </a:moveTo>
                <a:lnTo>
                  <a:pt x="4716000" y="0"/>
                </a:lnTo>
                <a:lnTo>
                  <a:pt x="4716000" y="2232000"/>
                </a:lnTo>
                <a:lnTo>
                  <a:pt x="2483761" y="2232000"/>
                </a:lnTo>
                <a:lnTo>
                  <a:pt x="2358001" y="2357760"/>
                </a:lnTo>
                <a:lnTo>
                  <a:pt x="2232241" y="2232000"/>
                </a:lnTo>
                <a:lnTo>
                  <a:pt x="0" y="2232000"/>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6" name="Text Placeholder 75">
            <a:extLst>
              <a:ext uri="{FF2B5EF4-FFF2-40B4-BE49-F238E27FC236}">
                <a16:creationId xmlns:a16="http://schemas.microsoft.com/office/drawing/2014/main" id="{DD590619-0F73-4AB6-A986-ED23D70C2F50}"/>
              </a:ext>
            </a:extLst>
          </p:cNvPr>
          <p:cNvSpPr>
            <a:spLocks noGrp="1"/>
          </p:cNvSpPr>
          <p:nvPr>
            <p:ph type="body" sz="quarter" idx="33" hasCustomPrompt="1"/>
          </p:nvPr>
        </p:nvSpPr>
        <p:spPr>
          <a:xfrm>
            <a:off x="1422449" y="3688777"/>
            <a:ext cx="4521151" cy="2138147"/>
          </a:xfrm>
          <a:custGeom>
            <a:avLst/>
            <a:gdLst>
              <a:gd name="connsiteX0" fmla="*/ 2358001 w 4716000"/>
              <a:gd name="connsiteY0" fmla="*/ 0 h 2356911"/>
              <a:gd name="connsiteX1" fmla="*/ 2482912 w 4716000"/>
              <a:gd name="connsiteY1" fmla="*/ 124911 h 2356911"/>
              <a:gd name="connsiteX2" fmla="*/ 4716000 w 4716000"/>
              <a:gd name="connsiteY2" fmla="*/ 124911 h 2356911"/>
              <a:gd name="connsiteX3" fmla="*/ 4716000 w 4716000"/>
              <a:gd name="connsiteY3" fmla="*/ 2356911 h 2356911"/>
              <a:gd name="connsiteX4" fmla="*/ 0 w 4716000"/>
              <a:gd name="connsiteY4" fmla="*/ 2356911 h 2356911"/>
              <a:gd name="connsiteX5" fmla="*/ 0 w 4716000"/>
              <a:gd name="connsiteY5" fmla="*/ 124911 h 2356911"/>
              <a:gd name="connsiteX6" fmla="*/ 2233090 w 4716000"/>
              <a:gd name="connsiteY6" fmla="*/ 124911 h 23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000" h="2356911">
                <a:moveTo>
                  <a:pt x="2358001" y="0"/>
                </a:moveTo>
                <a:lnTo>
                  <a:pt x="2482912" y="124911"/>
                </a:lnTo>
                <a:lnTo>
                  <a:pt x="4716000" y="124911"/>
                </a:lnTo>
                <a:lnTo>
                  <a:pt x="4716000" y="2356911"/>
                </a:lnTo>
                <a:lnTo>
                  <a:pt x="0" y="2356911"/>
                </a:lnTo>
                <a:lnTo>
                  <a:pt x="0" y="124911"/>
                </a:lnTo>
                <a:lnTo>
                  <a:pt x="2233090" y="124911"/>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5" name="Text Placeholder 74">
            <a:extLst>
              <a:ext uri="{FF2B5EF4-FFF2-40B4-BE49-F238E27FC236}">
                <a16:creationId xmlns:a16="http://schemas.microsoft.com/office/drawing/2014/main" id="{2A009142-F2E2-453B-8836-4DB53AD69FC6}"/>
              </a:ext>
            </a:extLst>
          </p:cNvPr>
          <p:cNvSpPr>
            <a:spLocks noGrp="1"/>
          </p:cNvSpPr>
          <p:nvPr>
            <p:ph type="body" sz="quarter" idx="36" hasCustomPrompt="1"/>
          </p:nvPr>
        </p:nvSpPr>
        <p:spPr>
          <a:xfrm>
            <a:off x="6115051" y="3802094"/>
            <a:ext cx="4645052" cy="2024830"/>
          </a:xfrm>
          <a:custGeom>
            <a:avLst/>
            <a:gdLst>
              <a:gd name="connsiteX0" fmla="*/ 125514 w 4841514"/>
              <a:gd name="connsiteY0" fmla="*/ 0 h 2232000"/>
              <a:gd name="connsiteX1" fmla="*/ 4841514 w 4841514"/>
              <a:gd name="connsiteY1" fmla="*/ 0 h 2232000"/>
              <a:gd name="connsiteX2" fmla="*/ 4841514 w 4841514"/>
              <a:gd name="connsiteY2" fmla="*/ 2232000 h 2232000"/>
              <a:gd name="connsiteX3" fmla="*/ 125514 w 4841514"/>
              <a:gd name="connsiteY3" fmla="*/ 2232000 h 2232000"/>
              <a:gd name="connsiteX4" fmla="*/ 125514 w 4841514"/>
              <a:gd name="connsiteY4" fmla="*/ 1241515 h 2232000"/>
              <a:gd name="connsiteX5" fmla="*/ 0 w 4841514"/>
              <a:gd name="connsiteY5" fmla="*/ 1116001 h 2232000"/>
              <a:gd name="connsiteX6" fmla="*/ 125514 w 4841514"/>
              <a:gd name="connsiteY6" fmla="*/ 990487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514" h="2232000">
                <a:moveTo>
                  <a:pt x="125514" y="0"/>
                </a:moveTo>
                <a:lnTo>
                  <a:pt x="4841514" y="0"/>
                </a:lnTo>
                <a:lnTo>
                  <a:pt x="4841514" y="2232000"/>
                </a:lnTo>
                <a:lnTo>
                  <a:pt x="125514" y="2232000"/>
                </a:lnTo>
                <a:lnTo>
                  <a:pt x="125514" y="1241515"/>
                </a:lnTo>
                <a:lnTo>
                  <a:pt x="0" y="1116001"/>
                </a:lnTo>
                <a:lnTo>
                  <a:pt x="125514" y="990487"/>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A955115-8E81-4279-B745-DD17B0A9C3C0}"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2408648" y="1860047"/>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50" name="Text Placeholder 2">
            <a:extLst>
              <a:ext uri="{FF2B5EF4-FFF2-40B4-BE49-F238E27FC236}">
                <a16:creationId xmlns:a16="http://schemas.microsoft.com/office/drawing/2014/main" id="{4E8435D5-FEDF-4386-9416-F4F83F081530}"/>
              </a:ext>
            </a:extLst>
          </p:cNvPr>
          <p:cNvSpPr>
            <a:spLocks noGrp="1"/>
          </p:cNvSpPr>
          <p:nvPr>
            <p:ph type="body" idx="25" hasCustomPrompt="1"/>
          </p:nvPr>
        </p:nvSpPr>
        <p:spPr>
          <a:xfrm>
            <a:off x="1585924" y="1799564"/>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4" name="Text Placeholder 2">
            <a:extLst>
              <a:ext uri="{FF2B5EF4-FFF2-40B4-BE49-F238E27FC236}">
                <a16:creationId xmlns:a16="http://schemas.microsoft.com/office/drawing/2014/main" id="{E7450D63-B1DB-4C4D-8E92-01E89F02C7A6}"/>
              </a:ext>
            </a:extLst>
          </p:cNvPr>
          <p:cNvSpPr>
            <a:spLocks noGrp="1"/>
          </p:cNvSpPr>
          <p:nvPr>
            <p:ph type="body" idx="28" hasCustomPrompt="1"/>
          </p:nvPr>
        </p:nvSpPr>
        <p:spPr>
          <a:xfrm>
            <a:off x="7238590" y="1860047"/>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55" name="Text Placeholder 2">
            <a:extLst>
              <a:ext uri="{FF2B5EF4-FFF2-40B4-BE49-F238E27FC236}">
                <a16:creationId xmlns:a16="http://schemas.microsoft.com/office/drawing/2014/main" id="{0659D406-C753-4492-BDBD-477A1613AAEF}"/>
              </a:ext>
            </a:extLst>
          </p:cNvPr>
          <p:cNvSpPr>
            <a:spLocks noGrp="1"/>
          </p:cNvSpPr>
          <p:nvPr>
            <p:ph type="body" idx="29" hasCustomPrompt="1"/>
          </p:nvPr>
        </p:nvSpPr>
        <p:spPr>
          <a:xfrm>
            <a:off x="6415866" y="1799564"/>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7" name="Text Placeholder 15">
            <a:extLst>
              <a:ext uri="{FF2B5EF4-FFF2-40B4-BE49-F238E27FC236}">
                <a16:creationId xmlns:a16="http://schemas.microsoft.com/office/drawing/2014/main" id="{792E2B29-BF3F-49BF-8776-E939E2505EF9}"/>
              </a:ext>
            </a:extLst>
          </p:cNvPr>
          <p:cNvSpPr>
            <a:spLocks noGrp="1"/>
          </p:cNvSpPr>
          <p:nvPr>
            <p:ph type="body" sz="quarter" idx="31"/>
          </p:nvPr>
        </p:nvSpPr>
        <p:spPr>
          <a:xfrm>
            <a:off x="2408648" y="2505957"/>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9" name="Text Placeholder 15">
            <a:extLst>
              <a:ext uri="{FF2B5EF4-FFF2-40B4-BE49-F238E27FC236}">
                <a16:creationId xmlns:a16="http://schemas.microsoft.com/office/drawing/2014/main" id="{21B825F4-A334-4C92-A2A8-642496DF85B2}"/>
              </a:ext>
            </a:extLst>
          </p:cNvPr>
          <p:cNvSpPr>
            <a:spLocks noGrp="1"/>
          </p:cNvSpPr>
          <p:nvPr>
            <p:ph type="body" sz="quarter" idx="32"/>
          </p:nvPr>
        </p:nvSpPr>
        <p:spPr>
          <a:xfrm>
            <a:off x="7238590" y="2505957"/>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1" name="Text Placeholder 2">
            <a:extLst>
              <a:ext uri="{FF2B5EF4-FFF2-40B4-BE49-F238E27FC236}">
                <a16:creationId xmlns:a16="http://schemas.microsoft.com/office/drawing/2014/main" id="{60E43235-1083-4CE8-B7E8-F6F53476F06B}"/>
              </a:ext>
            </a:extLst>
          </p:cNvPr>
          <p:cNvSpPr>
            <a:spLocks noGrp="1"/>
          </p:cNvSpPr>
          <p:nvPr>
            <p:ph type="body" idx="34" hasCustomPrompt="1"/>
          </p:nvPr>
        </p:nvSpPr>
        <p:spPr>
          <a:xfrm>
            <a:off x="2408648" y="4063574"/>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62" name="Text Placeholder 2">
            <a:extLst>
              <a:ext uri="{FF2B5EF4-FFF2-40B4-BE49-F238E27FC236}">
                <a16:creationId xmlns:a16="http://schemas.microsoft.com/office/drawing/2014/main" id="{94CC82DB-EA0C-43D1-B169-4D2CE02081A8}"/>
              </a:ext>
            </a:extLst>
          </p:cNvPr>
          <p:cNvSpPr>
            <a:spLocks noGrp="1"/>
          </p:cNvSpPr>
          <p:nvPr>
            <p:ph type="body" idx="35" hasCustomPrompt="1"/>
          </p:nvPr>
        </p:nvSpPr>
        <p:spPr>
          <a:xfrm>
            <a:off x="1585924" y="4003091"/>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64" name="Text Placeholder 2">
            <a:extLst>
              <a:ext uri="{FF2B5EF4-FFF2-40B4-BE49-F238E27FC236}">
                <a16:creationId xmlns:a16="http://schemas.microsoft.com/office/drawing/2014/main" id="{9239D287-CEB5-4284-A1C8-2F5B0AF97763}"/>
              </a:ext>
            </a:extLst>
          </p:cNvPr>
          <p:cNvSpPr>
            <a:spLocks noGrp="1"/>
          </p:cNvSpPr>
          <p:nvPr>
            <p:ph type="body" idx="37" hasCustomPrompt="1"/>
          </p:nvPr>
        </p:nvSpPr>
        <p:spPr>
          <a:xfrm>
            <a:off x="7238590" y="4063574"/>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65" name="Text Placeholder 2">
            <a:extLst>
              <a:ext uri="{FF2B5EF4-FFF2-40B4-BE49-F238E27FC236}">
                <a16:creationId xmlns:a16="http://schemas.microsoft.com/office/drawing/2014/main" id="{0B28E63B-876B-40F0-AEFD-7F62842FFA61}"/>
              </a:ext>
            </a:extLst>
          </p:cNvPr>
          <p:cNvSpPr>
            <a:spLocks noGrp="1"/>
          </p:cNvSpPr>
          <p:nvPr>
            <p:ph type="body" idx="38" hasCustomPrompt="1"/>
          </p:nvPr>
        </p:nvSpPr>
        <p:spPr>
          <a:xfrm>
            <a:off x="6415866" y="4003091"/>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66" name="Text Placeholder 15">
            <a:extLst>
              <a:ext uri="{FF2B5EF4-FFF2-40B4-BE49-F238E27FC236}">
                <a16:creationId xmlns:a16="http://schemas.microsoft.com/office/drawing/2014/main" id="{4C9689CC-FD03-4702-9911-BB54C231A01C}"/>
              </a:ext>
            </a:extLst>
          </p:cNvPr>
          <p:cNvSpPr>
            <a:spLocks noGrp="1"/>
          </p:cNvSpPr>
          <p:nvPr>
            <p:ph type="body" sz="quarter" idx="39"/>
          </p:nvPr>
        </p:nvSpPr>
        <p:spPr>
          <a:xfrm>
            <a:off x="2408648" y="4709484"/>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7" name="Text Placeholder 15">
            <a:extLst>
              <a:ext uri="{FF2B5EF4-FFF2-40B4-BE49-F238E27FC236}">
                <a16:creationId xmlns:a16="http://schemas.microsoft.com/office/drawing/2014/main" id="{828BEB27-947A-414B-A6EB-9A46662B81F0}"/>
              </a:ext>
            </a:extLst>
          </p:cNvPr>
          <p:cNvSpPr>
            <a:spLocks noGrp="1"/>
          </p:cNvSpPr>
          <p:nvPr>
            <p:ph type="body" sz="quarter" idx="40"/>
          </p:nvPr>
        </p:nvSpPr>
        <p:spPr>
          <a:xfrm>
            <a:off x="7238590" y="4709484"/>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a:extLst>
              <a:ext uri="{FF2B5EF4-FFF2-40B4-BE49-F238E27FC236}">
                <a16:creationId xmlns:a16="http://schemas.microsoft.com/office/drawing/2014/main" id="{CEFEFDC9-C35B-4A8C-9DE7-897CA71B45DD}"/>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Tree>
    <p:extLst>
      <p:ext uri="{BB962C8B-B14F-4D97-AF65-F5344CB8AC3E}">
        <p14:creationId xmlns:p14="http://schemas.microsoft.com/office/powerpoint/2010/main" val="3124053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C7AAC61-6E54-4B28-BC20-5FAD0AF1D3D4}"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3812800"/>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385384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922634-4917-4598-B277-FC4ABF6C3AD4}"/>
              </a:ext>
            </a:extLst>
          </p:cNvPr>
          <p:cNvSpPr>
            <a:spLocks noGrp="1"/>
          </p:cNvSpPr>
          <p:nvPr>
            <p:ph type="body" sz="quarter" idx="20"/>
          </p:nvPr>
        </p:nvSpPr>
        <p:spPr>
          <a:xfrm>
            <a:off x="511200" y="4475989"/>
            <a:ext cx="3489354" cy="1531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9" name="Text Placeholder 2">
            <a:extLst>
              <a:ext uri="{FF2B5EF4-FFF2-40B4-BE49-F238E27FC236}">
                <a16:creationId xmlns:a16="http://schemas.microsoft.com/office/drawing/2014/main" id="{B1DEDC32-EC7B-49E4-8223-6BCFD1194524}"/>
              </a:ext>
            </a:extLst>
          </p:cNvPr>
          <p:cNvSpPr>
            <a:spLocks noGrp="1"/>
          </p:cNvSpPr>
          <p:nvPr>
            <p:ph type="body" idx="53"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 name="Title 2">
            <a:extLst>
              <a:ext uri="{FF2B5EF4-FFF2-40B4-BE49-F238E27FC236}">
                <a16:creationId xmlns:a16="http://schemas.microsoft.com/office/drawing/2014/main" id="{A4B1835B-D152-425B-B4C5-4EB5CAEE4DC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50" name="Text Placeholder 4">
            <a:extLst>
              <a:ext uri="{FF2B5EF4-FFF2-40B4-BE49-F238E27FC236}">
                <a16:creationId xmlns:a16="http://schemas.microsoft.com/office/drawing/2014/main" id="{584F476D-1C78-43DA-812F-12702D59AAFC}"/>
              </a:ext>
            </a:extLst>
          </p:cNvPr>
          <p:cNvSpPr>
            <a:spLocks noGrp="1"/>
          </p:cNvSpPr>
          <p:nvPr>
            <p:ph type="body" sz="quarter" idx="23" hasCustomPrompt="1"/>
          </p:nvPr>
        </p:nvSpPr>
        <p:spPr>
          <a:xfrm>
            <a:off x="6303092"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1" name="Text Placeholder 4">
            <a:extLst>
              <a:ext uri="{FF2B5EF4-FFF2-40B4-BE49-F238E27FC236}">
                <a16:creationId xmlns:a16="http://schemas.microsoft.com/office/drawing/2014/main" id="{355B3C6B-5389-49CA-BEF7-86F9997CEA18}"/>
              </a:ext>
            </a:extLst>
          </p:cNvPr>
          <p:cNvSpPr>
            <a:spLocks noGrp="1"/>
          </p:cNvSpPr>
          <p:nvPr>
            <p:ph type="body" sz="quarter" idx="35" hasCustomPrompt="1"/>
          </p:nvPr>
        </p:nvSpPr>
        <p:spPr>
          <a:xfrm>
            <a:off x="9132505"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2" name="Text Placeholder 4">
            <a:extLst>
              <a:ext uri="{FF2B5EF4-FFF2-40B4-BE49-F238E27FC236}">
                <a16:creationId xmlns:a16="http://schemas.microsoft.com/office/drawing/2014/main" id="{2ED94810-00AC-411B-84A2-B165D042C060}"/>
              </a:ext>
            </a:extLst>
          </p:cNvPr>
          <p:cNvSpPr>
            <a:spLocks noGrp="1"/>
          </p:cNvSpPr>
          <p:nvPr>
            <p:ph type="body" sz="quarter" idx="41" hasCustomPrompt="1"/>
          </p:nvPr>
        </p:nvSpPr>
        <p:spPr>
          <a:xfrm>
            <a:off x="6303092"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3" name="Text Placeholder 4">
            <a:extLst>
              <a:ext uri="{FF2B5EF4-FFF2-40B4-BE49-F238E27FC236}">
                <a16:creationId xmlns:a16="http://schemas.microsoft.com/office/drawing/2014/main" id="{07C213D5-9676-41AB-8D17-1C99BDC4663A}"/>
              </a:ext>
            </a:extLst>
          </p:cNvPr>
          <p:cNvSpPr>
            <a:spLocks noGrp="1"/>
          </p:cNvSpPr>
          <p:nvPr>
            <p:ph type="body" sz="quarter" idx="47" hasCustomPrompt="1"/>
          </p:nvPr>
        </p:nvSpPr>
        <p:spPr>
          <a:xfrm>
            <a:off x="9132505"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4" name="Text Placeholder 2">
            <a:extLst>
              <a:ext uri="{FF2B5EF4-FFF2-40B4-BE49-F238E27FC236}">
                <a16:creationId xmlns:a16="http://schemas.microsoft.com/office/drawing/2014/main" id="{9D2A53AC-6B0A-44EA-8289-74E79CEF4153}"/>
              </a:ext>
            </a:extLst>
          </p:cNvPr>
          <p:cNvSpPr>
            <a:spLocks noGrp="1"/>
          </p:cNvSpPr>
          <p:nvPr>
            <p:ph type="body" idx="30" hasCustomPrompt="1"/>
          </p:nvPr>
        </p:nvSpPr>
        <p:spPr>
          <a:xfrm>
            <a:off x="6592589"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55" name="Text Placeholder 2">
            <a:extLst>
              <a:ext uri="{FF2B5EF4-FFF2-40B4-BE49-F238E27FC236}">
                <a16:creationId xmlns:a16="http://schemas.microsoft.com/office/drawing/2014/main" id="{3DAF9B16-E79E-4BA5-869F-1190922BAB3C}"/>
              </a:ext>
            </a:extLst>
          </p:cNvPr>
          <p:cNvSpPr>
            <a:spLocks noGrp="1"/>
          </p:cNvSpPr>
          <p:nvPr>
            <p:ph type="body" idx="31" hasCustomPrompt="1"/>
          </p:nvPr>
        </p:nvSpPr>
        <p:spPr>
          <a:xfrm>
            <a:off x="6592589"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56" name="Text Placeholder 2">
            <a:extLst>
              <a:ext uri="{FF2B5EF4-FFF2-40B4-BE49-F238E27FC236}">
                <a16:creationId xmlns:a16="http://schemas.microsoft.com/office/drawing/2014/main" id="{87D4A873-4234-4F01-8860-DDB65E4F7A9F}"/>
              </a:ext>
            </a:extLst>
          </p:cNvPr>
          <p:cNvSpPr>
            <a:spLocks noGrp="1"/>
          </p:cNvSpPr>
          <p:nvPr>
            <p:ph type="body" idx="32" hasCustomPrompt="1"/>
          </p:nvPr>
        </p:nvSpPr>
        <p:spPr>
          <a:xfrm>
            <a:off x="6592589"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57" name="Text Placeholder 2">
            <a:extLst>
              <a:ext uri="{FF2B5EF4-FFF2-40B4-BE49-F238E27FC236}">
                <a16:creationId xmlns:a16="http://schemas.microsoft.com/office/drawing/2014/main" id="{3CAD85A6-3572-4C4C-9A8E-1892C58D7232}"/>
              </a:ext>
            </a:extLst>
          </p:cNvPr>
          <p:cNvSpPr>
            <a:spLocks noGrp="1"/>
          </p:cNvSpPr>
          <p:nvPr>
            <p:ph type="body" idx="33" hasCustomPrompt="1"/>
          </p:nvPr>
        </p:nvSpPr>
        <p:spPr>
          <a:xfrm>
            <a:off x="6592589"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58" name="Text Placeholder 2">
            <a:extLst>
              <a:ext uri="{FF2B5EF4-FFF2-40B4-BE49-F238E27FC236}">
                <a16:creationId xmlns:a16="http://schemas.microsoft.com/office/drawing/2014/main" id="{7C6EF620-5731-4BBA-8C17-5BD321D3BDAF}"/>
              </a:ext>
            </a:extLst>
          </p:cNvPr>
          <p:cNvSpPr>
            <a:spLocks noGrp="1"/>
          </p:cNvSpPr>
          <p:nvPr>
            <p:ph type="body" idx="34" hasCustomPrompt="1"/>
          </p:nvPr>
        </p:nvSpPr>
        <p:spPr>
          <a:xfrm>
            <a:off x="6592589"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59" name="Text Placeholder 2">
            <a:extLst>
              <a:ext uri="{FF2B5EF4-FFF2-40B4-BE49-F238E27FC236}">
                <a16:creationId xmlns:a16="http://schemas.microsoft.com/office/drawing/2014/main" id="{59900DEB-6296-4054-96B6-BC68158FD910}"/>
              </a:ext>
            </a:extLst>
          </p:cNvPr>
          <p:cNvSpPr>
            <a:spLocks noGrp="1"/>
          </p:cNvSpPr>
          <p:nvPr>
            <p:ph type="body" idx="36" hasCustomPrompt="1"/>
          </p:nvPr>
        </p:nvSpPr>
        <p:spPr>
          <a:xfrm>
            <a:off x="9422002"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60" name="Text Placeholder 2">
            <a:extLst>
              <a:ext uri="{FF2B5EF4-FFF2-40B4-BE49-F238E27FC236}">
                <a16:creationId xmlns:a16="http://schemas.microsoft.com/office/drawing/2014/main" id="{DFBE14F1-1509-43A5-98BB-4403F13FF8BA}"/>
              </a:ext>
            </a:extLst>
          </p:cNvPr>
          <p:cNvSpPr>
            <a:spLocks noGrp="1"/>
          </p:cNvSpPr>
          <p:nvPr>
            <p:ph type="body" idx="37" hasCustomPrompt="1"/>
          </p:nvPr>
        </p:nvSpPr>
        <p:spPr>
          <a:xfrm>
            <a:off x="9422002"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1" name="Text Placeholder 2">
            <a:extLst>
              <a:ext uri="{FF2B5EF4-FFF2-40B4-BE49-F238E27FC236}">
                <a16:creationId xmlns:a16="http://schemas.microsoft.com/office/drawing/2014/main" id="{31146BFD-2B49-43E0-AAA1-A75A2CFB587F}"/>
              </a:ext>
            </a:extLst>
          </p:cNvPr>
          <p:cNvSpPr>
            <a:spLocks noGrp="1"/>
          </p:cNvSpPr>
          <p:nvPr>
            <p:ph type="body" idx="38" hasCustomPrompt="1"/>
          </p:nvPr>
        </p:nvSpPr>
        <p:spPr>
          <a:xfrm>
            <a:off x="9422002"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2" name="Text Placeholder 2">
            <a:extLst>
              <a:ext uri="{FF2B5EF4-FFF2-40B4-BE49-F238E27FC236}">
                <a16:creationId xmlns:a16="http://schemas.microsoft.com/office/drawing/2014/main" id="{4A4A4A95-3AE7-4BA4-AB48-BAFEF99F22DE}"/>
              </a:ext>
            </a:extLst>
          </p:cNvPr>
          <p:cNvSpPr>
            <a:spLocks noGrp="1"/>
          </p:cNvSpPr>
          <p:nvPr>
            <p:ph type="body" idx="39" hasCustomPrompt="1"/>
          </p:nvPr>
        </p:nvSpPr>
        <p:spPr>
          <a:xfrm>
            <a:off x="9422002"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3" name="Text Placeholder 2">
            <a:extLst>
              <a:ext uri="{FF2B5EF4-FFF2-40B4-BE49-F238E27FC236}">
                <a16:creationId xmlns:a16="http://schemas.microsoft.com/office/drawing/2014/main" id="{F4A591D5-C997-4742-9917-EA2CF2980EAC}"/>
              </a:ext>
            </a:extLst>
          </p:cNvPr>
          <p:cNvSpPr>
            <a:spLocks noGrp="1"/>
          </p:cNvSpPr>
          <p:nvPr>
            <p:ph type="body" idx="40" hasCustomPrompt="1"/>
          </p:nvPr>
        </p:nvSpPr>
        <p:spPr>
          <a:xfrm>
            <a:off x="9422002"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4" name="Text Placeholder 2">
            <a:extLst>
              <a:ext uri="{FF2B5EF4-FFF2-40B4-BE49-F238E27FC236}">
                <a16:creationId xmlns:a16="http://schemas.microsoft.com/office/drawing/2014/main" id="{DB1946A6-87F7-4523-BF23-0CFD73179B4E}"/>
              </a:ext>
            </a:extLst>
          </p:cNvPr>
          <p:cNvSpPr>
            <a:spLocks noGrp="1"/>
          </p:cNvSpPr>
          <p:nvPr>
            <p:ph type="body" idx="42" hasCustomPrompt="1"/>
          </p:nvPr>
        </p:nvSpPr>
        <p:spPr>
          <a:xfrm>
            <a:off x="6592589"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65" name="Text Placeholder 2">
            <a:extLst>
              <a:ext uri="{FF2B5EF4-FFF2-40B4-BE49-F238E27FC236}">
                <a16:creationId xmlns:a16="http://schemas.microsoft.com/office/drawing/2014/main" id="{9B9D2C1D-ED09-471B-AEF0-D9B2505DC8D5}"/>
              </a:ext>
            </a:extLst>
          </p:cNvPr>
          <p:cNvSpPr>
            <a:spLocks noGrp="1"/>
          </p:cNvSpPr>
          <p:nvPr>
            <p:ph type="body" idx="43" hasCustomPrompt="1"/>
          </p:nvPr>
        </p:nvSpPr>
        <p:spPr>
          <a:xfrm>
            <a:off x="6592589"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6" name="Text Placeholder 2">
            <a:extLst>
              <a:ext uri="{FF2B5EF4-FFF2-40B4-BE49-F238E27FC236}">
                <a16:creationId xmlns:a16="http://schemas.microsoft.com/office/drawing/2014/main" id="{8823B1A1-CAE8-4218-A205-46AF6ADE3967}"/>
              </a:ext>
            </a:extLst>
          </p:cNvPr>
          <p:cNvSpPr>
            <a:spLocks noGrp="1"/>
          </p:cNvSpPr>
          <p:nvPr>
            <p:ph type="body" idx="44" hasCustomPrompt="1"/>
          </p:nvPr>
        </p:nvSpPr>
        <p:spPr>
          <a:xfrm>
            <a:off x="6592589"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7" name="Text Placeholder 2">
            <a:extLst>
              <a:ext uri="{FF2B5EF4-FFF2-40B4-BE49-F238E27FC236}">
                <a16:creationId xmlns:a16="http://schemas.microsoft.com/office/drawing/2014/main" id="{A9FFAC66-278C-4E7F-859F-2925CEA530FB}"/>
              </a:ext>
            </a:extLst>
          </p:cNvPr>
          <p:cNvSpPr>
            <a:spLocks noGrp="1"/>
          </p:cNvSpPr>
          <p:nvPr>
            <p:ph type="body" idx="45" hasCustomPrompt="1"/>
          </p:nvPr>
        </p:nvSpPr>
        <p:spPr>
          <a:xfrm>
            <a:off x="6592589"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8" name="Text Placeholder 2">
            <a:extLst>
              <a:ext uri="{FF2B5EF4-FFF2-40B4-BE49-F238E27FC236}">
                <a16:creationId xmlns:a16="http://schemas.microsoft.com/office/drawing/2014/main" id="{8800B7B6-93F6-46CF-8330-C565F0056615}"/>
              </a:ext>
            </a:extLst>
          </p:cNvPr>
          <p:cNvSpPr>
            <a:spLocks noGrp="1"/>
          </p:cNvSpPr>
          <p:nvPr>
            <p:ph type="body" idx="46" hasCustomPrompt="1"/>
          </p:nvPr>
        </p:nvSpPr>
        <p:spPr>
          <a:xfrm>
            <a:off x="6592589"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9" name="Text Placeholder 2">
            <a:extLst>
              <a:ext uri="{FF2B5EF4-FFF2-40B4-BE49-F238E27FC236}">
                <a16:creationId xmlns:a16="http://schemas.microsoft.com/office/drawing/2014/main" id="{351D09BE-6D42-4C15-A116-AE5DEC181252}"/>
              </a:ext>
            </a:extLst>
          </p:cNvPr>
          <p:cNvSpPr>
            <a:spLocks noGrp="1"/>
          </p:cNvSpPr>
          <p:nvPr>
            <p:ph type="body" idx="48" hasCustomPrompt="1"/>
          </p:nvPr>
        </p:nvSpPr>
        <p:spPr>
          <a:xfrm>
            <a:off x="9422002"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70" name="Text Placeholder 2">
            <a:extLst>
              <a:ext uri="{FF2B5EF4-FFF2-40B4-BE49-F238E27FC236}">
                <a16:creationId xmlns:a16="http://schemas.microsoft.com/office/drawing/2014/main" id="{367FE91F-B196-4709-A9DE-B50261210F3B}"/>
              </a:ext>
            </a:extLst>
          </p:cNvPr>
          <p:cNvSpPr>
            <a:spLocks noGrp="1"/>
          </p:cNvSpPr>
          <p:nvPr>
            <p:ph type="body" idx="49" hasCustomPrompt="1"/>
          </p:nvPr>
        </p:nvSpPr>
        <p:spPr>
          <a:xfrm>
            <a:off x="9422002"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71" name="Text Placeholder 2">
            <a:extLst>
              <a:ext uri="{FF2B5EF4-FFF2-40B4-BE49-F238E27FC236}">
                <a16:creationId xmlns:a16="http://schemas.microsoft.com/office/drawing/2014/main" id="{B61E64EA-8D69-4F42-A4DE-F5B71E7F5E16}"/>
              </a:ext>
            </a:extLst>
          </p:cNvPr>
          <p:cNvSpPr>
            <a:spLocks noGrp="1"/>
          </p:cNvSpPr>
          <p:nvPr>
            <p:ph type="body" idx="50" hasCustomPrompt="1"/>
          </p:nvPr>
        </p:nvSpPr>
        <p:spPr>
          <a:xfrm>
            <a:off x="9422002"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72" name="Text Placeholder 2">
            <a:extLst>
              <a:ext uri="{FF2B5EF4-FFF2-40B4-BE49-F238E27FC236}">
                <a16:creationId xmlns:a16="http://schemas.microsoft.com/office/drawing/2014/main" id="{ADBB46B4-7A35-4B19-B2ED-25877FFDB35F}"/>
              </a:ext>
            </a:extLst>
          </p:cNvPr>
          <p:cNvSpPr>
            <a:spLocks noGrp="1"/>
          </p:cNvSpPr>
          <p:nvPr>
            <p:ph type="body" idx="51" hasCustomPrompt="1"/>
          </p:nvPr>
        </p:nvSpPr>
        <p:spPr>
          <a:xfrm>
            <a:off x="9422002"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73" name="Text Placeholder 2">
            <a:extLst>
              <a:ext uri="{FF2B5EF4-FFF2-40B4-BE49-F238E27FC236}">
                <a16:creationId xmlns:a16="http://schemas.microsoft.com/office/drawing/2014/main" id="{C76AB1DB-7E13-4126-8F84-6C11190F7592}"/>
              </a:ext>
            </a:extLst>
          </p:cNvPr>
          <p:cNvSpPr>
            <a:spLocks noGrp="1"/>
          </p:cNvSpPr>
          <p:nvPr>
            <p:ph type="body" idx="52" hasCustomPrompt="1"/>
          </p:nvPr>
        </p:nvSpPr>
        <p:spPr>
          <a:xfrm>
            <a:off x="9422002"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Tree>
    <p:extLst>
      <p:ext uri="{BB962C8B-B14F-4D97-AF65-F5344CB8AC3E}">
        <p14:creationId xmlns:p14="http://schemas.microsoft.com/office/powerpoint/2010/main" val="285404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age Cover 2">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EAA860C-CCFE-4D83-8CC3-506D480AE4FB}"/>
              </a:ext>
            </a:extLst>
          </p:cNvPr>
          <p:cNvSpPr>
            <a:spLocks noGrp="1"/>
          </p:cNvSpPr>
          <p:nvPr>
            <p:ph type="pic" sz="quarter" idx="37"/>
          </p:nvPr>
        </p:nvSpPr>
        <p:spPr>
          <a:xfrm>
            <a:off x="3343274" y="1856958"/>
            <a:ext cx="5505452" cy="2972217"/>
          </a:xfrm>
          <a:solidFill>
            <a:schemeClr val="tx2"/>
          </a:solidFill>
        </p:spPr>
        <p:txBody>
          <a:bodyPr anchor="ctr" anchorCtr="0"/>
          <a:lstStyle>
            <a:lvl1pPr marL="0" indent="0" algn="ctr">
              <a:buNone/>
              <a:defRPr>
                <a:solidFill>
                  <a:schemeClr val="bg1"/>
                </a:solidFill>
              </a:defRPr>
            </a:lvl1pPr>
          </a:lstStyle>
          <a:p>
            <a:r>
              <a:rPr lang="en-US" dirty="0"/>
              <a:t>Click icon to add picture</a:t>
            </a:r>
            <a:endParaRPr lang="en-AU" dirty="0"/>
          </a:p>
        </p:txBody>
      </p:sp>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574610" y="5366004"/>
            <a:ext cx="11042779" cy="345636"/>
          </a:xfrm>
        </p:spPr>
        <p:txBody>
          <a:bodyPr anchor="b"/>
          <a:lstStyle>
            <a:lvl1pPr algn="ctr">
              <a:lnSpc>
                <a:spcPct val="90000"/>
              </a:lnSpc>
              <a:spcBef>
                <a:spcPts val="0"/>
              </a:spcBef>
              <a:defRPr sz="2400">
                <a:solidFill>
                  <a:schemeClr val="tx1"/>
                </a:solidFill>
              </a:defRPr>
            </a:lvl1pPr>
          </a:lstStyle>
          <a:p>
            <a:r>
              <a:rPr lang="en-US" noProof="0"/>
              <a:t>Click to edit Master title style</a:t>
            </a:r>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574610" y="5875817"/>
            <a:ext cx="11042779" cy="345636"/>
          </a:xfrm>
        </p:spPr>
        <p:txBody>
          <a:bodyPr/>
          <a:lstStyle>
            <a:lvl1pPr marL="0" indent="0" algn="ctr">
              <a:spcBef>
                <a:spcPts val="0"/>
              </a:spcBef>
              <a:buNone/>
              <a:defRPr sz="1100">
                <a:solidFill>
                  <a:schemeClr val="tx1"/>
                </a:solidFill>
              </a:defRPr>
            </a:lvl1pPr>
            <a:lvl2pPr marL="503916" indent="0" algn="ctr">
              <a:buNone/>
              <a:defRPr sz="2205"/>
            </a:lvl2pPr>
            <a:lvl3pPr marL="1007829" indent="0" algn="ctr">
              <a:buNone/>
              <a:defRPr sz="1984"/>
            </a:lvl3pPr>
            <a:lvl4pPr marL="1511744" indent="0" algn="ctr">
              <a:buNone/>
              <a:defRPr sz="1764"/>
            </a:lvl4pPr>
            <a:lvl5pPr marL="2015658" indent="0" algn="ctr">
              <a:buNone/>
              <a:defRPr sz="1764"/>
            </a:lvl5pPr>
            <a:lvl6pPr marL="2519574" indent="0" algn="ctr">
              <a:buNone/>
              <a:defRPr sz="1764"/>
            </a:lvl6pPr>
            <a:lvl7pPr marL="3023487" indent="0" algn="ctr">
              <a:buNone/>
              <a:defRPr sz="1764"/>
            </a:lvl7pPr>
            <a:lvl8pPr marL="3527403" indent="0" algn="ctr">
              <a:buNone/>
              <a:defRPr sz="1764"/>
            </a:lvl8pPr>
            <a:lvl9pPr marL="4031316" indent="0" algn="ctr">
              <a:buNone/>
              <a:defRPr sz="1764"/>
            </a:lvl9pPr>
          </a:lstStyle>
          <a:p>
            <a:r>
              <a:rPr lang="en-US" noProof="0"/>
              <a:t>Click to edit Master subtitle style</a:t>
            </a:r>
            <a:endParaRPr lang="en-AU" noProof="0" dirty="0"/>
          </a:p>
        </p:txBody>
      </p:sp>
      <p:cxnSp>
        <p:nvCxnSpPr>
          <p:cNvPr id="11" name="Straight Connector 10">
            <a:extLst>
              <a:ext uri="{FF2B5EF4-FFF2-40B4-BE49-F238E27FC236}">
                <a16:creationId xmlns:a16="http://schemas.microsoft.com/office/drawing/2014/main" id="{A2C0ADD0-1842-47B2-A622-4313B8450176}"/>
              </a:ext>
            </a:extLst>
          </p:cNvPr>
          <p:cNvCxnSpPr>
            <a:cxnSpLocks/>
          </p:cNvCxnSpPr>
          <p:nvPr userDrawn="1"/>
        </p:nvCxnSpPr>
        <p:spPr>
          <a:xfrm>
            <a:off x="6096000" y="0"/>
            <a:ext cx="0" cy="4572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AE42F5-84DD-4A82-97C4-E20468BF8261}"/>
              </a:ext>
            </a:extLst>
          </p:cNvPr>
          <p:cNvCxnSpPr>
            <a:cxnSpLocks/>
          </p:cNvCxnSpPr>
          <p:nvPr userDrawn="1"/>
        </p:nvCxnSpPr>
        <p:spPr>
          <a:xfrm>
            <a:off x="6096000" y="6400780"/>
            <a:ext cx="0" cy="4572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D6288-0070-461B-BD1F-FD06F87DD488}"/>
              </a:ext>
            </a:extLst>
          </p:cNvPr>
          <p:cNvSpPr>
            <a:spLocks noEditPoints="1"/>
          </p:cNvSpPr>
          <p:nvPr userDrawn="1"/>
        </p:nvSpPr>
        <p:spPr bwMode="auto">
          <a:xfrm>
            <a:off x="5465999" y="739507"/>
            <a:ext cx="1260000" cy="313200"/>
          </a:xfrm>
          <a:custGeom>
            <a:avLst/>
            <a:gdLst>
              <a:gd name="T0" fmla="*/ 360 w 1134"/>
              <a:gd name="T1" fmla="*/ 69 h 283"/>
              <a:gd name="T2" fmla="*/ 141 w 1134"/>
              <a:gd name="T3" fmla="*/ 0 h 283"/>
              <a:gd name="T4" fmla="*/ 57 w 1134"/>
              <a:gd name="T5" fmla="*/ 22 h 283"/>
              <a:gd name="T6" fmla="*/ 95 w 1134"/>
              <a:gd name="T7" fmla="*/ 56 h 283"/>
              <a:gd name="T8" fmla="*/ 74 w 1134"/>
              <a:gd name="T9" fmla="*/ 259 h 283"/>
              <a:gd name="T10" fmla="*/ 53 w 1134"/>
              <a:gd name="T11" fmla="*/ 231 h 283"/>
              <a:gd name="T12" fmla="*/ 0 w 1134"/>
              <a:gd name="T13" fmla="*/ 233 h 283"/>
              <a:gd name="T14" fmla="*/ 145 w 1134"/>
              <a:gd name="T15" fmla="*/ 190 h 283"/>
              <a:gd name="T16" fmla="*/ 177 w 1134"/>
              <a:gd name="T17" fmla="*/ 58 h 283"/>
              <a:gd name="T18" fmla="*/ 256 w 1134"/>
              <a:gd name="T19" fmla="*/ 278 h 283"/>
              <a:gd name="T20" fmla="*/ 317 w 1134"/>
              <a:gd name="T21" fmla="*/ 130 h 283"/>
              <a:gd name="T22" fmla="*/ 256 w 1134"/>
              <a:gd name="T23" fmla="*/ 24 h 283"/>
              <a:gd name="T24" fmla="*/ 252 w 1134"/>
              <a:gd name="T25" fmla="*/ 120 h 283"/>
              <a:gd name="T26" fmla="*/ 227 w 1134"/>
              <a:gd name="T27" fmla="*/ 43 h 283"/>
              <a:gd name="T28" fmla="*/ 227 w 1134"/>
              <a:gd name="T29" fmla="*/ 240 h 283"/>
              <a:gd name="T30" fmla="*/ 261 w 1134"/>
              <a:gd name="T31" fmla="*/ 144 h 283"/>
              <a:gd name="T32" fmla="*/ 263 w 1134"/>
              <a:gd name="T33" fmla="*/ 254 h 283"/>
              <a:gd name="T34" fmla="*/ 620 w 1134"/>
              <a:gd name="T35" fmla="*/ 278 h 283"/>
              <a:gd name="T36" fmla="*/ 524 w 1134"/>
              <a:gd name="T37" fmla="*/ 68 h 283"/>
              <a:gd name="T38" fmla="*/ 439 w 1134"/>
              <a:gd name="T39" fmla="*/ 278 h 283"/>
              <a:gd name="T40" fmla="*/ 344 w 1134"/>
              <a:gd name="T41" fmla="*/ 15 h 283"/>
              <a:gd name="T42" fmla="*/ 339 w 1134"/>
              <a:gd name="T43" fmla="*/ 12 h 283"/>
              <a:gd name="T44" fmla="*/ 415 w 1134"/>
              <a:gd name="T45" fmla="*/ 0 h 283"/>
              <a:gd name="T46" fmla="*/ 515 w 1134"/>
              <a:gd name="T47" fmla="*/ 2 h 283"/>
              <a:gd name="T48" fmla="*/ 603 w 1134"/>
              <a:gd name="T49" fmla="*/ 215 h 283"/>
              <a:gd name="T50" fmla="*/ 678 w 1134"/>
              <a:gd name="T51" fmla="*/ 0 h 283"/>
              <a:gd name="T52" fmla="*/ 655 w 1134"/>
              <a:gd name="T53" fmla="*/ 175 h 283"/>
              <a:gd name="T54" fmla="*/ 816 w 1134"/>
              <a:gd name="T55" fmla="*/ 270 h 283"/>
              <a:gd name="T56" fmla="*/ 813 w 1134"/>
              <a:gd name="T57" fmla="*/ 249 h 283"/>
              <a:gd name="T58" fmla="*/ 704 w 1134"/>
              <a:gd name="T59" fmla="*/ 163 h 283"/>
              <a:gd name="T60" fmla="*/ 820 w 1134"/>
              <a:gd name="T61" fmla="*/ 160 h 283"/>
              <a:gd name="T62" fmla="*/ 704 w 1134"/>
              <a:gd name="T63" fmla="*/ 142 h 283"/>
              <a:gd name="T64" fmla="*/ 775 w 1134"/>
              <a:gd name="T65" fmla="*/ 142 h 283"/>
              <a:gd name="T66" fmla="*/ 965 w 1134"/>
              <a:gd name="T67" fmla="*/ 82 h 283"/>
              <a:gd name="T68" fmla="*/ 961 w 1134"/>
              <a:gd name="T69" fmla="*/ 125 h 283"/>
              <a:gd name="T70" fmla="*/ 893 w 1134"/>
              <a:gd name="T71" fmla="*/ 179 h 283"/>
              <a:gd name="T72" fmla="*/ 848 w 1134"/>
              <a:gd name="T73" fmla="*/ 278 h 283"/>
              <a:gd name="T74" fmla="*/ 818 w 1134"/>
              <a:gd name="T75" fmla="*/ 106 h 283"/>
              <a:gd name="T76" fmla="*/ 893 w 1134"/>
              <a:gd name="T77" fmla="*/ 80 h 283"/>
              <a:gd name="T78" fmla="*/ 943 w 1134"/>
              <a:gd name="T79" fmla="*/ 80 h 283"/>
              <a:gd name="T80" fmla="*/ 1134 w 1134"/>
              <a:gd name="T81" fmla="*/ 160 h 283"/>
              <a:gd name="T82" fmla="*/ 969 w 1134"/>
              <a:gd name="T83" fmla="*/ 175 h 283"/>
              <a:gd name="T84" fmla="*/ 1130 w 1134"/>
              <a:gd name="T85" fmla="*/ 270 h 283"/>
              <a:gd name="T86" fmla="*/ 1127 w 1134"/>
              <a:gd name="T87" fmla="*/ 249 h 283"/>
              <a:gd name="T88" fmla="*/ 1018 w 1134"/>
              <a:gd name="T89" fmla="*/ 163 h 283"/>
              <a:gd name="T90" fmla="*/ 1134 w 1134"/>
              <a:gd name="T91" fmla="*/ 160 h 283"/>
              <a:gd name="T92" fmla="*/ 1055 w 1134"/>
              <a:gd name="T93" fmla="*/ 99 h 283"/>
              <a:gd name="T94" fmla="*/ 1018 w 1134"/>
              <a:gd name="T95" fmla="*/ 14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4" h="283">
                <a:moveTo>
                  <a:pt x="317" y="130"/>
                </a:moveTo>
                <a:cubicBezTo>
                  <a:pt x="345" y="119"/>
                  <a:pt x="360" y="98"/>
                  <a:pt x="360" y="69"/>
                </a:cubicBezTo>
                <a:cubicBezTo>
                  <a:pt x="360" y="23"/>
                  <a:pt x="327" y="0"/>
                  <a:pt x="262" y="0"/>
                </a:cubicBezTo>
                <a:cubicBezTo>
                  <a:pt x="141" y="0"/>
                  <a:pt x="141" y="0"/>
                  <a:pt x="141" y="0"/>
                </a:cubicBezTo>
                <a:cubicBezTo>
                  <a:pt x="55" y="11"/>
                  <a:pt x="55" y="11"/>
                  <a:pt x="55" y="11"/>
                </a:cubicBezTo>
                <a:cubicBezTo>
                  <a:pt x="57" y="22"/>
                  <a:pt x="57" y="22"/>
                  <a:pt x="57" y="22"/>
                </a:cubicBezTo>
                <a:cubicBezTo>
                  <a:pt x="65" y="23"/>
                  <a:pt x="65" y="23"/>
                  <a:pt x="65" y="23"/>
                </a:cubicBezTo>
                <a:cubicBezTo>
                  <a:pt x="95" y="27"/>
                  <a:pt x="95" y="27"/>
                  <a:pt x="95" y="56"/>
                </a:cubicBezTo>
                <a:cubicBezTo>
                  <a:pt x="95" y="190"/>
                  <a:pt x="95" y="190"/>
                  <a:pt x="95" y="190"/>
                </a:cubicBezTo>
                <a:cubicBezTo>
                  <a:pt x="95" y="243"/>
                  <a:pt x="94" y="259"/>
                  <a:pt x="74" y="259"/>
                </a:cubicBezTo>
                <a:cubicBezTo>
                  <a:pt x="54" y="259"/>
                  <a:pt x="54" y="244"/>
                  <a:pt x="53" y="233"/>
                </a:cubicBezTo>
                <a:cubicBezTo>
                  <a:pt x="53" y="231"/>
                  <a:pt x="53" y="231"/>
                  <a:pt x="53" y="231"/>
                </a:cubicBezTo>
                <a:cubicBezTo>
                  <a:pt x="0" y="231"/>
                  <a:pt x="0" y="231"/>
                  <a:pt x="0" y="231"/>
                </a:cubicBezTo>
                <a:cubicBezTo>
                  <a:pt x="0" y="233"/>
                  <a:pt x="0" y="233"/>
                  <a:pt x="0" y="233"/>
                </a:cubicBezTo>
                <a:cubicBezTo>
                  <a:pt x="3" y="267"/>
                  <a:pt x="23" y="283"/>
                  <a:pt x="64" y="283"/>
                </a:cubicBezTo>
                <a:cubicBezTo>
                  <a:pt x="135" y="283"/>
                  <a:pt x="145" y="238"/>
                  <a:pt x="145" y="190"/>
                </a:cubicBezTo>
                <a:cubicBezTo>
                  <a:pt x="145" y="15"/>
                  <a:pt x="145" y="15"/>
                  <a:pt x="145" y="15"/>
                </a:cubicBezTo>
                <a:cubicBezTo>
                  <a:pt x="177" y="20"/>
                  <a:pt x="177" y="21"/>
                  <a:pt x="177" y="58"/>
                </a:cubicBezTo>
                <a:cubicBezTo>
                  <a:pt x="177" y="278"/>
                  <a:pt x="177" y="278"/>
                  <a:pt x="177" y="278"/>
                </a:cubicBezTo>
                <a:cubicBezTo>
                  <a:pt x="256" y="278"/>
                  <a:pt x="256" y="278"/>
                  <a:pt x="256" y="278"/>
                </a:cubicBezTo>
                <a:cubicBezTo>
                  <a:pt x="288" y="278"/>
                  <a:pt x="374" y="278"/>
                  <a:pt x="374" y="203"/>
                </a:cubicBezTo>
                <a:cubicBezTo>
                  <a:pt x="374" y="164"/>
                  <a:pt x="355" y="140"/>
                  <a:pt x="317" y="130"/>
                </a:cubicBezTo>
                <a:close/>
                <a:moveTo>
                  <a:pt x="227" y="43"/>
                </a:moveTo>
                <a:cubicBezTo>
                  <a:pt x="227" y="26"/>
                  <a:pt x="231" y="24"/>
                  <a:pt x="256" y="24"/>
                </a:cubicBezTo>
                <a:cubicBezTo>
                  <a:pt x="294" y="24"/>
                  <a:pt x="311" y="38"/>
                  <a:pt x="311" y="71"/>
                </a:cubicBezTo>
                <a:cubicBezTo>
                  <a:pt x="311" y="104"/>
                  <a:pt x="292" y="120"/>
                  <a:pt x="252" y="120"/>
                </a:cubicBezTo>
                <a:cubicBezTo>
                  <a:pt x="227" y="120"/>
                  <a:pt x="227" y="120"/>
                  <a:pt x="227" y="120"/>
                </a:cubicBezTo>
                <a:lnTo>
                  <a:pt x="227" y="43"/>
                </a:lnTo>
                <a:close/>
                <a:moveTo>
                  <a:pt x="263" y="254"/>
                </a:moveTo>
                <a:cubicBezTo>
                  <a:pt x="239" y="254"/>
                  <a:pt x="227" y="254"/>
                  <a:pt x="227" y="240"/>
                </a:cubicBezTo>
                <a:cubicBezTo>
                  <a:pt x="227" y="144"/>
                  <a:pt x="227" y="144"/>
                  <a:pt x="227" y="144"/>
                </a:cubicBezTo>
                <a:cubicBezTo>
                  <a:pt x="261" y="144"/>
                  <a:pt x="261" y="144"/>
                  <a:pt x="261" y="144"/>
                </a:cubicBezTo>
                <a:cubicBezTo>
                  <a:pt x="285" y="144"/>
                  <a:pt x="325" y="150"/>
                  <a:pt x="325" y="196"/>
                </a:cubicBezTo>
                <a:cubicBezTo>
                  <a:pt x="325" y="236"/>
                  <a:pt x="306" y="254"/>
                  <a:pt x="263" y="254"/>
                </a:cubicBezTo>
                <a:close/>
                <a:moveTo>
                  <a:pt x="678" y="0"/>
                </a:moveTo>
                <a:cubicBezTo>
                  <a:pt x="620" y="278"/>
                  <a:pt x="620" y="278"/>
                  <a:pt x="620" y="278"/>
                </a:cubicBezTo>
                <a:cubicBezTo>
                  <a:pt x="579" y="278"/>
                  <a:pt x="579" y="278"/>
                  <a:pt x="579" y="278"/>
                </a:cubicBezTo>
                <a:cubicBezTo>
                  <a:pt x="524" y="68"/>
                  <a:pt x="524" y="68"/>
                  <a:pt x="524" y="68"/>
                </a:cubicBezTo>
                <a:cubicBezTo>
                  <a:pt x="479" y="277"/>
                  <a:pt x="479" y="277"/>
                  <a:pt x="479" y="277"/>
                </a:cubicBezTo>
                <a:cubicBezTo>
                  <a:pt x="439" y="278"/>
                  <a:pt x="439" y="278"/>
                  <a:pt x="439" y="278"/>
                </a:cubicBezTo>
                <a:cubicBezTo>
                  <a:pt x="385" y="55"/>
                  <a:pt x="385" y="55"/>
                  <a:pt x="385" y="55"/>
                </a:cubicBezTo>
                <a:cubicBezTo>
                  <a:pt x="377" y="21"/>
                  <a:pt x="374" y="21"/>
                  <a:pt x="344" y="15"/>
                </a:cubicBezTo>
                <a:cubicBezTo>
                  <a:pt x="342" y="14"/>
                  <a:pt x="342" y="14"/>
                  <a:pt x="342" y="14"/>
                </a:cubicBezTo>
                <a:cubicBezTo>
                  <a:pt x="339" y="12"/>
                  <a:pt x="339" y="12"/>
                  <a:pt x="339" y="12"/>
                </a:cubicBezTo>
                <a:cubicBezTo>
                  <a:pt x="339" y="0"/>
                  <a:pt x="339" y="0"/>
                  <a:pt x="339" y="0"/>
                </a:cubicBezTo>
                <a:cubicBezTo>
                  <a:pt x="415" y="0"/>
                  <a:pt x="415" y="0"/>
                  <a:pt x="415" y="0"/>
                </a:cubicBezTo>
                <a:cubicBezTo>
                  <a:pt x="469" y="215"/>
                  <a:pt x="469" y="215"/>
                  <a:pt x="469" y="215"/>
                </a:cubicBezTo>
                <a:cubicBezTo>
                  <a:pt x="515" y="2"/>
                  <a:pt x="515" y="2"/>
                  <a:pt x="515" y="2"/>
                </a:cubicBezTo>
                <a:cubicBezTo>
                  <a:pt x="546" y="0"/>
                  <a:pt x="546" y="0"/>
                  <a:pt x="546" y="0"/>
                </a:cubicBezTo>
                <a:cubicBezTo>
                  <a:pt x="603" y="215"/>
                  <a:pt x="603" y="215"/>
                  <a:pt x="603" y="215"/>
                </a:cubicBezTo>
                <a:cubicBezTo>
                  <a:pt x="646" y="2"/>
                  <a:pt x="646" y="2"/>
                  <a:pt x="646" y="2"/>
                </a:cubicBezTo>
                <a:lnTo>
                  <a:pt x="678" y="0"/>
                </a:lnTo>
                <a:close/>
                <a:moveTo>
                  <a:pt x="743" y="80"/>
                </a:moveTo>
                <a:cubicBezTo>
                  <a:pt x="684" y="80"/>
                  <a:pt x="655" y="112"/>
                  <a:pt x="655" y="175"/>
                </a:cubicBezTo>
                <a:cubicBezTo>
                  <a:pt x="655" y="244"/>
                  <a:pt x="692" y="283"/>
                  <a:pt x="757" y="283"/>
                </a:cubicBezTo>
                <a:cubicBezTo>
                  <a:pt x="785" y="283"/>
                  <a:pt x="806" y="275"/>
                  <a:pt x="816" y="270"/>
                </a:cubicBezTo>
                <a:cubicBezTo>
                  <a:pt x="816" y="248"/>
                  <a:pt x="816" y="248"/>
                  <a:pt x="816" y="248"/>
                </a:cubicBezTo>
                <a:cubicBezTo>
                  <a:pt x="813" y="249"/>
                  <a:pt x="813" y="249"/>
                  <a:pt x="813" y="249"/>
                </a:cubicBezTo>
                <a:cubicBezTo>
                  <a:pt x="809" y="251"/>
                  <a:pt x="795" y="256"/>
                  <a:pt x="776" y="256"/>
                </a:cubicBezTo>
                <a:cubicBezTo>
                  <a:pt x="724" y="256"/>
                  <a:pt x="705" y="206"/>
                  <a:pt x="704" y="163"/>
                </a:cubicBezTo>
                <a:cubicBezTo>
                  <a:pt x="820" y="163"/>
                  <a:pt x="820" y="163"/>
                  <a:pt x="820" y="163"/>
                </a:cubicBezTo>
                <a:cubicBezTo>
                  <a:pt x="820" y="160"/>
                  <a:pt x="820" y="160"/>
                  <a:pt x="820" y="160"/>
                </a:cubicBezTo>
                <a:cubicBezTo>
                  <a:pt x="820" y="107"/>
                  <a:pt x="794" y="80"/>
                  <a:pt x="743" y="80"/>
                </a:cubicBezTo>
                <a:close/>
                <a:moveTo>
                  <a:pt x="704" y="142"/>
                </a:moveTo>
                <a:cubicBezTo>
                  <a:pt x="705" y="128"/>
                  <a:pt x="713" y="99"/>
                  <a:pt x="741" y="99"/>
                </a:cubicBezTo>
                <a:cubicBezTo>
                  <a:pt x="769" y="99"/>
                  <a:pt x="774" y="125"/>
                  <a:pt x="775" y="142"/>
                </a:cubicBezTo>
                <a:lnTo>
                  <a:pt x="704" y="142"/>
                </a:lnTo>
                <a:close/>
                <a:moveTo>
                  <a:pt x="965" y="82"/>
                </a:moveTo>
                <a:cubicBezTo>
                  <a:pt x="967" y="127"/>
                  <a:pt x="967" y="127"/>
                  <a:pt x="967" y="127"/>
                </a:cubicBezTo>
                <a:cubicBezTo>
                  <a:pt x="961" y="125"/>
                  <a:pt x="961" y="125"/>
                  <a:pt x="961" y="125"/>
                </a:cubicBezTo>
                <a:cubicBezTo>
                  <a:pt x="955" y="123"/>
                  <a:pt x="949" y="121"/>
                  <a:pt x="944" y="121"/>
                </a:cubicBezTo>
                <a:cubicBezTo>
                  <a:pt x="898" y="121"/>
                  <a:pt x="893" y="162"/>
                  <a:pt x="893" y="179"/>
                </a:cubicBezTo>
                <a:cubicBezTo>
                  <a:pt x="893" y="278"/>
                  <a:pt x="893" y="278"/>
                  <a:pt x="893" y="278"/>
                </a:cubicBezTo>
                <a:cubicBezTo>
                  <a:pt x="848" y="278"/>
                  <a:pt x="848" y="278"/>
                  <a:pt x="848" y="278"/>
                </a:cubicBezTo>
                <a:cubicBezTo>
                  <a:pt x="848" y="140"/>
                  <a:pt x="848" y="140"/>
                  <a:pt x="848" y="140"/>
                </a:cubicBezTo>
                <a:cubicBezTo>
                  <a:pt x="848" y="113"/>
                  <a:pt x="843" y="107"/>
                  <a:pt x="818" y="106"/>
                </a:cubicBezTo>
                <a:cubicBezTo>
                  <a:pt x="816" y="96"/>
                  <a:pt x="816" y="96"/>
                  <a:pt x="816" y="96"/>
                </a:cubicBezTo>
                <a:cubicBezTo>
                  <a:pt x="893" y="80"/>
                  <a:pt x="893" y="80"/>
                  <a:pt x="893" y="80"/>
                </a:cubicBezTo>
                <a:cubicBezTo>
                  <a:pt x="893" y="125"/>
                  <a:pt x="893" y="125"/>
                  <a:pt x="893" y="125"/>
                </a:cubicBezTo>
                <a:cubicBezTo>
                  <a:pt x="899" y="109"/>
                  <a:pt x="913" y="80"/>
                  <a:pt x="943" y="80"/>
                </a:cubicBezTo>
                <a:cubicBezTo>
                  <a:pt x="950" y="80"/>
                  <a:pt x="958" y="81"/>
                  <a:pt x="965" y="82"/>
                </a:cubicBezTo>
                <a:close/>
                <a:moveTo>
                  <a:pt x="1134" y="160"/>
                </a:moveTo>
                <a:cubicBezTo>
                  <a:pt x="1134" y="107"/>
                  <a:pt x="1108" y="80"/>
                  <a:pt x="1056" y="80"/>
                </a:cubicBezTo>
                <a:cubicBezTo>
                  <a:pt x="998" y="80"/>
                  <a:pt x="969" y="112"/>
                  <a:pt x="969" y="175"/>
                </a:cubicBezTo>
                <a:cubicBezTo>
                  <a:pt x="969" y="244"/>
                  <a:pt x="1006" y="283"/>
                  <a:pt x="1070" y="283"/>
                </a:cubicBezTo>
                <a:cubicBezTo>
                  <a:pt x="1098" y="283"/>
                  <a:pt x="1120" y="275"/>
                  <a:pt x="1130" y="270"/>
                </a:cubicBezTo>
                <a:cubicBezTo>
                  <a:pt x="1130" y="248"/>
                  <a:pt x="1130" y="248"/>
                  <a:pt x="1130" y="248"/>
                </a:cubicBezTo>
                <a:cubicBezTo>
                  <a:pt x="1127" y="249"/>
                  <a:pt x="1127" y="249"/>
                  <a:pt x="1127" y="249"/>
                </a:cubicBezTo>
                <a:cubicBezTo>
                  <a:pt x="1119" y="253"/>
                  <a:pt x="1105" y="256"/>
                  <a:pt x="1089" y="256"/>
                </a:cubicBezTo>
                <a:cubicBezTo>
                  <a:pt x="1038" y="256"/>
                  <a:pt x="1019" y="206"/>
                  <a:pt x="1018" y="163"/>
                </a:cubicBezTo>
                <a:cubicBezTo>
                  <a:pt x="1134" y="163"/>
                  <a:pt x="1134" y="163"/>
                  <a:pt x="1134" y="163"/>
                </a:cubicBezTo>
                <a:lnTo>
                  <a:pt x="1134" y="160"/>
                </a:lnTo>
                <a:close/>
                <a:moveTo>
                  <a:pt x="1018" y="142"/>
                </a:moveTo>
                <a:cubicBezTo>
                  <a:pt x="1019" y="128"/>
                  <a:pt x="1026" y="99"/>
                  <a:pt x="1055" y="99"/>
                </a:cubicBezTo>
                <a:cubicBezTo>
                  <a:pt x="1083" y="99"/>
                  <a:pt x="1088" y="125"/>
                  <a:pt x="1088" y="142"/>
                </a:cubicBezTo>
                <a:lnTo>
                  <a:pt x="1018" y="1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800" dirty="0"/>
          </a:p>
        </p:txBody>
      </p:sp>
    </p:spTree>
    <p:extLst>
      <p:ext uri="{BB962C8B-B14F-4D97-AF65-F5344CB8AC3E}">
        <p14:creationId xmlns:p14="http://schemas.microsoft.com/office/powerpoint/2010/main" val="3550999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istics + Picture">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CCE7728C-B357-4F52-AC2F-6E793706FD8F}"/>
              </a:ext>
            </a:extLst>
          </p:cNvPr>
          <p:cNvSpPr>
            <a:spLocks noGrp="1"/>
          </p:cNvSpPr>
          <p:nvPr>
            <p:ph type="body" sz="quarter" idx="23" hasCustomPrompt="1"/>
          </p:nvPr>
        </p:nvSpPr>
        <p:spPr>
          <a:xfrm>
            <a:off x="6303092"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1" name="Text Placeholder 4">
            <a:extLst>
              <a:ext uri="{FF2B5EF4-FFF2-40B4-BE49-F238E27FC236}">
                <a16:creationId xmlns:a16="http://schemas.microsoft.com/office/drawing/2014/main" id="{22519855-8B0B-41F4-9363-412CCFE2A818}"/>
              </a:ext>
            </a:extLst>
          </p:cNvPr>
          <p:cNvSpPr>
            <a:spLocks noGrp="1"/>
          </p:cNvSpPr>
          <p:nvPr>
            <p:ph type="body" sz="quarter" idx="35" hasCustomPrompt="1"/>
          </p:nvPr>
        </p:nvSpPr>
        <p:spPr>
          <a:xfrm>
            <a:off x="9132505"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7" name="Text Placeholder 4">
            <a:extLst>
              <a:ext uri="{FF2B5EF4-FFF2-40B4-BE49-F238E27FC236}">
                <a16:creationId xmlns:a16="http://schemas.microsoft.com/office/drawing/2014/main" id="{F90ABE98-E090-4E8D-8CDE-6732842337CA}"/>
              </a:ext>
            </a:extLst>
          </p:cNvPr>
          <p:cNvSpPr>
            <a:spLocks noGrp="1"/>
          </p:cNvSpPr>
          <p:nvPr>
            <p:ph type="body" sz="quarter" idx="41" hasCustomPrompt="1"/>
          </p:nvPr>
        </p:nvSpPr>
        <p:spPr>
          <a:xfrm>
            <a:off x="6303092"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43" name="Text Placeholder 4">
            <a:extLst>
              <a:ext uri="{FF2B5EF4-FFF2-40B4-BE49-F238E27FC236}">
                <a16:creationId xmlns:a16="http://schemas.microsoft.com/office/drawing/2014/main" id="{5D8334A9-AE31-4D0F-8EE2-1929F06F5ABD}"/>
              </a:ext>
            </a:extLst>
          </p:cNvPr>
          <p:cNvSpPr>
            <a:spLocks noGrp="1"/>
          </p:cNvSpPr>
          <p:nvPr>
            <p:ph type="body" sz="quarter" idx="47" hasCustomPrompt="1"/>
          </p:nvPr>
        </p:nvSpPr>
        <p:spPr>
          <a:xfrm>
            <a:off x="9132505"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2243B19-DE11-4BCA-9D60-C9629F401EFC}"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3812800"/>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385384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922634-4917-4598-B277-FC4ABF6C3AD4}"/>
              </a:ext>
            </a:extLst>
          </p:cNvPr>
          <p:cNvSpPr>
            <a:spLocks noGrp="1"/>
          </p:cNvSpPr>
          <p:nvPr>
            <p:ph type="body" sz="quarter" idx="20"/>
          </p:nvPr>
        </p:nvSpPr>
        <p:spPr>
          <a:xfrm>
            <a:off x="511200" y="4475989"/>
            <a:ext cx="3489354" cy="1531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0" name="Picture Placeholder 10">
            <a:extLst>
              <a:ext uri="{FF2B5EF4-FFF2-40B4-BE49-F238E27FC236}">
                <a16:creationId xmlns:a16="http://schemas.microsoft.com/office/drawing/2014/main" id="{40212E10-1A0E-4E70-8D0F-7913B8B35A0F}"/>
              </a:ext>
            </a:extLst>
          </p:cNvPr>
          <p:cNvSpPr>
            <a:spLocks noGrp="1"/>
          </p:cNvSpPr>
          <p:nvPr>
            <p:ph type="pic" sz="quarter" idx="13"/>
          </p:nvPr>
        </p:nvSpPr>
        <p:spPr>
          <a:xfrm>
            <a:off x="511200" y="1598567"/>
            <a:ext cx="5377710" cy="2024830"/>
          </a:xfrm>
          <a:solidFill>
            <a:schemeClr val="bg1"/>
          </a:solidFill>
        </p:spPr>
        <p:txBody>
          <a:bodyPr anchor="ctr" anchorCtr="0"/>
          <a:lstStyle>
            <a:lvl1pPr marL="0" indent="0" algn="ctr">
              <a:buNone/>
              <a:defRPr/>
            </a:lvl1pPr>
          </a:lstStyle>
          <a:p>
            <a:r>
              <a:rPr lang="en-US" dirty="0"/>
              <a:t>Click icon to add picture</a:t>
            </a:r>
            <a:endParaRPr lang="en-AU" dirty="0"/>
          </a:p>
        </p:txBody>
      </p:sp>
      <p:sp>
        <p:nvSpPr>
          <p:cNvPr id="26" name="Text Placeholder 2">
            <a:extLst>
              <a:ext uri="{FF2B5EF4-FFF2-40B4-BE49-F238E27FC236}">
                <a16:creationId xmlns:a16="http://schemas.microsoft.com/office/drawing/2014/main" id="{50387062-37FB-42F1-B285-9C0351DD3986}"/>
              </a:ext>
            </a:extLst>
          </p:cNvPr>
          <p:cNvSpPr>
            <a:spLocks noGrp="1"/>
          </p:cNvSpPr>
          <p:nvPr>
            <p:ph type="body" idx="30" hasCustomPrompt="1"/>
          </p:nvPr>
        </p:nvSpPr>
        <p:spPr>
          <a:xfrm>
            <a:off x="6592589"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27" name="Text Placeholder 2">
            <a:extLst>
              <a:ext uri="{FF2B5EF4-FFF2-40B4-BE49-F238E27FC236}">
                <a16:creationId xmlns:a16="http://schemas.microsoft.com/office/drawing/2014/main" id="{7E5352D5-FED0-44E4-8223-2176D88D6EBC}"/>
              </a:ext>
            </a:extLst>
          </p:cNvPr>
          <p:cNvSpPr>
            <a:spLocks noGrp="1"/>
          </p:cNvSpPr>
          <p:nvPr>
            <p:ph type="body" idx="31" hasCustomPrompt="1"/>
          </p:nvPr>
        </p:nvSpPr>
        <p:spPr>
          <a:xfrm>
            <a:off x="6592589"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28" name="Text Placeholder 2">
            <a:extLst>
              <a:ext uri="{FF2B5EF4-FFF2-40B4-BE49-F238E27FC236}">
                <a16:creationId xmlns:a16="http://schemas.microsoft.com/office/drawing/2014/main" id="{A93277DD-C7CB-4BEF-9126-D433CB089141}"/>
              </a:ext>
            </a:extLst>
          </p:cNvPr>
          <p:cNvSpPr>
            <a:spLocks noGrp="1"/>
          </p:cNvSpPr>
          <p:nvPr>
            <p:ph type="body" idx="32" hasCustomPrompt="1"/>
          </p:nvPr>
        </p:nvSpPr>
        <p:spPr>
          <a:xfrm>
            <a:off x="6592589"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29" name="Text Placeholder 2">
            <a:extLst>
              <a:ext uri="{FF2B5EF4-FFF2-40B4-BE49-F238E27FC236}">
                <a16:creationId xmlns:a16="http://schemas.microsoft.com/office/drawing/2014/main" id="{E0728ED3-CFFE-4016-B442-856D4097939C}"/>
              </a:ext>
            </a:extLst>
          </p:cNvPr>
          <p:cNvSpPr>
            <a:spLocks noGrp="1"/>
          </p:cNvSpPr>
          <p:nvPr>
            <p:ph type="body" idx="33" hasCustomPrompt="1"/>
          </p:nvPr>
        </p:nvSpPr>
        <p:spPr>
          <a:xfrm>
            <a:off x="6592589"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30" name="Text Placeholder 2">
            <a:extLst>
              <a:ext uri="{FF2B5EF4-FFF2-40B4-BE49-F238E27FC236}">
                <a16:creationId xmlns:a16="http://schemas.microsoft.com/office/drawing/2014/main" id="{8E04C603-C7A3-443C-A2CE-C86EEFBC7F95}"/>
              </a:ext>
            </a:extLst>
          </p:cNvPr>
          <p:cNvSpPr>
            <a:spLocks noGrp="1"/>
          </p:cNvSpPr>
          <p:nvPr>
            <p:ph type="body" idx="34" hasCustomPrompt="1"/>
          </p:nvPr>
        </p:nvSpPr>
        <p:spPr>
          <a:xfrm>
            <a:off x="6592589"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32" name="Text Placeholder 2">
            <a:extLst>
              <a:ext uri="{FF2B5EF4-FFF2-40B4-BE49-F238E27FC236}">
                <a16:creationId xmlns:a16="http://schemas.microsoft.com/office/drawing/2014/main" id="{86679D3B-7E5C-4BBD-BEC9-9BF72B9AD286}"/>
              </a:ext>
            </a:extLst>
          </p:cNvPr>
          <p:cNvSpPr>
            <a:spLocks noGrp="1"/>
          </p:cNvSpPr>
          <p:nvPr>
            <p:ph type="body" idx="36" hasCustomPrompt="1"/>
          </p:nvPr>
        </p:nvSpPr>
        <p:spPr>
          <a:xfrm>
            <a:off x="9422002"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33" name="Text Placeholder 2">
            <a:extLst>
              <a:ext uri="{FF2B5EF4-FFF2-40B4-BE49-F238E27FC236}">
                <a16:creationId xmlns:a16="http://schemas.microsoft.com/office/drawing/2014/main" id="{79FF2FBD-8537-413B-BE2C-E83DB832F16B}"/>
              </a:ext>
            </a:extLst>
          </p:cNvPr>
          <p:cNvSpPr>
            <a:spLocks noGrp="1"/>
          </p:cNvSpPr>
          <p:nvPr>
            <p:ph type="body" idx="37" hasCustomPrompt="1"/>
          </p:nvPr>
        </p:nvSpPr>
        <p:spPr>
          <a:xfrm>
            <a:off x="9422002"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34" name="Text Placeholder 2">
            <a:extLst>
              <a:ext uri="{FF2B5EF4-FFF2-40B4-BE49-F238E27FC236}">
                <a16:creationId xmlns:a16="http://schemas.microsoft.com/office/drawing/2014/main" id="{B553E8B6-EE47-420F-80EA-40672C4896A3}"/>
              </a:ext>
            </a:extLst>
          </p:cNvPr>
          <p:cNvSpPr>
            <a:spLocks noGrp="1"/>
          </p:cNvSpPr>
          <p:nvPr>
            <p:ph type="body" idx="38" hasCustomPrompt="1"/>
          </p:nvPr>
        </p:nvSpPr>
        <p:spPr>
          <a:xfrm>
            <a:off x="9422002"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35" name="Text Placeholder 2">
            <a:extLst>
              <a:ext uri="{FF2B5EF4-FFF2-40B4-BE49-F238E27FC236}">
                <a16:creationId xmlns:a16="http://schemas.microsoft.com/office/drawing/2014/main" id="{FF53D233-5F3C-4575-A260-37FDAC1FD44B}"/>
              </a:ext>
            </a:extLst>
          </p:cNvPr>
          <p:cNvSpPr>
            <a:spLocks noGrp="1"/>
          </p:cNvSpPr>
          <p:nvPr>
            <p:ph type="body" idx="39" hasCustomPrompt="1"/>
          </p:nvPr>
        </p:nvSpPr>
        <p:spPr>
          <a:xfrm>
            <a:off x="9422002"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36" name="Text Placeholder 2">
            <a:extLst>
              <a:ext uri="{FF2B5EF4-FFF2-40B4-BE49-F238E27FC236}">
                <a16:creationId xmlns:a16="http://schemas.microsoft.com/office/drawing/2014/main" id="{9FBB621F-A4CC-4CD2-9423-F8C683C59602}"/>
              </a:ext>
            </a:extLst>
          </p:cNvPr>
          <p:cNvSpPr>
            <a:spLocks noGrp="1"/>
          </p:cNvSpPr>
          <p:nvPr>
            <p:ph type="body" idx="40" hasCustomPrompt="1"/>
          </p:nvPr>
        </p:nvSpPr>
        <p:spPr>
          <a:xfrm>
            <a:off x="9422002"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38" name="Text Placeholder 2">
            <a:extLst>
              <a:ext uri="{FF2B5EF4-FFF2-40B4-BE49-F238E27FC236}">
                <a16:creationId xmlns:a16="http://schemas.microsoft.com/office/drawing/2014/main" id="{B8F34595-FEA0-4A73-8E8F-21CC72F3A3F6}"/>
              </a:ext>
            </a:extLst>
          </p:cNvPr>
          <p:cNvSpPr>
            <a:spLocks noGrp="1"/>
          </p:cNvSpPr>
          <p:nvPr>
            <p:ph type="body" idx="42" hasCustomPrompt="1"/>
          </p:nvPr>
        </p:nvSpPr>
        <p:spPr>
          <a:xfrm>
            <a:off x="6592589"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39" name="Text Placeholder 2">
            <a:extLst>
              <a:ext uri="{FF2B5EF4-FFF2-40B4-BE49-F238E27FC236}">
                <a16:creationId xmlns:a16="http://schemas.microsoft.com/office/drawing/2014/main" id="{272BCA9C-3250-4B9C-B42F-9AC7BB6B0C61}"/>
              </a:ext>
            </a:extLst>
          </p:cNvPr>
          <p:cNvSpPr>
            <a:spLocks noGrp="1"/>
          </p:cNvSpPr>
          <p:nvPr>
            <p:ph type="body" idx="43" hasCustomPrompt="1"/>
          </p:nvPr>
        </p:nvSpPr>
        <p:spPr>
          <a:xfrm>
            <a:off x="6592589"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40" name="Text Placeholder 2">
            <a:extLst>
              <a:ext uri="{FF2B5EF4-FFF2-40B4-BE49-F238E27FC236}">
                <a16:creationId xmlns:a16="http://schemas.microsoft.com/office/drawing/2014/main" id="{27437F8C-8A77-4C09-9940-EC25148FE7F9}"/>
              </a:ext>
            </a:extLst>
          </p:cNvPr>
          <p:cNvSpPr>
            <a:spLocks noGrp="1"/>
          </p:cNvSpPr>
          <p:nvPr>
            <p:ph type="body" idx="44" hasCustomPrompt="1"/>
          </p:nvPr>
        </p:nvSpPr>
        <p:spPr>
          <a:xfrm>
            <a:off x="6592589"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41" name="Text Placeholder 2">
            <a:extLst>
              <a:ext uri="{FF2B5EF4-FFF2-40B4-BE49-F238E27FC236}">
                <a16:creationId xmlns:a16="http://schemas.microsoft.com/office/drawing/2014/main" id="{4459B887-584C-419C-9923-E641494DCFD9}"/>
              </a:ext>
            </a:extLst>
          </p:cNvPr>
          <p:cNvSpPr>
            <a:spLocks noGrp="1"/>
          </p:cNvSpPr>
          <p:nvPr>
            <p:ph type="body" idx="45" hasCustomPrompt="1"/>
          </p:nvPr>
        </p:nvSpPr>
        <p:spPr>
          <a:xfrm>
            <a:off x="6592589"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42" name="Text Placeholder 2">
            <a:extLst>
              <a:ext uri="{FF2B5EF4-FFF2-40B4-BE49-F238E27FC236}">
                <a16:creationId xmlns:a16="http://schemas.microsoft.com/office/drawing/2014/main" id="{ED6F370C-BE13-4AC8-BAB5-25A217C5C170}"/>
              </a:ext>
            </a:extLst>
          </p:cNvPr>
          <p:cNvSpPr>
            <a:spLocks noGrp="1"/>
          </p:cNvSpPr>
          <p:nvPr>
            <p:ph type="body" idx="46" hasCustomPrompt="1"/>
          </p:nvPr>
        </p:nvSpPr>
        <p:spPr>
          <a:xfrm>
            <a:off x="6592589"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44" name="Text Placeholder 2">
            <a:extLst>
              <a:ext uri="{FF2B5EF4-FFF2-40B4-BE49-F238E27FC236}">
                <a16:creationId xmlns:a16="http://schemas.microsoft.com/office/drawing/2014/main" id="{0B84B729-1E32-4CE8-AB15-A648A8665809}"/>
              </a:ext>
            </a:extLst>
          </p:cNvPr>
          <p:cNvSpPr>
            <a:spLocks noGrp="1"/>
          </p:cNvSpPr>
          <p:nvPr>
            <p:ph type="body" idx="48" hasCustomPrompt="1"/>
          </p:nvPr>
        </p:nvSpPr>
        <p:spPr>
          <a:xfrm>
            <a:off x="9422002"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45" name="Text Placeholder 2">
            <a:extLst>
              <a:ext uri="{FF2B5EF4-FFF2-40B4-BE49-F238E27FC236}">
                <a16:creationId xmlns:a16="http://schemas.microsoft.com/office/drawing/2014/main" id="{81AF79FF-332A-4879-B2F5-0D0AB478ED3F}"/>
              </a:ext>
            </a:extLst>
          </p:cNvPr>
          <p:cNvSpPr>
            <a:spLocks noGrp="1"/>
          </p:cNvSpPr>
          <p:nvPr>
            <p:ph type="body" idx="49" hasCustomPrompt="1"/>
          </p:nvPr>
        </p:nvSpPr>
        <p:spPr>
          <a:xfrm>
            <a:off x="9422002"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46" name="Text Placeholder 2">
            <a:extLst>
              <a:ext uri="{FF2B5EF4-FFF2-40B4-BE49-F238E27FC236}">
                <a16:creationId xmlns:a16="http://schemas.microsoft.com/office/drawing/2014/main" id="{06301539-7516-49DF-B55C-10B1C4FAAA18}"/>
              </a:ext>
            </a:extLst>
          </p:cNvPr>
          <p:cNvSpPr>
            <a:spLocks noGrp="1"/>
          </p:cNvSpPr>
          <p:nvPr>
            <p:ph type="body" idx="50" hasCustomPrompt="1"/>
          </p:nvPr>
        </p:nvSpPr>
        <p:spPr>
          <a:xfrm>
            <a:off x="9422002"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47" name="Text Placeholder 2">
            <a:extLst>
              <a:ext uri="{FF2B5EF4-FFF2-40B4-BE49-F238E27FC236}">
                <a16:creationId xmlns:a16="http://schemas.microsoft.com/office/drawing/2014/main" id="{650B04C7-06D4-4A5E-A83B-54EC514346F2}"/>
              </a:ext>
            </a:extLst>
          </p:cNvPr>
          <p:cNvSpPr>
            <a:spLocks noGrp="1"/>
          </p:cNvSpPr>
          <p:nvPr>
            <p:ph type="body" idx="51" hasCustomPrompt="1"/>
          </p:nvPr>
        </p:nvSpPr>
        <p:spPr>
          <a:xfrm>
            <a:off x="9422002"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48" name="Text Placeholder 2">
            <a:extLst>
              <a:ext uri="{FF2B5EF4-FFF2-40B4-BE49-F238E27FC236}">
                <a16:creationId xmlns:a16="http://schemas.microsoft.com/office/drawing/2014/main" id="{A461ECE7-2CAD-46DB-90F9-9CBDF8631149}"/>
              </a:ext>
            </a:extLst>
          </p:cNvPr>
          <p:cNvSpPr>
            <a:spLocks noGrp="1"/>
          </p:cNvSpPr>
          <p:nvPr>
            <p:ph type="body" idx="52" hasCustomPrompt="1"/>
          </p:nvPr>
        </p:nvSpPr>
        <p:spPr>
          <a:xfrm>
            <a:off x="9422002"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3" name="Title 2">
            <a:extLst>
              <a:ext uri="{FF2B5EF4-FFF2-40B4-BE49-F238E27FC236}">
                <a16:creationId xmlns:a16="http://schemas.microsoft.com/office/drawing/2014/main" id="{5889E5D9-B67C-425E-A3C9-0004A5805562}"/>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Tree>
    <p:extLst>
      <p:ext uri="{BB962C8B-B14F-4D97-AF65-F5344CB8AC3E}">
        <p14:creationId xmlns:p14="http://schemas.microsoft.com/office/powerpoint/2010/main" val="2939424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fld id="{BB0B250C-B47B-4DC2-8CEA-A938DC465C5F}" type="datetime1">
              <a:rPr lang="en-AU" smtClean="0"/>
              <a:t>20/05/2025</a:t>
            </a:fld>
            <a:endParaRPr lang="en-AU" dirty="0"/>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dirty="0"/>
              <a:t>Presentation title</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6" name="Text Placeholder 2">
            <a:extLst>
              <a:ext uri="{FF2B5EF4-FFF2-40B4-BE49-F238E27FC236}">
                <a16:creationId xmlns:a16="http://schemas.microsoft.com/office/drawing/2014/main" id="{4AEBB259-2BFA-4312-9A74-A428A3E23D29}"/>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9" name="Content Placeholder 8">
            <a:extLst>
              <a:ext uri="{FF2B5EF4-FFF2-40B4-BE49-F238E27FC236}">
                <a16:creationId xmlns:a16="http://schemas.microsoft.com/office/drawing/2014/main" id="{3BE5A6E0-E861-4050-815C-1FF4F1278A30}"/>
              </a:ext>
            </a:extLst>
          </p:cNvPr>
          <p:cNvSpPr>
            <a:spLocks noGrp="1"/>
          </p:cNvSpPr>
          <p:nvPr>
            <p:ph sz="quarter" idx="31" hasCustomPrompt="1"/>
          </p:nvPr>
        </p:nvSpPr>
        <p:spPr>
          <a:xfrm>
            <a:off x="511199" y="2773732"/>
            <a:ext cx="11166437" cy="3233739"/>
          </a:xfrm>
        </p:spPr>
        <p:txBody>
          <a:bodyPr/>
          <a:lstStyle/>
          <a:p>
            <a:pPr lvl="0"/>
            <a:r>
              <a:rPr lang="en-AU" dirty="0"/>
              <a:t>Click icon below to add content or delete this box and create your own bespoke diagram</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itle 6">
            <a:extLst>
              <a:ext uri="{FF2B5EF4-FFF2-40B4-BE49-F238E27FC236}">
                <a16:creationId xmlns:a16="http://schemas.microsoft.com/office/drawing/2014/main" id="{4E479E61-9768-421A-BA4C-6BD5E13BDE85}"/>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797448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avy Cov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756000" y="1087806"/>
            <a:ext cx="4515635" cy="2627787"/>
          </a:xfrm>
        </p:spPr>
        <p:txBody>
          <a:bodyPr anchor="b"/>
          <a:lstStyle>
            <a:lvl1pPr algn="l">
              <a:lnSpc>
                <a:spcPct val="90000"/>
              </a:lnSpc>
              <a:defRPr sz="3600"/>
            </a:lvl1pPr>
          </a:lstStyle>
          <a:p>
            <a:r>
              <a:rPr lang="en-AU" noProof="0" dirty="0"/>
              <a:t>Click to edit Master title style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756000" y="4052585"/>
            <a:ext cx="4515635" cy="1306342"/>
          </a:xfrm>
        </p:spPr>
        <p:txBody>
          <a:bodyPr/>
          <a:lstStyle>
            <a:lvl1pPr marL="0" indent="0" algn="l">
              <a:spcBef>
                <a:spcPts val="0"/>
              </a:spcBef>
              <a:buNone/>
              <a:defRPr sz="1100">
                <a:solidFill>
                  <a:schemeClr val="bg1"/>
                </a:solidFill>
              </a:defRPr>
            </a:lvl1pPr>
            <a:lvl2pPr marL="503916" indent="0" algn="ctr">
              <a:buNone/>
              <a:defRPr sz="2205"/>
            </a:lvl2pPr>
            <a:lvl3pPr marL="1007829" indent="0" algn="ctr">
              <a:buNone/>
              <a:defRPr sz="1984"/>
            </a:lvl3pPr>
            <a:lvl4pPr marL="1511744" indent="0" algn="ctr">
              <a:buNone/>
              <a:defRPr sz="1764"/>
            </a:lvl4pPr>
            <a:lvl5pPr marL="2015658" indent="0" algn="ctr">
              <a:buNone/>
              <a:defRPr sz="1764"/>
            </a:lvl5pPr>
            <a:lvl6pPr marL="2519574" indent="0" algn="ctr">
              <a:buNone/>
              <a:defRPr sz="1764"/>
            </a:lvl6pPr>
            <a:lvl7pPr marL="3023487" indent="0" algn="ctr">
              <a:buNone/>
              <a:defRPr sz="1764"/>
            </a:lvl7pPr>
            <a:lvl8pPr marL="3527403" indent="0" algn="ctr">
              <a:buNone/>
              <a:defRPr sz="1764"/>
            </a:lvl8pPr>
            <a:lvl9pPr marL="4031316" indent="0" algn="ctr">
              <a:buNone/>
              <a:defRPr sz="1764"/>
            </a:lvl9pPr>
          </a:lstStyle>
          <a:p>
            <a:r>
              <a:rPr lang="en-AU" noProof="0" dirty="0"/>
              <a:t>Click to edit Master subtitle style</a:t>
            </a:r>
          </a:p>
        </p:txBody>
      </p:sp>
      <p:cxnSp>
        <p:nvCxnSpPr>
          <p:cNvPr id="9" name="Straight Connector 8">
            <a:extLst>
              <a:ext uri="{FF2B5EF4-FFF2-40B4-BE49-F238E27FC236}">
                <a16:creationId xmlns:a16="http://schemas.microsoft.com/office/drawing/2014/main" id="{1BE20EB8-9472-4E16-A100-505A52357F70}"/>
              </a:ext>
            </a:extLst>
          </p:cNvPr>
          <p:cNvCxnSpPr>
            <a:cxnSpLocks/>
          </p:cNvCxnSpPr>
          <p:nvPr userDrawn="1"/>
        </p:nvCxnSpPr>
        <p:spPr>
          <a:xfrm>
            <a:off x="514800" y="0"/>
            <a:ext cx="0" cy="68582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reeform 5">
            <a:extLst>
              <a:ext uri="{FF2B5EF4-FFF2-40B4-BE49-F238E27FC236}">
                <a16:creationId xmlns:a16="http://schemas.microsoft.com/office/drawing/2014/main" id="{C1473AE3-0FAE-49D8-B64D-72A08E0039AF}"/>
              </a:ext>
            </a:extLst>
          </p:cNvPr>
          <p:cNvSpPr>
            <a:spLocks noEditPoints="1"/>
          </p:cNvSpPr>
          <p:nvPr userDrawn="1"/>
        </p:nvSpPr>
        <p:spPr bwMode="auto">
          <a:xfrm>
            <a:off x="756000" y="505420"/>
            <a:ext cx="1260000" cy="313200"/>
          </a:xfrm>
          <a:custGeom>
            <a:avLst/>
            <a:gdLst>
              <a:gd name="T0" fmla="*/ 360 w 1134"/>
              <a:gd name="T1" fmla="*/ 69 h 283"/>
              <a:gd name="T2" fmla="*/ 141 w 1134"/>
              <a:gd name="T3" fmla="*/ 0 h 283"/>
              <a:gd name="T4" fmla="*/ 57 w 1134"/>
              <a:gd name="T5" fmla="*/ 22 h 283"/>
              <a:gd name="T6" fmla="*/ 95 w 1134"/>
              <a:gd name="T7" fmla="*/ 56 h 283"/>
              <a:gd name="T8" fmla="*/ 74 w 1134"/>
              <a:gd name="T9" fmla="*/ 259 h 283"/>
              <a:gd name="T10" fmla="*/ 53 w 1134"/>
              <a:gd name="T11" fmla="*/ 231 h 283"/>
              <a:gd name="T12" fmla="*/ 0 w 1134"/>
              <a:gd name="T13" fmla="*/ 233 h 283"/>
              <a:gd name="T14" fmla="*/ 145 w 1134"/>
              <a:gd name="T15" fmla="*/ 190 h 283"/>
              <a:gd name="T16" fmla="*/ 177 w 1134"/>
              <a:gd name="T17" fmla="*/ 58 h 283"/>
              <a:gd name="T18" fmla="*/ 256 w 1134"/>
              <a:gd name="T19" fmla="*/ 278 h 283"/>
              <a:gd name="T20" fmla="*/ 317 w 1134"/>
              <a:gd name="T21" fmla="*/ 130 h 283"/>
              <a:gd name="T22" fmla="*/ 256 w 1134"/>
              <a:gd name="T23" fmla="*/ 24 h 283"/>
              <a:gd name="T24" fmla="*/ 252 w 1134"/>
              <a:gd name="T25" fmla="*/ 120 h 283"/>
              <a:gd name="T26" fmla="*/ 227 w 1134"/>
              <a:gd name="T27" fmla="*/ 43 h 283"/>
              <a:gd name="T28" fmla="*/ 227 w 1134"/>
              <a:gd name="T29" fmla="*/ 240 h 283"/>
              <a:gd name="T30" fmla="*/ 261 w 1134"/>
              <a:gd name="T31" fmla="*/ 144 h 283"/>
              <a:gd name="T32" fmla="*/ 263 w 1134"/>
              <a:gd name="T33" fmla="*/ 254 h 283"/>
              <a:gd name="T34" fmla="*/ 620 w 1134"/>
              <a:gd name="T35" fmla="*/ 278 h 283"/>
              <a:gd name="T36" fmla="*/ 524 w 1134"/>
              <a:gd name="T37" fmla="*/ 68 h 283"/>
              <a:gd name="T38" fmla="*/ 439 w 1134"/>
              <a:gd name="T39" fmla="*/ 278 h 283"/>
              <a:gd name="T40" fmla="*/ 344 w 1134"/>
              <a:gd name="T41" fmla="*/ 15 h 283"/>
              <a:gd name="T42" fmla="*/ 339 w 1134"/>
              <a:gd name="T43" fmla="*/ 12 h 283"/>
              <a:gd name="T44" fmla="*/ 415 w 1134"/>
              <a:gd name="T45" fmla="*/ 0 h 283"/>
              <a:gd name="T46" fmla="*/ 515 w 1134"/>
              <a:gd name="T47" fmla="*/ 2 h 283"/>
              <a:gd name="T48" fmla="*/ 603 w 1134"/>
              <a:gd name="T49" fmla="*/ 215 h 283"/>
              <a:gd name="T50" fmla="*/ 678 w 1134"/>
              <a:gd name="T51" fmla="*/ 0 h 283"/>
              <a:gd name="T52" fmla="*/ 655 w 1134"/>
              <a:gd name="T53" fmla="*/ 175 h 283"/>
              <a:gd name="T54" fmla="*/ 816 w 1134"/>
              <a:gd name="T55" fmla="*/ 270 h 283"/>
              <a:gd name="T56" fmla="*/ 813 w 1134"/>
              <a:gd name="T57" fmla="*/ 249 h 283"/>
              <a:gd name="T58" fmla="*/ 704 w 1134"/>
              <a:gd name="T59" fmla="*/ 163 h 283"/>
              <a:gd name="T60" fmla="*/ 820 w 1134"/>
              <a:gd name="T61" fmla="*/ 160 h 283"/>
              <a:gd name="T62" fmla="*/ 704 w 1134"/>
              <a:gd name="T63" fmla="*/ 142 h 283"/>
              <a:gd name="T64" fmla="*/ 775 w 1134"/>
              <a:gd name="T65" fmla="*/ 142 h 283"/>
              <a:gd name="T66" fmla="*/ 965 w 1134"/>
              <a:gd name="T67" fmla="*/ 82 h 283"/>
              <a:gd name="T68" fmla="*/ 961 w 1134"/>
              <a:gd name="T69" fmla="*/ 125 h 283"/>
              <a:gd name="T70" fmla="*/ 893 w 1134"/>
              <a:gd name="T71" fmla="*/ 179 h 283"/>
              <a:gd name="T72" fmla="*/ 848 w 1134"/>
              <a:gd name="T73" fmla="*/ 278 h 283"/>
              <a:gd name="T74" fmla="*/ 818 w 1134"/>
              <a:gd name="T75" fmla="*/ 106 h 283"/>
              <a:gd name="T76" fmla="*/ 893 w 1134"/>
              <a:gd name="T77" fmla="*/ 80 h 283"/>
              <a:gd name="T78" fmla="*/ 943 w 1134"/>
              <a:gd name="T79" fmla="*/ 80 h 283"/>
              <a:gd name="T80" fmla="*/ 1134 w 1134"/>
              <a:gd name="T81" fmla="*/ 160 h 283"/>
              <a:gd name="T82" fmla="*/ 969 w 1134"/>
              <a:gd name="T83" fmla="*/ 175 h 283"/>
              <a:gd name="T84" fmla="*/ 1130 w 1134"/>
              <a:gd name="T85" fmla="*/ 270 h 283"/>
              <a:gd name="T86" fmla="*/ 1127 w 1134"/>
              <a:gd name="T87" fmla="*/ 249 h 283"/>
              <a:gd name="T88" fmla="*/ 1018 w 1134"/>
              <a:gd name="T89" fmla="*/ 163 h 283"/>
              <a:gd name="T90" fmla="*/ 1134 w 1134"/>
              <a:gd name="T91" fmla="*/ 160 h 283"/>
              <a:gd name="T92" fmla="*/ 1055 w 1134"/>
              <a:gd name="T93" fmla="*/ 99 h 283"/>
              <a:gd name="T94" fmla="*/ 1018 w 1134"/>
              <a:gd name="T95" fmla="*/ 14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4" h="283">
                <a:moveTo>
                  <a:pt x="317" y="130"/>
                </a:moveTo>
                <a:cubicBezTo>
                  <a:pt x="345" y="119"/>
                  <a:pt x="360" y="98"/>
                  <a:pt x="360" y="69"/>
                </a:cubicBezTo>
                <a:cubicBezTo>
                  <a:pt x="360" y="23"/>
                  <a:pt x="327" y="0"/>
                  <a:pt x="262" y="0"/>
                </a:cubicBezTo>
                <a:cubicBezTo>
                  <a:pt x="141" y="0"/>
                  <a:pt x="141" y="0"/>
                  <a:pt x="141" y="0"/>
                </a:cubicBezTo>
                <a:cubicBezTo>
                  <a:pt x="55" y="11"/>
                  <a:pt x="55" y="11"/>
                  <a:pt x="55" y="11"/>
                </a:cubicBezTo>
                <a:cubicBezTo>
                  <a:pt x="57" y="22"/>
                  <a:pt x="57" y="22"/>
                  <a:pt x="57" y="22"/>
                </a:cubicBezTo>
                <a:cubicBezTo>
                  <a:pt x="65" y="23"/>
                  <a:pt x="65" y="23"/>
                  <a:pt x="65" y="23"/>
                </a:cubicBezTo>
                <a:cubicBezTo>
                  <a:pt x="95" y="27"/>
                  <a:pt x="95" y="27"/>
                  <a:pt x="95" y="56"/>
                </a:cubicBezTo>
                <a:cubicBezTo>
                  <a:pt x="95" y="190"/>
                  <a:pt x="95" y="190"/>
                  <a:pt x="95" y="190"/>
                </a:cubicBezTo>
                <a:cubicBezTo>
                  <a:pt x="95" y="243"/>
                  <a:pt x="94" y="259"/>
                  <a:pt x="74" y="259"/>
                </a:cubicBezTo>
                <a:cubicBezTo>
                  <a:pt x="54" y="259"/>
                  <a:pt x="54" y="244"/>
                  <a:pt x="53" y="233"/>
                </a:cubicBezTo>
                <a:cubicBezTo>
                  <a:pt x="53" y="231"/>
                  <a:pt x="53" y="231"/>
                  <a:pt x="53" y="231"/>
                </a:cubicBezTo>
                <a:cubicBezTo>
                  <a:pt x="0" y="231"/>
                  <a:pt x="0" y="231"/>
                  <a:pt x="0" y="231"/>
                </a:cubicBezTo>
                <a:cubicBezTo>
                  <a:pt x="0" y="233"/>
                  <a:pt x="0" y="233"/>
                  <a:pt x="0" y="233"/>
                </a:cubicBezTo>
                <a:cubicBezTo>
                  <a:pt x="3" y="267"/>
                  <a:pt x="23" y="283"/>
                  <a:pt x="64" y="283"/>
                </a:cubicBezTo>
                <a:cubicBezTo>
                  <a:pt x="135" y="283"/>
                  <a:pt x="145" y="238"/>
                  <a:pt x="145" y="190"/>
                </a:cubicBezTo>
                <a:cubicBezTo>
                  <a:pt x="145" y="15"/>
                  <a:pt x="145" y="15"/>
                  <a:pt x="145" y="15"/>
                </a:cubicBezTo>
                <a:cubicBezTo>
                  <a:pt x="177" y="20"/>
                  <a:pt x="177" y="21"/>
                  <a:pt x="177" y="58"/>
                </a:cubicBezTo>
                <a:cubicBezTo>
                  <a:pt x="177" y="278"/>
                  <a:pt x="177" y="278"/>
                  <a:pt x="177" y="278"/>
                </a:cubicBezTo>
                <a:cubicBezTo>
                  <a:pt x="256" y="278"/>
                  <a:pt x="256" y="278"/>
                  <a:pt x="256" y="278"/>
                </a:cubicBezTo>
                <a:cubicBezTo>
                  <a:pt x="288" y="278"/>
                  <a:pt x="374" y="278"/>
                  <a:pt x="374" y="203"/>
                </a:cubicBezTo>
                <a:cubicBezTo>
                  <a:pt x="374" y="164"/>
                  <a:pt x="355" y="140"/>
                  <a:pt x="317" y="130"/>
                </a:cubicBezTo>
                <a:close/>
                <a:moveTo>
                  <a:pt x="227" y="43"/>
                </a:moveTo>
                <a:cubicBezTo>
                  <a:pt x="227" y="26"/>
                  <a:pt x="231" y="24"/>
                  <a:pt x="256" y="24"/>
                </a:cubicBezTo>
                <a:cubicBezTo>
                  <a:pt x="294" y="24"/>
                  <a:pt x="311" y="38"/>
                  <a:pt x="311" y="71"/>
                </a:cubicBezTo>
                <a:cubicBezTo>
                  <a:pt x="311" y="104"/>
                  <a:pt x="292" y="120"/>
                  <a:pt x="252" y="120"/>
                </a:cubicBezTo>
                <a:cubicBezTo>
                  <a:pt x="227" y="120"/>
                  <a:pt x="227" y="120"/>
                  <a:pt x="227" y="120"/>
                </a:cubicBezTo>
                <a:lnTo>
                  <a:pt x="227" y="43"/>
                </a:lnTo>
                <a:close/>
                <a:moveTo>
                  <a:pt x="263" y="254"/>
                </a:moveTo>
                <a:cubicBezTo>
                  <a:pt x="239" y="254"/>
                  <a:pt x="227" y="254"/>
                  <a:pt x="227" y="240"/>
                </a:cubicBezTo>
                <a:cubicBezTo>
                  <a:pt x="227" y="144"/>
                  <a:pt x="227" y="144"/>
                  <a:pt x="227" y="144"/>
                </a:cubicBezTo>
                <a:cubicBezTo>
                  <a:pt x="261" y="144"/>
                  <a:pt x="261" y="144"/>
                  <a:pt x="261" y="144"/>
                </a:cubicBezTo>
                <a:cubicBezTo>
                  <a:pt x="285" y="144"/>
                  <a:pt x="325" y="150"/>
                  <a:pt x="325" y="196"/>
                </a:cubicBezTo>
                <a:cubicBezTo>
                  <a:pt x="325" y="236"/>
                  <a:pt x="306" y="254"/>
                  <a:pt x="263" y="254"/>
                </a:cubicBezTo>
                <a:close/>
                <a:moveTo>
                  <a:pt x="678" y="0"/>
                </a:moveTo>
                <a:cubicBezTo>
                  <a:pt x="620" y="278"/>
                  <a:pt x="620" y="278"/>
                  <a:pt x="620" y="278"/>
                </a:cubicBezTo>
                <a:cubicBezTo>
                  <a:pt x="579" y="278"/>
                  <a:pt x="579" y="278"/>
                  <a:pt x="579" y="278"/>
                </a:cubicBezTo>
                <a:cubicBezTo>
                  <a:pt x="524" y="68"/>
                  <a:pt x="524" y="68"/>
                  <a:pt x="524" y="68"/>
                </a:cubicBezTo>
                <a:cubicBezTo>
                  <a:pt x="479" y="277"/>
                  <a:pt x="479" y="277"/>
                  <a:pt x="479" y="277"/>
                </a:cubicBezTo>
                <a:cubicBezTo>
                  <a:pt x="439" y="278"/>
                  <a:pt x="439" y="278"/>
                  <a:pt x="439" y="278"/>
                </a:cubicBezTo>
                <a:cubicBezTo>
                  <a:pt x="385" y="55"/>
                  <a:pt x="385" y="55"/>
                  <a:pt x="385" y="55"/>
                </a:cubicBezTo>
                <a:cubicBezTo>
                  <a:pt x="377" y="21"/>
                  <a:pt x="374" y="21"/>
                  <a:pt x="344" y="15"/>
                </a:cubicBezTo>
                <a:cubicBezTo>
                  <a:pt x="342" y="14"/>
                  <a:pt x="342" y="14"/>
                  <a:pt x="342" y="14"/>
                </a:cubicBezTo>
                <a:cubicBezTo>
                  <a:pt x="339" y="12"/>
                  <a:pt x="339" y="12"/>
                  <a:pt x="339" y="12"/>
                </a:cubicBezTo>
                <a:cubicBezTo>
                  <a:pt x="339" y="0"/>
                  <a:pt x="339" y="0"/>
                  <a:pt x="339" y="0"/>
                </a:cubicBezTo>
                <a:cubicBezTo>
                  <a:pt x="415" y="0"/>
                  <a:pt x="415" y="0"/>
                  <a:pt x="415" y="0"/>
                </a:cubicBezTo>
                <a:cubicBezTo>
                  <a:pt x="469" y="215"/>
                  <a:pt x="469" y="215"/>
                  <a:pt x="469" y="215"/>
                </a:cubicBezTo>
                <a:cubicBezTo>
                  <a:pt x="515" y="2"/>
                  <a:pt x="515" y="2"/>
                  <a:pt x="515" y="2"/>
                </a:cubicBezTo>
                <a:cubicBezTo>
                  <a:pt x="546" y="0"/>
                  <a:pt x="546" y="0"/>
                  <a:pt x="546" y="0"/>
                </a:cubicBezTo>
                <a:cubicBezTo>
                  <a:pt x="603" y="215"/>
                  <a:pt x="603" y="215"/>
                  <a:pt x="603" y="215"/>
                </a:cubicBezTo>
                <a:cubicBezTo>
                  <a:pt x="646" y="2"/>
                  <a:pt x="646" y="2"/>
                  <a:pt x="646" y="2"/>
                </a:cubicBezTo>
                <a:lnTo>
                  <a:pt x="678" y="0"/>
                </a:lnTo>
                <a:close/>
                <a:moveTo>
                  <a:pt x="743" y="80"/>
                </a:moveTo>
                <a:cubicBezTo>
                  <a:pt x="684" y="80"/>
                  <a:pt x="655" y="112"/>
                  <a:pt x="655" y="175"/>
                </a:cubicBezTo>
                <a:cubicBezTo>
                  <a:pt x="655" y="244"/>
                  <a:pt x="692" y="283"/>
                  <a:pt x="757" y="283"/>
                </a:cubicBezTo>
                <a:cubicBezTo>
                  <a:pt x="785" y="283"/>
                  <a:pt x="806" y="275"/>
                  <a:pt x="816" y="270"/>
                </a:cubicBezTo>
                <a:cubicBezTo>
                  <a:pt x="816" y="248"/>
                  <a:pt x="816" y="248"/>
                  <a:pt x="816" y="248"/>
                </a:cubicBezTo>
                <a:cubicBezTo>
                  <a:pt x="813" y="249"/>
                  <a:pt x="813" y="249"/>
                  <a:pt x="813" y="249"/>
                </a:cubicBezTo>
                <a:cubicBezTo>
                  <a:pt x="809" y="251"/>
                  <a:pt x="795" y="256"/>
                  <a:pt x="776" y="256"/>
                </a:cubicBezTo>
                <a:cubicBezTo>
                  <a:pt x="724" y="256"/>
                  <a:pt x="705" y="206"/>
                  <a:pt x="704" y="163"/>
                </a:cubicBezTo>
                <a:cubicBezTo>
                  <a:pt x="820" y="163"/>
                  <a:pt x="820" y="163"/>
                  <a:pt x="820" y="163"/>
                </a:cubicBezTo>
                <a:cubicBezTo>
                  <a:pt x="820" y="160"/>
                  <a:pt x="820" y="160"/>
                  <a:pt x="820" y="160"/>
                </a:cubicBezTo>
                <a:cubicBezTo>
                  <a:pt x="820" y="107"/>
                  <a:pt x="794" y="80"/>
                  <a:pt x="743" y="80"/>
                </a:cubicBezTo>
                <a:close/>
                <a:moveTo>
                  <a:pt x="704" y="142"/>
                </a:moveTo>
                <a:cubicBezTo>
                  <a:pt x="705" y="128"/>
                  <a:pt x="713" y="99"/>
                  <a:pt x="741" y="99"/>
                </a:cubicBezTo>
                <a:cubicBezTo>
                  <a:pt x="769" y="99"/>
                  <a:pt x="774" y="125"/>
                  <a:pt x="775" y="142"/>
                </a:cubicBezTo>
                <a:lnTo>
                  <a:pt x="704" y="142"/>
                </a:lnTo>
                <a:close/>
                <a:moveTo>
                  <a:pt x="965" y="82"/>
                </a:moveTo>
                <a:cubicBezTo>
                  <a:pt x="967" y="127"/>
                  <a:pt x="967" y="127"/>
                  <a:pt x="967" y="127"/>
                </a:cubicBezTo>
                <a:cubicBezTo>
                  <a:pt x="961" y="125"/>
                  <a:pt x="961" y="125"/>
                  <a:pt x="961" y="125"/>
                </a:cubicBezTo>
                <a:cubicBezTo>
                  <a:pt x="955" y="123"/>
                  <a:pt x="949" y="121"/>
                  <a:pt x="944" y="121"/>
                </a:cubicBezTo>
                <a:cubicBezTo>
                  <a:pt x="898" y="121"/>
                  <a:pt x="893" y="162"/>
                  <a:pt x="893" y="179"/>
                </a:cubicBezTo>
                <a:cubicBezTo>
                  <a:pt x="893" y="278"/>
                  <a:pt x="893" y="278"/>
                  <a:pt x="893" y="278"/>
                </a:cubicBezTo>
                <a:cubicBezTo>
                  <a:pt x="848" y="278"/>
                  <a:pt x="848" y="278"/>
                  <a:pt x="848" y="278"/>
                </a:cubicBezTo>
                <a:cubicBezTo>
                  <a:pt x="848" y="140"/>
                  <a:pt x="848" y="140"/>
                  <a:pt x="848" y="140"/>
                </a:cubicBezTo>
                <a:cubicBezTo>
                  <a:pt x="848" y="113"/>
                  <a:pt x="843" y="107"/>
                  <a:pt x="818" y="106"/>
                </a:cubicBezTo>
                <a:cubicBezTo>
                  <a:pt x="816" y="96"/>
                  <a:pt x="816" y="96"/>
                  <a:pt x="816" y="96"/>
                </a:cubicBezTo>
                <a:cubicBezTo>
                  <a:pt x="893" y="80"/>
                  <a:pt x="893" y="80"/>
                  <a:pt x="893" y="80"/>
                </a:cubicBezTo>
                <a:cubicBezTo>
                  <a:pt x="893" y="125"/>
                  <a:pt x="893" y="125"/>
                  <a:pt x="893" y="125"/>
                </a:cubicBezTo>
                <a:cubicBezTo>
                  <a:pt x="899" y="109"/>
                  <a:pt x="913" y="80"/>
                  <a:pt x="943" y="80"/>
                </a:cubicBezTo>
                <a:cubicBezTo>
                  <a:pt x="950" y="80"/>
                  <a:pt x="958" y="81"/>
                  <a:pt x="965" y="82"/>
                </a:cubicBezTo>
                <a:close/>
                <a:moveTo>
                  <a:pt x="1134" y="160"/>
                </a:moveTo>
                <a:cubicBezTo>
                  <a:pt x="1134" y="107"/>
                  <a:pt x="1108" y="80"/>
                  <a:pt x="1056" y="80"/>
                </a:cubicBezTo>
                <a:cubicBezTo>
                  <a:pt x="998" y="80"/>
                  <a:pt x="969" y="112"/>
                  <a:pt x="969" y="175"/>
                </a:cubicBezTo>
                <a:cubicBezTo>
                  <a:pt x="969" y="244"/>
                  <a:pt x="1006" y="283"/>
                  <a:pt x="1070" y="283"/>
                </a:cubicBezTo>
                <a:cubicBezTo>
                  <a:pt x="1098" y="283"/>
                  <a:pt x="1120" y="275"/>
                  <a:pt x="1130" y="270"/>
                </a:cubicBezTo>
                <a:cubicBezTo>
                  <a:pt x="1130" y="248"/>
                  <a:pt x="1130" y="248"/>
                  <a:pt x="1130" y="248"/>
                </a:cubicBezTo>
                <a:cubicBezTo>
                  <a:pt x="1127" y="249"/>
                  <a:pt x="1127" y="249"/>
                  <a:pt x="1127" y="249"/>
                </a:cubicBezTo>
                <a:cubicBezTo>
                  <a:pt x="1119" y="253"/>
                  <a:pt x="1105" y="256"/>
                  <a:pt x="1089" y="256"/>
                </a:cubicBezTo>
                <a:cubicBezTo>
                  <a:pt x="1038" y="256"/>
                  <a:pt x="1019" y="206"/>
                  <a:pt x="1018" y="163"/>
                </a:cubicBezTo>
                <a:cubicBezTo>
                  <a:pt x="1134" y="163"/>
                  <a:pt x="1134" y="163"/>
                  <a:pt x="1134" y="163"/>
                </a:cubicBezTo>
                <a:lnTo>
                  <a:pt x="1134" y="160"/>
                </a:lnTo>
                <a:close/>
                <a:moveTo>
                  <a:pt x="1018" y="142"/>
                </a:moveTo>
                <a:cubicBezTo>
                  <a:pt x="1019" y="128"/>
                  <a:pt x="1026" y="99"/>
                  <a:pt x="1055" y="99"/>
                </a:cubicBezTo>
                <a:cubicBezTo>
                  <a:pt x="1083" y="99"/>
                  <a:pt x="1088" y="125"/>
                  <a:pt x="1088" y="142"/>
                </a:cubicBezTo>
                <a:lnTo>
                  <a:pt x="1018" y="1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sz="1800" dirty="0"/>
          </a:p>
        </p:txBody>
      </p:sp>
    </p:spTree>
    <p:extLst>
      <p:ext uri="{BB962C8B-B14F-4D97-AF65-F5344CB8AC3E}">
        <p14:creationId xmlns:p14="http://schemas.microsoft.com/office/powerpoint/2010/main" val="3808752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Conten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68A0A955-7304-44C9-BC9E-A693A0C2FF39}"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AU" noProof="0"/>
              <a:t>Click to edit Master title style</a:t>
            </a:r>
          </a:p>
        </p:txBody>
      </p:sp>
      <p:sp>
        <p:nvSpPr>
          <p:cNvPr id="81" name="Text Placeholder 4">
            <a:extLst>
              <a:ext uri="{FF2B5EF4-FFF2-40B4-BE49-F238E27FC236}">
                <a16:creationId xmlns:a16="http://schemas.microsoft.com/office/drawing/2014/main" id="{5A8261E5-72ED-4633-B587-BF5B49D8D4BD}"/>
              </a:ext>
            </a:extLst>
          </p:cNvPr>
          <p:cNvSpPr>
            <a:spLocks noGrp="1"/>
          </p:cNvSpPr>
          <p:nvPr>
            <p:ph type="body" sz="quarter" idx="18" hasCustomPrompt="1"/>
          </p:nvPr>
        </p:nvSpPr>
        <p:spPr>
          <a:xfrm>
            <a:off x="504826" y="1584811"/>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2" name="Text Placeholder 2">
            <a:extLst>
              <a:ext uri="{FF2B5EF4-FFF2-40B4-BE49-F238E27FC236}">
                <a16:creationId xmlns:a16="http://schemas.microsoft.com/office/drawing/2014/main" id="{8F70DD0A-C2C4-4493-B665-500D3780D22F}"/>
              </a:ext>
            </a:extLst>
          </p:cNvPr>
          <p:cNvSpPr>
            <a:spLocks noGrp="1"/>
          </p:cNvSpPr>
          <p:nvPr>
            <p:ph type="body" idx="19" hasCustomPrompt="1"/>
          </p:nvPr>
        </p:nvSpPr>
        <p:spPr>
          <a:xfrm>
            <a:off x="1327006" y="1733008"/>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3" name="Text Placeholder 4">
            <a:extLst>
              <a:ext uri="{FF2B5EF4-FFF2-40B4-BE49-F238E27FC236}">
                <a16:creationId xmlns:a16="http://schemas.microsoft.com/office/drawing/2014/main" id="{B1CD3DD2-B22E-48A2-96BC-4CA815901405}"/>
              </a:ext>
            </a:extLst>
          </p:cNvPr>
          <p:cNvSpPr>
            <a:spLocks noGrp="1"/>
          </p:cNvSpPr>
          <p:nvPr>
            <p:ph type="body" sz="quarter" idx="20" hasCustomPrompt="1"/>
          </p:nvPr>
        </p:nvSpPr>
        <p:spPr>
          <a:xfrm>
            <a:off x="4407554" y="1584811"/>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4" name="Text Placeholder 2">
            <a:extLst>
              <a:ext uri="{FF2B5EF4-FFF2-40B4-BE49-F238E27FC236}">
                <a16:creationId xmlns:a16="http://schemas.microsoft.com/office/drawing/2014/main" id="{D3554092-C2EC-4962-9530-013B3C19D877}"/>
              </a:ext>
            </a:extLst>
          </p:cNvPr>
          <p:cNvSpPr>
            <a:spLocks noGrp="1"/>
          </p:cNvSpPr>
          <p:nvPr>
            <p:ph type="body" idx="21" hasCustomPrompt="1"/>
          </p:nvPr>
        </p:nvSpPr>
        <p:spPr>
          <a:xfrm>
            <a:off x="5229733" y="1733008"/>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5" name="Text Placeholder 4">
            <a:extLst>
              <a:ext uri="{FF2B5EF4-FFF2-40B4-BE49-F238E27FC236}">
                <a16:creationId xmlns:a16="http://schemas.microsoft.com/office/drawing/2014/main" id="{C2BC41B8-CD83-48D9-9080-B26BD76BF3EC}"/>
              </a:ext>
            </a:extLst>
          </p:cNvPr>
          <p:cNvSpPr>
            <a:spLocks noGrp="1"/>
          </p:cNvSpPr>
          <p:nvPr>
            <p:ph type="body" sz="quarter" idx="22" hasCustomPrompt="1"/>
          </p:nvPr>
        </p:nvSpPr>
        <p:spPr>
          <a:xfrm>
            <a:off x="8310282" y="1584811"/>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6" name="Text Placeholder 2">
            <a:extLst>
              <a:ext uri="{FF2B5EF4-FFF2-40B4-BE49-F238E27FC236}">
                <a16:creationId xmlns:a16="http://schemas.microsoft.com/office/drawing/2014/main" id="{5CC0ADFA-2612-4684-9F16-5A29BFEC0405}"/>
              </a:ext>
            </a:extLst>
          </p:cNvPr>
          <p:cNvSpPr>
            <a:spLocks noGrp="1"/>
          </p:cNvSpPr>
          <p:nvPr>
            <p:ph type="body" idx="23" hasCustomPrompt="1"/>
          </p:nvPr>
        </p:nvSpPr>
        <p:spPr>
          <a:xfrm>
            <a:off x="9132461" y="1733008"/>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7" name="Text Placeholder 4">
            <a:extLst>
              <a:ext uri="{FF2B5EF4-FFF2-40B4-BE49-F238E27FC236}">
                <a16:creationId xmlns:a16="http://schemas.microsoft.com/office/drawing/2014/main" id="{E6153306-C556-42EC-A1B8-07760C8B2491}"/>
              </a:ext>
            </a:extLst>
          </p:cNvPr>
          <p:cNvSpPr>
            <a:spLocks noGrp="1"/>
          </p:cNvSpPr>
          <p:nvPr>
            <p:ph type="body" sz="quarter" idx="24" hasCustomPrompt="1"/>
          </p:nvPr>
        </p:nvSpPr>
        <p:spPr>
          <a:xfrm>
            <a:off x="504826" y="2768044"/>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8" name="Text Placeholder 2">
            <a:extLst>
              <a:ext uri="{FF2B5EF4-FFF2-40B4-BE49-F238E27FC236}">
                <a16:creationId xmlns:a16="http://schemas.microsoft.com/office/drawing/2014/main" id="{0A717A5D-D535-40BD-BF4B-3BDB91399B4E}"/>
              </a:ext>
            </a:extLst>
          </p:cNvPr>
          <p:cNvSpPr>
            <a:spLocks noGrp="1"/>
          </p:cNvSpPr>
          <p:nvPr>
            <p:ph type="body" idx="25" hasCustomPrompt="1"/>
          </p:nvPr>
        </p:nvSpPr>
        <p:spPr>
          <a:xfrm>
            <a:off x="1327006" y="2916241"/>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9" name="Text Placeholder 4">
            <a:extLst>
              <a:ext uri="{FF2B5EF4-FFF2-40B4-BE49-F238E27FC236}">
                <a16:creationId xmlns:a16="http://schemas.microsoft.com/office/drawing/2014/main" id="{10BE6093-A848-444B-961A-5B817F2BE2EB}"/>
              </a:ext>
            </a:extLst>
          </p:cNvPr>
          <p:cNvSpPr>
            <a:spLocks noGrp="1"/>
          </p:cNvSpPr>
          <p:nvPr>
            <p:ph type="body" sz="quarter" idx="26" hasCustomPrompt="1"/>
          </p:nvPr>
        </p:nvSpPr>
        <p:spPr>
          <a:xfrm>
            <a:off x="4407554" y="2768044"/>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0" name="Text Placeholder 2">
            <a:extLst>
              <a:ext uri="{FF2B5EF4-FFF2-40B4-BE49-F238E27FC236}">
                <a16:creationId xmlns:a16="http://schemas.microsoft.com/office/drawing/2014/main" id="{795937FD-D24C-491E-A07F-90665EC79826}"/>
              </a:ext>
            </a:extLst>
          </p:cNvPr>
          <p:cNvSpPr>
            <a:spLocks noGrp="1"/>
          </p:cNvSpPr>
          <p:nvPr>
            <p:ph type="body" idx="27" hasCustomPrompt="1"/>
          </p:nvPr>
        </p:nvSpPr>
        <p:spPr>
          <a:xfrm>
            <a:off x="5229733" y="2916241"/>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1" name="Text Placeholder 4">
            <a:extLst>
              <a:ext uri="{FF2B5EF4-FFF2-40B4-BE49-F238E27FC236}">
                <a16:creationId xmlns:a16="http://schemas.microsoft.com/office/drawing/2014/main" id="{79108338-4C3E-419B-8654-0998466829C1}"/>
              </a:ext>
            </a:extLst>
          </p:cNvPr>
          <p:cNvSpPr>
            <a:spLocks noGrp="1"/>
          </p:cNvSpPr>
          <p:nvPr>
            <p:ph type="body" sz="quarter" idx="28" hasCustomPrompt="1"/>
          </p:nvPr>
        </p:nvSpPr>
        <p:spPr>
          <a:xfrm>
            <a:off x="8310282" y="2768044"/>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2" name="Text Placeholder 2">
            <a:extLst>
              <a:ext uri="{FF2B5EF4-FFF2-40B4-BE49-F238E27FC236}">
                <a16:creationId xmlns:a16="http://schemas.microsoft.com/office/drawing/2014/main" id="{06E0B27B-8357-4CD2-8D34-27777E48A2AB}"/>
              </a:ext>
            </a:extLst>
          </p:cNvPr>
          <p:cNvSpPr>
            <a:spLocks noGrp="1"/>
          </p:cNvSpPr>
          <p:nvPr>
            <p:ph type="body" idx="29" hasCustomPrompt="1"/>
          </p:nvPr>
        </p:nvSpPr>
        <p:spPr>
          <a:xfrm>
            <a:off x="9132461" y="2916241"/>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3" name="Text Placeholder 4">
            <a:extLst>
              <a:ext uri="{FF2B5EF4-FFF2-40B4-BE49-F238E27FC236}">
                <a16:creationId xmlns:a16="http://schemas.microsoft.com/office/drawing/2014/main" id="{876C7C43-B92C-4139-A8A9-4FABE0FF0268}"/>
              </a:ext>
            </a:extLst>
          </p:cNvPr>
          <p:cNvSpPr>
            <a:spLocks noGrp="1"/>
          </p:cNvSpPr>
          <p:nvPr>
            <p:ph type="body" sz="quarter" idx="30" hasCustomPrompt="1"/>
          </p:nvPr>
        </p:nvSpPr>
        <p:spPr>
          <a:xfrm>
            <a:off x="504826" y="394920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4" name="Text Placeholder 2">
            <a:extLst>
              <a:ext uri="{FF2B5EF4-FFF2-40B4-BE49-F238E27FC236}">
                <a16:creationId xmlns:a16="http://schemas.microsoft.com/office/drawing/2014/main" id="{8C44A6BE-9B2F-411F-B50F-56155AF1A502}"/>
              </a:ext>
            </a:extLst>
          </p:cNvPr>
          <p:cNvSpPr>
            <a:spLocks noGrp="1"/>
          </p:cNvSpPr>
          <p:nvPr>
            <p:ph type="body" idx="31" hasCustomPrompt="1"/>
          </p:nvPr>
        </p:nvSpPr>
        <p:spPr>
          <a:xfrm>
            <a:off x="1327006" y="409740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5" name="Text Placeholder 4">
            <a:extLst>
              <a:ext uri="{FF2B5EF4-FFF2-40B4-BE49-F238E27FC236}">
                <a16:creationId xmlns:a16="http://schemas.microsoft.com/office/drawing/2014/main" id="{C587BDDC-8B31-4BD5-8F2A-FBC0B719CB07}"/>
              </a:ext>
            </a:extLst>
          </p:cNvPr>
          <p:cNvSpPr>
            <a:spLocks noGrp="1"/>
          </p:cNvSpPr>
          <p:nvPr>
            <p:ph type="body" sz="quarter" idx="32" hasCustomPrompt="1"/>
          </p:nvPr>
        </p:nvSpPr>
        <p:spPr>
          <a:xfrm>
            <a:off x="4407554" y="394920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6" name="Text Placeholder 2">
            <a:extLst>
              <a:ext uri="{FF2B5EF4-FFF2-40B4-BE49-F238E27FC236}">
                <a16:creationId xmlns:a16="http://schemas.microsoft.com/office/drawing/2014/main" id="{EEF21757-5095-4180-8549-6E5CCE234B48}"/>
              </a:ext>
            </a:extLst>
          </p:cNvPr>
          <p:cNvSpPr>
            <a:spLocks noGrp="1"/>
          </p:cNvSpPr>
          <p:nvPr>
            <p:ph type="body" idx="33" hasCustomPrompt="1"/>
          </p:nvPr>
        </p:nvSpPr>
        <p:spPr>
          <a:xfrm>
            <a:off x="5229733" y="409740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7" name="Text Placeholder 4">
            <a:extLst>
              <a:ext uri="{FF2B5EF4-FFF2-40B4-BE49-F238E27FC236}">
                <a16:creationId xmlns:a16="http://schemas.microsoft.com/office/drawing/2014/main" id="{7A4F7E73-0A41-4E16-B26B-9400939FC83F}"/>
              </a:ext>
            </a:extLst>
          </p:cNvPr>
          <p:cNvSpPr>
            <a:spLocks noGrp="1"/>
          </p:cNvSpPr>
          <p:nvPr>
            <p:ph type="body" sz="quarter" idx="34" hasCustomPrompt="1"/>
          </p:nvPr>
        </p:nvSpPr>
        <p:spPr>
          <a:xfrm>
            <a:off x="8310282" y="394920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8" name="Text Placeholder 2">
            <a:extLst>
              <a:ext uri="{FF2B5EF4-FFF2-40B4-BE49-F238E27FC236}">
                <a16:creationId xmlns:a16="http://schemas.microsoft.com/office/drawing/2014/main" id="{6B99A5E7-9D7B-4A1F-BFD2-74F5770E245B}"/>
              </a:ext>
            </a:extLst>
          </p:cNvPr>
          <p:cNvSpPr>
            <a:spLocks noGrp="1"/>
          </p:cNvSpPr>
          <p:nvPr>
            <p:ph type="body" idx="35" hasCustomPrompt="1"/>
          </p:nvPr>
        </p:nvSpPr>
        <p:spPr>
          <a:xfrm>
            <a:off x="9132461" y="409740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9" name="Text Placeholder 4">
            <a:extLst>
              <a:ext uri="{FF2B5EF4-FFF2-40B4-BE49-F238E27FC236}">
                <a16:creationId xmlns:a16="http://schemas.microsoft.com/office/drawing/2014/main" id="{A0994BB0-531B-4FE5-BFAD-FC799A550C57}"/>
              </a:ext>
            </a:extLst>
          </p:cNvPr>
          <p:cNvSpPr>
            <a:spLocks noGrp="1"/>
          </p:cNvSpPr>
          <p:nvPr>
            <p:ph type="body" sz="quarter" idx="36" hasCustomPrompt="1"/>
          </p:nvPr>
        </p:nvSpPr>
        <p:spPr>
          <a:xfrm>
            <a:off x="504826" y="511183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100" name="Text Placeholder 2">
            <a:extLst>
              <a:ext uri="{FF2B5EF4-FFF2-40B4-BE49-F238E27FC236}">
                <a16:creationId xmlns:a16="http://schemas.microsoft.com/office/drawing/2014/main" id="{2433CA0B-88A9-4593-A487-BD127BFC4E8C}"/>
              </a:ext>
            </a:extLst>
          </p:cNvPr>
          <p:cNvSpPr>
            <a:spLocks noGrp="1"/>
          </p:cNvSpPr>
          <p:nvPr>
            <p:ph type="body" idx="37" hasCustomPrompt="1"/>
          </p:nvPr>
        </p:nvSpPr>
        <p:spPr>
          <a:xfrm>
            <a:off x="1327006" y="526003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101" name="Text Placeholder 4">
            <a:extLst>
              <a:ext uri="{FF2B5EF4-FFF2-40B4-BE49-F238E27FC236}">
                <a16:creationId xmlns:a16="http://schemas.microsoft.com/office/drawing/2014/main" id="{8531DCAC-9A67-437F-BF42-A0B82FE779FE}"/>
              </a:ext>
            </a:extLst>
          </p:cNvPr>
          <p:cNvSpPr>
            <a:spLocks noGrp="1"/>
          </p:cNvSpPr>
          <p:nvPr>
            <p:ph type="body" sz="quarter" idx="38" hasCustomPrompt="1"/>
          </p:nvPr>
        </p:nvSpPr>
        <p:spPr>
          <a:xfrm>
            <a:off x="4407554" y="511183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102" name="Text Placeholder 2">
            <a:extLst>
              <a:ext uri="{FF2B5EF4-FFF2-40B4-BE49-F238E27FC236}">
                <a16:creationId xmlns:a16="http://schemas.microsoft.com/office/drawing/2014/main" id="{0A18F1C2-BEF5-42C7-9C27-0B88ADADC68F}"/>
              </a:ext>
            </a:extLst>
          </p:cNvPr>
          <p:cNvSpPr>
            <a:spLocks noGrp="1"/>
          </p:cNvSpPr>
          <p:nvPr>
            <p:ph type="body" idx="39" hasCustomPrompt="1"/>
          </p:nvPr>
        </p:nvSpPr>
        <p:spPr>
          <a:xfrm>
            <a:off x="5229733" y="526003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103" name="Text Placeholder 4">
            <a:extLst>
              <a:ext uri="{FF2B5EF4-FFF2-40B4-BE49-F238E27FC236}">
                <a16:creationId xmlns:a16="http://schemas.microsoft.com/office/drawing/2014/main" id="{3AB89B60-6DE1-4219-87FC-4F1989C0BA2B}"/>
              </a:ext>
            </a:extLst>
          </p:cNvPr>
          <p:cNvSpPr>
            <a:spLocks noGrp="1"/>
          </p:cNvSpPr>
          <p:nvPr>
            <p:ph type="body" sz="quarter" idx="40" hasCustomPrompt="1"/>
          </p:nvPr>
        </p:nvSpPr>
        <p:spPr>
          <a:xfrm>
            <a:off x="8310282" y="511183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104" name="Text Placeholder 2">
            <a:extLst>
              <a:ext uri="{FF2B5EF4-FFF2-40B4-BE49-F238E27FC236}">
                <a16:creationId xmlns:a16="http://schemas.microsoft.com/office/drawing/2014/main" id="{2FDD6514-92C7-40E4-BEE3-59F1B753E81F}"/>
              </a:ext>
            </a:extLst>
          </p:cNvPr>
          <p:cNvSpPr>
            <a:spLocks noGrp="1"/>
          </p:cNvSpPr>
          <p:nvPr>
            <p:ph type="body" idx="41" hasCustomPrompt="1"/>
          </p:nvPr>
        </p:nvSpPr>
        <p:spPr>
          <a:xfrm>
            <a:off x="9132461" y="526003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Tree>
    <p:extLst>
      <p:ext uri="{BB962C8B-B14F-4D97-AF65-F5344CB8AC3E}">
        <p14:creationId xmlns:p14="http://schemas.microsoft.com/office/powerpoint/2010/main" val="4066707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512400" y="1598567"/>
            <a:ext cx="11167200" cy="4408904"/>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02037E1-E1F2-4F98-BD16-046BE0C5BA29}"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7" name="Title 6">
            <a:extLst>
              <a:ext uri="{FF2B5EF4-FFF2-40B4-BE49-F238E27FC236}">
                <a16:creationId xmlns:a16="http://schemas.microsoft.com/office/drawing/2014/main" id="{B16CA38B-9A41-4175-AF33-38B6EE6FF394}"/>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530362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511200" y="1598567"/>
            <a:ext cx="5377710" cy="4408904"/>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ABAC50A-FE4C-4628-A95A-F7DE322B6023}"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9" name="Content Placeholder 2">
            <a:extLst>
              <a:ext uri="{FF2B5EF4-FFF2-40B4-BE49-F238E27FC236}">
                <a16:creationId xmlns:a16="http://schemas.microsoft.com/office/drawing/2014/main" id="{C92DC7E5-4B95-4638-9326-35B06AC0D8A6}"/>
              </a:ext>
            </a:extLst>
          </p:cNvPr>
          <p:cNvSpPr>
            <a:spLocks noGrp="1"/>
          </p:cNvSpPr>
          <p:nvPr>
            <p:ph idx="13"/>
          </p:nvPr>
        </p:nvSpPr>
        <p:spPr>
          <a:xfrm>
            <a:off x="6299927" y="1598567"/>
            <a:ext cx="5377710" cy="4408904"/>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F9946051-6659-4748-9A33-08C163940482}"/>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Tree>
    <p:extLst>
      <p:ext uri="{BB962C8B-B14F-4D97-AF65-F5344CB8AC3E}">
        <p14:creationId xmlns:p14="http://schemas.microsoft.com/office/powerpoint/2010/main" val="4132572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511200" y="1598567"/>
            <a:ext cx="3489354" cy="4408904"/>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B52BCB8D-A427-4019-8F1F-72039BCD4040}"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9" name="Content Placeholder 2">
            <a:extLst>
              <a:ext uri="{FF2B5EF4-FFF2-40B4-BE49-F238E27FC236}">
                <a16:creationId xmlns:a16="http://schemas.microsoft.com/office/drawing/2014/main" id="{C92DC7E5-4B95-4638-9326-35B06AC0D8A6}"/>
              </a:ext>
            </a:extLst>
          </p:cNvPr>
          <p:cNvSpPr>
            <a:spLocks noGrp="1"/>
          </p:cNvSpPr>
          <p:nvPr>
            <p:ph idx="13"/>
          </p:nvPr>
        </p:nvSpPr>
        <p:spPr>
          <a:xfrm>
            <a:off x="4351323" y="1598567"/>
            <a:ext cx="3489354" cy="4408905"/>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Content Placeholder 2">
            <a:extLst>
              <a:ext uri="{FF2B5EF4-FFF2-40B4-BE49-F238E27FC236}">
                <a16:creationId xmlns:a16="http://schemas.microsoft.com/office/drawing/2014/main" id="{93DDA261-112E-4FE1-BB16-E8752ED5C371}"/>
              </a:ext>
            </a:extLst>
          </p:cNvPr>
          <p:cNvSpPr>
            <a:spLocks noGrp="1"/>
          </p:cNvSpPr>
          <p:nvPr>
            <p:ph idx="14"/>
          </p:nvPr>
        </p:nvSpPr>
        <p:spPr>
          <a:xfrm>
            <a:off x="8188283" y="1598567"/>
            <a:ext cx="3489354" cy="4408905"/>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118D0895-F150-4F2F-B49E-5B629B02395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Tree>
    <p:extLst>
      <p:ext uri="{BB962C8B-B14F-4D97-AF65-F5344CB8AC3E}">
        <p14:creationId xmlns:p14="http://schemas.microsoft.com/office/powerpoint/2010/main" val="538336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F210688-34A1-419F-BE50-47078E2D496D}"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0" name="Text Placeholder 2">
            <a:extLst>
              <a:ext uri="{FF2B5EF4-FFF2-40B4-BE49-F238E27FC236}">
                <a16:creationId xmlns:a16="http://schemas.microsoft.com/office/drawing/2014/main" id="{A1384A62-C3E4-4CBF-8B1E-F8FEC6C4826D}"/>
              </a:ext>
            </a:extLst>
          </p:cNvPr>
          <p:cNvSpPr>
            <a:spLocks noGrp="1"/>
          </p:cNvSpPr>
          <p:nvPr>
            <p:ph type="body" idx="23" hasCustomPrompt="1"/>
          </p:nvPr>
        </p:nvSpPr>
        <p:spPr>
          <a:xfrm>
            <a:off x="747714" y="1557523"/>
            <a:ext cx="5141885"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1" name="Text Placeholder 4">
            <a:extLst>
              <a:ext uri="{FF2B5EF4-FFF2-40B4-BE49-F238E27FC236}">
                <a16:creationId xmlns:a16="http://schemas.microsoft.com/office/drawing/2014/main" id="{C91ACB22-C793-462B-A4CB-2077B8136660}"/>
              </a:ext>
            </a:extLst>
          </p:cNvPr>
          <p:cNvSpPr>
            <a:spLocks noGrp="1"/>
          </p:cNvSpPr>
          <p:nvPr>
            <p:ph type="body" sz="quarter" idx="24"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8AAC470E-9C09-47D1-9193-A4C3618E7CA6}"/>
              </a:ext>
            </a:extLst>
          </p:cNvPr>
          <p:cNvSpPr>
            <a:spLocks noGrp="1"/>
          </p:cNvSpPr>
          <p:nvPr>
            <p:ph type="body" sz="quarter" idx="25"/>
          </p:nvPr>
        </p:nvSpPr>
        <p:spPr>
          <a:xfrm>
            <a:off x="511199" y="1987407"/>
            <a:ext cx="5378400" cy="4020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87683DA3-5E7F-44E2-AF76-ED7B2CCC2242}"/>
              </a:ext>
            </a:extLst>
          </p:cNvPr>
          <p:cNvSpPr>
            <a:spLocks noGrp="1"/>
          </p:cNvSpPr>
          <p:nvPr>
            <p:ph type="title"/>
          </p:nvPr>
        </p:nvSpPr>
        <p:spPr/>
        <p:txBody>
          <a:bodyPr/>
          <a:lstStyle/>
          <a:p>
            <a:r>
              <a:rPr lang="en-US"/>
              <a:t>Click to edit Master title style</a:t>
            </a:r>
            <a:endParaRPr lang="en-AU"/>
          </a:p>
        </p:txBody>
      </p:sp>
      <p:sp>
        <p:nvSpPr>
          <p:cNvPr id="13" name="Text Placeholder 2">
            <a:extLst>
              <a:ext uri="{FF2B5EF4-FFF2-40B4-BE49-F238E27FC236}">
                <a16:creationId xmlns:a16="http://schemas.microsoft.com/office/drawing/2014/main" id="{2745D205-C344-48E2-B762-03BF17B61FF8}"/>
              </a:ext>
            </a:extLst>
          </p:cNvPr>
          <p:cNvSpPr>
            <a:spLocks noGrp="1"/>
          </p:cNvSpPr>
          <p:nvPr>
            <p:ph type="body" idx="26" hasCustomPrompt="1"/>
          </p:nvPr>
        </p:nvSpPr>
        <p:spPr>
          <a:xfrm>
            <a:off x="6535752" y="1557523"/>
            <a:ext cx="5141885"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4" name="Text Placeholder 4">
            <a:extLst>
              <a:ext uri="{FF2B5EF4-FFF2-40B4-BE49-F238E27FC236}">
                <a16:creationId xmlns:a16="http://schemas.microsoft.com/office/drawing/2014/main" id="{7E2DBAB9-6F3E-4F5A-BD54-B26270258DF5}"/>
              </a:ext>
            </a:extLst>
          </p:cNvPr>
          <p:cNvSpPr>
            <a:spLocks noGrp="1"/>
          </p:cNvSpPr>
          <p:nvPr>
            <p:ph type="body" sz="quarter" idx="27" hasCustomPrompt="1"/>
          </p:nvPr>
        </p:nvSpPr>
        <p:spPr>
          <a:xfrm>
            <a:off x="6299238"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15" name="Text Placeholder 15">
            <a:extLst>
              <a:ext uri="{FF2B5EF4-FFF2-40B4-BE49-F238E27FC236}">
                <a16:creationId xmlns:a16="http://schemas.microsoft.com/office/drawing/2014/main" id="{C36C15CC-3BEA-48BF-A940-78384C30190D}"/>
              </a:ext>
            </a:extLst>
          </p:cNvPr>
          <p:cNvSpPr>
            <a:spLocks noGrp="1"/>
          </p:cNvSpPr>
          <p:nvPr>
            <p:ph type="body" sz="quarter" idx="28"/>
          </p:nvPr>
        </p:nvSpPr>
        <p:spPr>
          <a:xfrm>
            <a:off x="6299237" y="1987407"/>
            <a:ext cx="5378400" cy="4020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66037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A990A84-98F1-48AE-AD01-25990EE4772E}"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1557523"/>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922634-4917-4598-B277-FC4ABF6C3AD4}"/>
              </a:ext>
            </a:extLst>
          </p:cNvPr>
          <p:cNvSpPr>
            <a:spLocks noGrp="1"/>
          </p:cNvSpPr>
          <p:nvPr>
            <p:ph type="body" sz="quarter" idx="20"/>
          </p:nvPr>
        </p:nvSpPr>
        <p:spPr>
          <a:xfrm>
            <a:off x="511200" y="2220718"/>
            <a:ext cx="3489354"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ext Placeholder 15">
            <a:extLst>
              <a:ext uri="{FF2B5EF4-FFF2-40B4-BE49-F238E27FC236}">
                <a16:creationId xmlns:a16="http://schemas.microsoft.com/office/drawing/2014/main" id="{E6F80D51-3A00-4B82-868E-1911BC45F01A}"/>
              </a:ext>
            </a:extLst>
          </p:cNvPr>
          <p:cNvSpPr>
            <a:spLocks noGrp="1"/>
          </p:cNvSpPr>
          <p:nvPr>
            <p:ph type="body" sz="quarter" idx="21"/>
          </p:nvPr>
        </p:nvSpPr>
        <p:spPr>
          <a:xfrm>
            <a:off x="4351323" y="2220718"/>
            <a:ext cx="3489354"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Text Placeholder 15">
            <a:extLst>
              <a:ext uri="{FF2B5EF4-FFF2-40B4-BE49-F238E27FC236}">
                <a16:creationId xmlns:a16="http://schemas.microsoft.com/office/drawing/2014/main" id="{5B08ADB3-C344-4186-A0AA-29CDD1CA8796}"/>
              </a:ext>
            </a:extLst>
          </p:cNvPr>
          <p:cNvSpPr>
            <a:spLocks noGrp="1"/>
          </p:cNvSpPr>
          <p:nvPr>
            <p:ph type="body" sz="quarter" idx="22"/>
          </p:nvPr>
        </p:nvSpPr>
        <p:spPr>
          <a:xfrm>
            <a:off x="8188283" y="2220718"/>
            <a:ext cx="3489354"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3AB5701B-2335-4869-B94E-C59C2C627A9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20" name="Text Placeholder 2">
            <a:extLst>
              <a:ext uri="{FF2B5EF4-FFF2-40B4-BE49-F238E27FC236}">
                <a16:creationId xmlns:a16="http://schemas.microsoft.com/office/drawing/2014/main" id="{5517A6E0-3AB6-4BD6-A779-3BA98802887A}"/>
              </a:ext>
            </a:extLst>
          </p:cNvPr>
          <p:cNvSpPr>
            <a:spLocks noGrp="1"/>
          </p:cNvSpPr>
          <p:nvPr>
            <p:ph type="body" idx="23" hasCustomPrompt="1"/>
          </p:nvPr>
        </p:nvSpPr>
        <p:spPr>
          <a:xfrm>
            <a:off x="4587837" y="1557523"/>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1" name="Text Placeholder 4">
            <a:extLst>
              <a:ext uri="{FF2B5EF4-FFF2-40B4-BE49-F238E27FC236}">
                <a16:creationId xmlns:a16="http://schemas.microsoft.com/office/drawing/2014/main" id="{7C7FEA7A-EB26-4746-A13A-82FF2A60EE8D}"/>
              </a:ext>
            </a:extLst>
          </p:cNvPr>
          <p:cNvSpPr>
            <a:spLocks noGrp="1"/>
          </p:cNvSpPr>
          <p:nvPr>
            <p:ph type="body" sz="quarter" idx="24" hasCustomPrompt="1"/>
          </p:nvPr>
        </p:nvSpPr>
        <p:spPr>
          <a:xfrm>
            <a:off x="4351323"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5" name="Text Placeholder 2">
            <a:extLst>
              <a:ext uri="{FF2B5EF4-FFF2-40B4-BE49-F238E27FC236}">
                <a16:creationId xmlns:a16="http://schemas.microsoft.com/office/drawing/2014/main" id="{401E9693-C220-4E4F-9776-D14AAF372994}"/>
              </a:ext>
            </a:extLst>
          </p:cNvPr>
          <p:cNvSpPr>
            <a:spLocks noGrp="1"/>
          </p:cNvSpPr>
          <p:nvPr>
            <p:ph type="body" idx="25" hasCustomPrompt="1"/>
          </p:nvPr>
        </p:nvSpPr>
        <p:spPr>
          <a:xfrm>
            <a:off x="8427960" y="1557523"/>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6" name="Text Placeholder 4">
            <a:extLst>
              <a:ext uri="{FF2B5EF4-FFF2-40B4-BE49-F238E27FC236}">
                <a16:creationId xmlns:a16="http://schemas.microsoft.com/office/drawing/2014/main" id="{F099F8DF-6FF0-496C-B162-A4B5AFDFA328}"/>
              </a:ext>
            </a:extLst>
          </p:cNvPr>
          <p:cNvSpPr>
            <a:spLocks noGrp="1"/>
          </p:cNvSpPr>
          <p:nvPr>
            <p:ph type="body" sz="quarter" idx="26" hasCustomPrompt="1"/>
          </p:nvPr>
        </p:nvSpPr>
        <p:spPr>
          <a:xfrm>
            <a:off x="8191446"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1797682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9A937EF-B1E8-4E2A-B9D5-B7D0355ACC93}"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0" name="Text Placeholder 15">
            <a:extLst>
              <a:ext uri="{FF2B5EF4-FFF2-40B4-BE49-F238E27FC236}">
                <a16:creationId xmlns:a16="http://schemas.microsoft.com/office/drawing/2014/main" id="{8BCBD47A-99A5-4679-B4BF-ECF12B413996}"/>
              </a:ext>
            </a:extLst>
          </p:cNvPr>
          <p:cNvSpPr>
            <a:spLocks noGrp="1"/>
          </p:cNvSpPr>
          <p:nvPr>
            <p:ph type="body" sz="quarter" idx="25"/>
          </p:nvPr>
        </p:nvSpPr>
        <p:spPr>
          <a:xfrm>
            <a:off x="511200" y="2220718"/>
            <a:ext cx="2545176"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1" name="Text Placeholder 15">
            <a:extLst>
              <a:ext uri="{FF2B5EF4-FFF2-40B4-BE49-F238E27FC236}">
                <a16:creationId xmlns:a16="http://schemas.microsoft.com/office/drawing/2014/main" id="{39E5D23A-1562-4768-AAF1-63BC1C1207B3}"/>
              </a:ext>
            </a:extLst>
          </p:cNvPr>
          <p:cNvSpPr>
            <a:spLocks noGrp="1"/>
          </p:cNvSpPr>
          <p:nvPr>
            <p:ph type="body" sz="quarter" idx="26"/>
          </p:nvPr>
        </p:nvSpPr>
        <p:spPr>
          <a:xfrm>
            <a:off x="3384954" y="2220718"/>
            <a:ext cx="2545176"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2" name="Text Placeholder 15">
            <a:extLst>
              <a:ext uri="{FF2B5EF4-FFF2-40B4-BE49-F238E27FC236}">
                <a16:creationId xmlns:a16="http://schemas.microsoft.com/office/drawing/2014/main" id="{DA3F1655-68D7-4C98-A673-2B76591F9678}"/>
              </a:ext>
            </a:extLst>
          </p:cNvPr>
          <p:cNvSpPr>
            <a:spLocks noGrp="1"/>
          </p:cNvSpPr>
          <p:nvPr>
            <p:ph type="body" sz="quarter" idx="27"/>
          </p:nvPr>
        </p:nvSpPr>
        <p:spPr>
          <a:xfrm>
            <a:off x="6258708" y="2220718"/>
            <a:ext cx="2545176"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3" name="Text Placeholder 15">
            <a:extLst>
              <a:ext uri="{FF2B5EF4-FFF2-40B4-BE49-F238E27FC236}">
                <a16:creationId xmlns:a16="http://schemas.microsoft.com/office/drawing/2014/main" id="{87891742-8575-4B46-A8BB-505D4B4563D5}"/>
              </a:ext>
            </a:extLst>
          </p:cNvPr>
          <p:cNvSpPr>
            <a:spLocks noGrp="1"/>
          </p:cNvSpPr>
          <p:nvPr>
            <p:ph type="body" sz="quarter" idx="28"/>
          </p:nvPr>
        </p:nvSpPr>
        <p:spPr>
          <a:xfrm>
            <a:off x="9132461" y="2220718"/>
            <a:ext cx="2545176"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0B125D68-0F92-4406-83D1-2CF021554E2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19" name="Text Placeholder 2">
            <a:extLst>
              <a:ext uri="{FF2B5EF4-FFF2-40B4-BE49-F238E27FC236}">
                <a16:creationId xmlns:a16="http://schemas.microsoft.com/office/drawing/2014/main" id="{BFF26EB3-3B54-44B2-B6C6-5CD0328FBC00}"/>
              </a:ext>
            </a:extLst>
          </p:cNvPr>
          <p:cNvSpPr>
            <a:spLocks noGrp="1"/>
          </p:cNvSpPr>
          <p:nvPr>
            <p:ph type="body" idx="29" hasCustomPrompt="1"/>
          </p:nvPr>
        </p:nvSpPr>
        <p:spPr>
          <a:xfrm>
            <a:off x="3621468"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0" name="Text Placeholder 4">
            <a:extLst>
              <a:ext uri="{FF2B5EF4-FFF2-40B4-BE49-F238E27FC236}">
                <a16:creationId xmlns:a16="http://schemas.microsoft.com/office/drawing/2014/main" id="{62E2D71A-EBBB-410C-B889-3823CF611CA7}"/>
              </a:ext>
            </a:extLst>
          </p:cNvPr>
          <p:cNvSpPr>
            <a:spLocks noGrp="1"/>
          </p:cNvSpPr>
          <p:nvPr>
            <p:ph type="body" sz="quarter" idx="30" hasCustomPrompt="1"/>
          </p:nvPr>
        </p:nvSpPr>
        <p:spPr>
          <a:xfrm>
            <a:off x="3384954"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3" name="Text Placeholder 2">
            <a:extLst>
              <a:ext uri="{FF2B5EF4-FFF2-40B4-BE49-F238E27FC236}">
                <a16:creationId xmlns:a16="http://schemas.microsoft.com/office/drawing/2014/main" id="{9B801C61-E13D-477B-80FA-BF3148C45542}"/>
              </a:ext>
            </a:extLst>
          </p:cNvPr>
          <p:cNvSpPr>
            <a:spLocks noGrp="1"/>
          </p:cNvSpPr>
          <p:nvPr>
            <p:ph type="body" idx="31" hasCustomPrompt="1"/>
          </p:nvPr>
        </p:nvSpPr>
        <p:spPr>
          <a:xfrm>
            <a:off x="6495222"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6" name="Text Placeholder 4">
            <a:extLst>
              <a:ext uri="{FF2B5EF4-FFF2-40B4-BE49-F238E27FC236}">
                <a16:creationId xmlns:a16="http://schemas.microsoft.com/office/drawing/2014/main" id="{AF4E81FF-36C7-4DE2-B66C-B7F4D65AFA56}"/>
              </a:ext>
            </a:extLst>
          </p:cNvPr>
          <p:cNvSpPr>
            <a:spLocks noGrp="1"/>
          </p:cNvSpPr>
          <p:nvPr>
            <p:ph type="body" sz="quarter" idx="32" hasCustomPrompt="1"/>
          </p:nvPr>
        </p:nvSpPr>
        <p:spPr>
          <a:xfrm>
            <a:off x="6258708"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9" name="Text Placeholder 2">
            <a:extLst>
              <a:ext uri="{FF2B5EF4-FFF2-40B4-BE49-F238E27FC236}">
                <a16:creationId xmlns:a16="http://schemas.microsoft.com/office/drawing/2014/main" id="{BCC0AED8-2890-43FF-8755-29F23A47CB1C}"/>
              </a:ext>
            </a:extLst>
          </p:cNvPr>
          <p:cNvSpPr>
            <a:spLocks noGrp="1"/>
          </p:cNvSpPr>
          <p:nvPr>
            <p:ph type="body" idx="33" hasCustomPrompt="1"/>
          </p:nvPr>
        </p:nvSpPr>
        <p:spPr>
          <a:xfrm>
            <a:off x="9368975"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34" name="Text Placeholder 4">
            <a:extLst>
              <a:ext uri="{FF2B5EF4-FFF2-40B4-BE49-F238E27FC236}">
                <a16:creationId xmlns:a16="http://schemas.microsoft.com/office/drawing/2014/main" id="{08974F9C-7911-4DB1-86B1-5E2367AC63B1}"/>
              </a:ext>
            </a:extLst>
          </p:cNvPr>
          <p:cNvSpPr>
            <a:spLocks noGrp="1"/>
          </p:cNvSpPr>
          <p:nvPr>
            <p:ph type="body" sz="quarter" idx="34" hasCustomPrompt="1"/>
          </p:nvPr>
        </p:nvSpPr>
        <p:spPr>
          <a:xfrm>
            <a:off x="9132461"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176581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Conten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69FC49A-0655-48F5-BB58-2B94DF9F030F}"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81" name="Text Placeholder 4">
            <a:extLst>
              <a:ext uri="{FF2B5EF4-FFF2-40B4-BE49-F238E27FC236}">
                <a16:creationId xmlns:a16="http://schemas.microsoft.com/office/drawing/2014/main" id="{5A8261E5-72ED-4633-B587-BF5B49D8D4BD}"/>
              </a:ext>
            </a:extLst>
          </p:cNvPr>
          <p:cNvSpPr>
            <a:spLocks noGrp="1"/>
          </p:cNvSpPr>
          <p:nvPr>
            <p:ph type="body" sz="quarter" idx="18" hasCustomPrompt="1"/>
          </p:nvPr>
        </p:nvSpPr>
        <p:spPr>
          <a:xfrm>
            <a:off x="504826" y="1584811"/>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2" name="Text Placeholder 2">
            <a:extLst>
              <a:ext uri="{FF2B5EF4-FFF2-40B4-BE49-F238E27FC236}">
                <a16:creationId xmlns:a16="http://schemas.microsoft.com/office/drawing/2014/main" id="{8F70DD0A-C2C4-4493-B665-500D3780D22F}"/>
              </a:ext>
            </a:extLst>
          </p:cNvPr>
          <p:cNvSpPr>
            <a:spLocks noGrp="1"/>
          </p:cNvSpPr>
          <p:nvPr>
            <p:ph type="body" idx="19" hasCustomPrompt="1"/>
          </p:nvPr>
        </p:nvSpPr>
        <p:spPr>
          <a:xfrm>
            <a:off x="1327006" y="1733008"/>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3" name="Text Placeholder 4">
            <a:extLst>
              <a:ext uri="{FF2B5EF4-FFF2-40B4-BE49-F238E27FC236}">
                <a16:creationId xmlns:a16="http://schemas.microsoft.com/office/drawing/2014/main" id="{B1CD3DD2-B22E-48A2-96BC-4CA815901405}"/>
              </a:ext>
            </a:extLst>
          </p:cNvPr>
          <p:cNvSpPr>
            <a:spLocks noGrp="1"/>
          </p:cNvSpPr>
          <p:nvPr>
            <p:ph type="body" sz="quarter" idx="20" hasCustomPrompt="1"/>
          </p:nvPr>
        </p:nvSpPr>
        <p:spPr>
          <a:xfrm>
            <a:off x="4407554" y="1584811"/>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4" name="Text Placeholder 2">
            <a:extLst>
              <a:ext uri="{FF2B5EF4-FFF2-40B4-BE49-F238E27FC236}">
                <a16:creationId xmlns:a16="http://schemas.microsoft.com/office/drawing/2014/main" id="{D3554092-C2EC-4962-9530-013B3C19D877}"/>
              </a:ext>
            </a:extLst>
          </p:cNvPr>
          <p:cNvSpPr>
            <a:spLocks noGrp="1"/>
          </p:cNvSpPr>
          <p:nvPr>
            <p:ph type="body" idx="21" hasCustomPrompt="1"/>
          </p:nvPr>
        </p:nvSpPr>
        <p:spPr>
          <a:xfrm>
            <a:off x="5229733" y="1733008"/>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5" name="Text Placeholder 4">
            <a:extLst>
              <a:ext uri="{FF2B5EF4-FFF2-40B4-BE49-F238E27FC236}">
                <a16:creationId xmlns:a16="http://schemas.microsoft.com/office/drawing/2014/main" id="{C2BC41B8-CD83-48D9-9080-B26BD76BF3EC}"/>
              </a:ext>
            </a:extLst>
          </p:cNvPr>
          <p:cNvSpPr>
            <a:spLocks noGrp="1"/>
          </p:cNvSpPr>
          <p:nvPr>
            <p:ph type="body" sz="quarter" idx="22" hasCustomPrompt="1"/>
          </p:nvPr>
        </p:nvSpPr>
        <p:spPr>
          <a:xfrm>
            <a:off x="8310282" y="1584811"/>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6" name="Text Placeholder 2">
            <a:extLst>
              <a:ext uri="{FF2B5EF4-FFF2-40B4-BE49-F238E27FC236}">
                <a16:creationId xmlns:a16="http://schemas.microsoft.com/office/drawing/2014/main" id="{5CC0ADFA-2612-4684-9F16-5A29BFEC0405}"/>
              </a:ext>
            </a:extLst>
          </p:cNvPr>
          <p:cNvSpPr>
            <a:spLocks noGrp="1"/>
          </p:cNvSpPr>
          <p:nvPr>
            <p:ph type="body" idx="23" hasCustomPrompt="1"/>
          </p:nvPr>
        </p:nvSpPr>
        <p:spPr>
          <a:xfrm>
            <a:off x="9132461" y="1733008"/>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7" name="Text Placeholder 4">
            <a:extLst>
              <a:ext uri="{FF2B5EF4-FFF2-40B4-BE49-F238E27FC236}">
                <a16:creationId xmlns:a16="http://schemas.microsoft.com/office/drawing/2014/main" id="{E6153306-C556-42EC-A1B8-07760C8B2491}"/>
              </a:ext>
            </a:extLst>
          </p:cNvPr>
          <p:cNvSpPr>
            <a:spLocks noGrp="1"/>
          </p:cNvSpPr>
          <p:nvPr>
            <p:ph type="body" sz="quarter" idx="24" hasCustomPrompt="1"/>
          </p:nvPr>
        </p:nvSpPr>
        <p:spPr>
          <a:xfrm>
            <a:off x="504826" y="2768044"/>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8" name="Text Placeholder 2">
            <a:extLst>
              <a:ext uri="{FF2B5EF4-FFF2-40B4-BE49-F238E27FC236}">
                <a16:creationId xmlns:a16="http://schemas.microsoft.com/office/drawing/2014/main" id="{0A717A5D-D535-40BD-BF4B-3BDB91399B4E}"/>
              </a:ext>
            </a:extLst>
          </p:cNvPr>
          <p:cNvSpPr>
            <a:spLocks noGrp="1"/>
          </p:cNvSpPr>
          <p:nvPr>
            <p:ph type="body" idx="25" hasCustomPrompt="1"/>
          </p:nvPr>
        </p:nvSpPr>
        <p:spPr>
          <a:xfrm>
            <a:off x="1327006" y="2916241"/>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9" name="Text Placeholder 4">
            <a:extLst>
              <a:ext uri="{FF2B5EF4-FFF2-40B4-BE49-F238E27FC236}">
                <a16:creationId xmlns:a16="http://schemas.microsoft.com/office/drawing/2014/main" id="{10BE6093-A848-444B-961A-5B817F2BE2EB}"/>
              </a:ext>
            </a:extLst>
          </p:cNvPr>
          <p:cNvSpPr>
            <a:spLocks noGrp="1"/>
          </p:cNvSpPr>
          <p:nvPr>
            <p:ph type="body" sz="quarter" idx="26" hasCustomPrompt="1"/>
          </p:nvPr>
        </p:nvSpPr>
        <p:spPr>
          <a:xfrm>
            <a:off x="4407554" y="2768044"/>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0" name="Text Placeholder 2">
            <a:extLst>
              <a:ext uri="{FF2B5EF4-FFF2-40B4-BE49-F238E27FC236}">
                <a16:creationId xmlns:a16="http://schemas.microsoft.com/office/drawing/2014/main" id="{795937FD-D24C-491E-A07F-90665EC79826}"/>
              </a:ext>
            </a:extLst>
          </p:cNvPr>
          <p:cNvSpPr>
            <a:spLocks noGrp="1"/>
          </p:cNvSpPr>
          <p:nvPr>
            <p:ph type="body" idx="27" hasCustomPrompt="1"/>
          </p:nvPr>
        </p:nvSpPr>
        <p:spPr>
          <a:xfrm>
            <a:off x="5229733" y="2916241"/>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1" name="Text Placeholder 4">
            <a:extLst>
              <a:ext uri="{FF2B5EF4-FFF2-40B4-BE49-F238E27FC236}">
                <a16:creationId xmlns:a16="http://schemas.microsoft.com/office/drawing/2014/main" id="{79108338-4C3E-419B-8654-0998466829C1}"/>
              </a:ext>
            </a:extLst>
          </p:cNvPr>
          <p:cNvSpPr>
            <a:spLocks noGrp="1"/>
          </p:cNvSpPr>
          <p:nvPr>
            <p:ph type="body" sz="quarter" idx="28" hasCustomPrompt="1"/>
          </p:nvPr>
        </p:nvSpPr>
        <p:spPr>
          <a:xfrm>
            <a:off x="8310282" y="2768044"/>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2" name="Text Placeholder 2">
            <a:extLst>
              <a:ext uri="{FF2B5EF4-FFF2-40B4-BE49-F238E27FC236}">
                <a16:creationId xmlns:a16="http://schemas.microsoft.com/office/drawing/2014/main" id="{06E0B27B-8357-4CD2-8D34-27777E48A2AB}"/>
              </a:ext>
            </a:extLst>
          </p:cNvPr>
          <p:cNvSpPr>
            <a:spLocks noGrp="1"/>
          </p:cNvSpPr>
          <p:nvPr>
            <p:ph type="body" idx="29" hasCustomPrompt="1"/>
          </p:nvPr>
        </p:nvSpPr>
        <p:spPr>
          <a:xfrm>
            <a:off x="9132461" y="2916241"/>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3" name="Text Placeholder 4">
            <a:extLst>
              <a:ext uri="{FF2B5EF4-FFF2-40B4-BE49-F238E27FC236}">
                <a16:creationId xmlns:a16="http://schemas.microsoft.com/office/drawing/2014/main" id="{876C7C43-B92C-4139-A8A9-4FABE0FF0268}"/>
              </a:ext>
            </a:extLst>
          </p:cNvPr>
          <p:cNvSpPr>
            <a:spLocks noGrp="1"/>
          </p:cNvSpPr>
          <p:nvPr>
            <p:ph type="body" sz="quarter" idx="30" hasCustomPrompt="1"/>
          </p:nvPr>
        </p:nvSpPr>
        <p:spPr>
          <a:xfrm>
            <a:off x="504826" y="394920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4" name="Text Placeholder 2">
            <a:extLst>
              <a:ext uri="{FF2B5EF4-FFF2-40B4-BE49-F238E27FC236}">
                <a16:creationId xmlns:a16="http://schemas.microsoft.com/office/drawing/2014/main" id="{8C44A6BE-9B2F-411F-B50F-56155AF1A502}"/>
              </a:ext>
            </a:extLst>
          </p:cNvPr>
          <p:cNvSpPr>
            <a:spLocks noGrp="1"/>
          </p:cNvSpPr>
          <p:nvPr>
            <p:ph type="body" idx="31" hasCustomPrompt="1"/>
          </p:nvPr>
        </p:nvSpPr>
        <p:spPr>
          <a:xfrm>
            <a:off x="1327006" y="409740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5" name="Text Placeholder 4">
            <a:extLst>
              <a:ext uri="{FF2B5EF4-FFF2-40B4-BE49-F238E27FC236}">
                <a16:creationId xmlns:a16="http://schemas.microsoft.com/office/drawing/2014/main" id="{C587BDDC-8B31-4BD5-8F2A-FBC0B719CB07}"/>
              </a:ext>
            </a:extLst>
          </p:cNvPr>
          <p:cNvSpPr>
            <a:spLocks noGrp="1"/>
          </p:cNvSpPr>
          <p:nvPr>
            <p:ph type="body" sz="quarter" idx="32" hasCustomPrompt="1"/>
          </p:nvPr>
        </p:nvSpPr>
        <p:spPr>
          <a:xfrm>
            <a:off x="4407554" y="394920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6" name="Text Placeholder 2">
            <a:extLst>
              <a:ext uri="{FF2B5EF4-FFF2-40B4-BE49-F238E27FC236}">
                <a16:creationId xmlns:a16="http://schemas.microsoft.com/office/drawing/2014/main" id="{EEF21757-5095-4180-8549-6E5CCE234B48}"/>
              </a:ext>
            </a:extLst>
          </p:cNvPr>
          <p:cNvSpPr>
            <a:spLocks noGrp="1"/>
          </p:cNvSpPr>
          <p:nvPr>
            <p:ph type="body" idx="33" hasCustomPrompt="1"/>
          </p:nvPr>
        </p:nvSpPr>
        <p:spPr>
          <a:xfrm>
            <a:off x="5229733" y="409740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7" name="Text Placeholder 4">
            <a:extLst>
              <a:ext uri="{FF2B5EF4-FFF2-40B4-BE49-F238E27FC236}">
                <a16:creationId xmlns:a16="http://schemas.microsoft.com/office/drawing/2014/main" id="{7A4F7E73-0A41-4E16-B26B-9400939FC83F}"/>
              </a:ext>
            </a:extLst>
          </p:cNvPr>
          <p:cNvSpPr>
            <a:spLocks noGrp="1"/>
          </p:cNvSpPr>
          <p:nvPr>
            <p:ph type="body" sz="quarter" idx="34" hasCustomPrompt="1"/>
          </p:nvPr>
        </p:nvSpPr>
        <p:spPr>
          <a:xfrm>
            <a:off x="8310282" y="394920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8" name="Text Placeholder 2">
            <a:extLst>
              <a:ext uri="{FF2B5EF4-FFF2-40B4-BE49-F238E27FC236}">
                <a16:creationId xmlns:a16="http://schemas.microsoft.com/office/drawing/2014/main" id="{6B99A5E7-9D7B-4A1F-BFD2-74F5770E245B}"/>
              </a:ext>
            </a:extLst>
          </p:cNvPr>
          <p:cNvSpPr>
            <a:spLocks noGrp="1"/>
          </p:cNvSpPr>
          <p:nvPr>
            <p:ph type="body" idx="35" hasCustomPrompt="1"/>
          </p:nvPr>
        </p:nvSpPr>
        <p:spPr>
          <a:xfrm>
            <a:off x="9132461" y="409740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9" name="Text Placeholder 4">
            <a:extLst>
              <a:ext uri="{FF2B5EF4-FFF2-40B4-BE49-F238E27FC236}">
                <a16:creationId xmlns:a16="http://schemas.microsoft.com/office/drawing/2014/main" id="{A0994BB0-531B-4FE5-BFAD-FC799A550C57}"/>
              </a:ext>
            </a:extLst>
          </p:cNvPr>
          <p:cNvSpPr>
            <a:spLocks noGrp="1"/>
          </p:cNvSpPr>
          <p:nvPr>
            <p:ph type="body" sz="quarter" idx="36" hasCustomPrompt="1"/>
          </p:nvPr>
        </p:nvSpPr>
        <p:spPr>
          <a:xfrm>
            <a:off x="504826" y="511183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100" name="Text Placeholder 2">
            <a:extLst>
              <a:ext uri="{FF2B5EF4-FFF2-40B4-BE49-F238E27FC236}">
                <a16:creationId xmlns:a16="http://schemas.microsoft.com/office/drawing/2014/main" id="{2433CA0B-88A9-4593-A487-BD127BFC4E8C}"/>
              </a:ext>
            </a:extLst>
          </p:cNvPr>
          <p:cNvSpPr>
            <a:spLocks noGrp="1"/>
          </p:cNvSpPr>
          <p:nvPr>
            <p:ph type="body" idx="37" hasCustomPrompt="1"/>
          </p:nvPr>
        </p:nvSpPr>
        <p:spPr>
          <a:xfrm>
            <a:off x="1327006" y="526003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101" name="Text Placeholder 4">
            <a:extLst>
              <a:ext uri="{FF2B5EF4-FFF2-40B4-BE49-F238E27FC236}">
                <a16:creationId xmlns:a16="http://schemas.microsoft.com/office/drawing/2014/main" id="{8531DCAC-9A67-437F-BF42-A0B82FE779FE}"/>
              </a:ext>
            </a:extLst>
          </p:cNvPr>
          <p:cNvSpPr>
            <a:spLocks noGrp="1"/>
          </p:cNvSpPr>
          <p:nvPr>
            <p:ph type="body" sz="quarter" idx="38" hasCustomPrompt="1"/>
          </p:nvPr>
        </p:nvSpPr>
        <p:spPr>
          <a:xfrm>
            <a:off x="4407554" y="511183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102" name="Text Placeholder 2">
            <a:extLst>
              <a:ext uri="{FF2B5EF4-FFF2-40B4-BE49-F238E27FC236}">
                <a16:creationId xmlns:a16="http://schemas.microsoft.com/office/drawing/2014/main" id="{0A18F1C2-BEF5-42C7-9C27-0B88ADADC68F}"/>
              </a:ext>
            </a:extLst>
          </p:cNvPr>
          <p:cNvSpPr>
            <a:spLocks noGrp="1"/>
          </p:cNvSpPr>
          <p:nvPr>
            <p:ph type="body" idx="39" hasCustomPrompt="1"/>
          </p:nvPr>
        </p:nvSpPr>
        <p:spPr>
          <a:xfrm>
            <a:off x="5229733" y="526003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103" name="Text Placeholder 4">
            <a:extLst>
              <a:ext uri="{FF2B5EF4-FFF2-40B4-BE49-F238E27FC236}">
                <a16:creationId xmlns:a16="http://schemas.microsoft.com/office/drawing/2014/main" id="{3AB89B60-6DE1-4219-87FC-4F1989C0BA2B}"/>
              </a:ext>
            </a:extLst>
          </p:cNvPr>
          <p:cNvSpPr>
            <a:spLocks noGrp="1"/>
          </p:cNvSpPr>
          <p:nvPr>
            <p:ph type="body" sz="quarter" idx="40" hasCustomPrompt="1"/>
          </p:nvPr>
        </p:nvSpPr>
        <p:spPr>
          <a:xfrm>
            <a:off x="8310282" y="511183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104" name="Text Placeholder 2">
            <a:extLst>
              <a:ext uri="{FF2B5EF4-FFF2-40B4-BE49-F238E27FC236}">
                <a16:creationId xmlns:a16="http://schemas.microsoft.com/office/drawing/2014/main" id="{2FDD6514-92C7-40E4-BEE3-59F1B753E81F}"/>
              </a:ext>
            </a:extLst>
          </p:cNvPr>
          <p:cNvSpPr>
            <a:spLocks noGrp="1"/>
          </p:cNvSpPr>
          <p:nvPr>
            <p:ph type="body" idx="41" hasCustomPrompt="1"/>
          </p:nvPr>
        </p:nvSpPr>
        <p:spPr>
          <a:xfrm>
            <a:off x="9132461" y="526003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Tree>
    <p:extLst>
      <p:ext uri="{BB962C8B-B14F-4D97-AF65-F5344CB8AC3E}">
        <p14:creationId xmlns:p14="http://schemas.microsoft.com/office/powerpoint/2010/main" val="829644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84AF99C4-EB00-4E0D-A30D-C05722F51E45}"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1" name="Text Placeholder 2">
            <a:extLst>
              <a:ext uri="{FF2B5EF4-FFF2-40B4-BE49-F238E27FC236}">
                <a16:creationId xmlns:a16="http://schemas.microsoft.com/office/drawing/2014/main" id="{77AE6954-1E5C-42B0-A00D-3E5269FF4E51}"/>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 name="Title 2">
            <a:extLst>
              <a:ext uri="{FF2B5EF4-FFF2-40B4-BE49-F238E27FC236}">
                <a16:creationId xmlns:a16="http://schemas.microsoft.com/office/drawing/2014/main" id="{2F526A40-DDB5-4018-8997-409ED32ECFA7}"/>
              </a:ext>
            </a:extLst>
          </p:cNvPr>
          <p:cNvSpPr>
            <a:spLocks noGrp="1"/>
          </p:cNvSpPr>
          <p:nvPr>
            <p:ph type="title"/>
          </p:nvPr>
        </p:nvSpPr>
        <p:spPr/>
        <p:txBody>
          <a:bodyPr/>
          <a:lstStyle/>
          <a:p>
            <a:r>
              <a:rPr lang="en-US"/>
              <a:t>Click to edit Master title style</a:t>
            </a:r>
            <a:endParaRPr lang="en-AU"/>
          </a:p>
        </p:txBody>
      </p:sp>
      <p:sp>
        <p:nvSpPr>
          <p:cNvPr id="65" name="Text Placeholder 2">
            <a:extLst>
              <a:ext uri="{FF2B5EF4-FFF2-40B4-BE49-F238E27FC236}">
                <a16:creationId xmlns:a16="http://schemas.microsoft.com/office/drawing/2014/main" id="{A2BDCC38-A9F8-404F-AB93-AAC3FDBE9883}"/>
              </a:ext>
            </a:extLst>
          </p:cNvPr>
          <p:cNvSpPr>
            <a:spLocks noGrp="1"/>
          </p:cNvSpPr>
          <p:nvPr>
            <p:ph type="body" idx="37" hasCustomPrompt="1"/>
          </p:nvPr>
        </p:nvSpPr>
        <p:spPr>
          <a:xfrm>
            <a:off x="747714" y="2681525"/>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66" name="Text Placeholder 4">
            <a:extLst>
              <a:ext uri="{FF2B5EF4-FFF2-40B4-BE49-F238E27FC236}">
                <a16:creationId xmlns:a16="http://schemas.microsoft.com/office/drawing/2014/main" id="{073A681E-803F-48DC-9F54-1D4F670B08FF}"/>
              </a:ext>
            </a:extLst>
          </p:cNvPr>
          <p:cNvSpPr>
            <a:spLocks noGrp="1"/>
          </p:cNvSpPr>
          <p:nvPr>
            <p:ph type="body" sz="quarter" idx="38" hasCustomPrompt="1"/>
          </p:nvPr>
        </p:nvSpPr>
        <p:spPr>
          <a:xfrm>
            <a:off x="511200" y="2722568"/>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67" name="Text Placeholder 15">
            <a:extLst>
              <a:ext uri="{FF2B5EF4-FFF2-40B4-BE49-F238E27FC236}">
                <a16:creationId xmlns:a16="http://schemas.microsoft.com/office/drawing/2014/main" id="{D3B032E9-220D-4AF5-8024-F95BF5AD27C7}"/>
              </a:ext>
            </a:extLst>
          </p:cNvPr>
          <p:cNvSpPr>
            <a:spLocks noGrp="1"/>
          </p:cNvSpPr>
          <p:nvPr>
            <p:ph type="body" sz="quarter" idx="20"/>
          </p:nvPr>
        </p:nvSpPr>
        <p:spPr>
          <a:xfrm>
            <a:off x="511200" y="3344720"/>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8" name="Text Placeholder 15">
            <a:extLst>
              <a:ext uri="{FF2B5EF4-FFF2-40B4-BE49-F238E27FC236}">
                <a16:creationId xmlns:a16="http://schemas.microsoft.com/office/drawing/2014/main" id="{78850810-3585-49F8-AA64-85116A53B3B4}"/>
              </a:ext>
            </a:extLst>
          </p:cNvPr>
          <p:cNvSpPr>
            <a:spLocks noGrp="1"/>
          </p:cNvSpPr>
          <p:nvPr>
            <p:ph type="body" sz="quarter" idx="21"/>
          </p:nvPr>
        </p:nvSpPr>
        <p:spPr>
          <a:xfrm>
            <a:off x="4351323" y="3344720"/>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9" name="Text Placeholder 15">
            <a:extLst>
              <a:ext uri="{FF2B5EF4-FFF2-40B4-BE49-F238E27FC236}">
                <a16:creationId xmlns:a16="http://schemas.microsoft.com/office/drawing/2014/main" id="{E8D0D1F3-479E-479F-8914-C9E79A62C7F6}"/>
              </a:ext>
            </a:extLst>
          </p:cNvPr>
          <p:cNvSpPr>
            <a:spLocks noGrp="1"/>
          </p:cNvSpPr>
          <p:nvPr>
            <p:ph type="body" sz="quarter" idx="22"/>
          </p:nvPr>
        </p:nvSpPr>
        <p:spPr>
          <a:xfrm>
            <a:off x="8188283" y="3344720"/>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0" name="Text Placeholder 2">
            <a:extLst>
              <a:ext uri="{FF2B5EF4-FFF2-40B4-BE49-F238E27FC236}">
                <a16:creationId xmlns:a16="http://schemas.microsoft.com/office/drawing/2014/main" id="{D720E0DC-7A59-4CA6-B2E2-0F0424F54ECE}"/>
              </a:ext>
            </a:extLst>
          </p:cNvPr>
          <p:cNvSpPr>
            <a:spLocks noGrp="1"/>
          </p:cNvSpPr>
          <p:nvPr>
            <p:ph type="body" idx="23" hasCustomPrompt="1"/>
          </p:nvPr>
        </p:nvSpPr>
        <p:spPr>
          <a:xfrm>
            <a:off x="4587837" y="2681525"/>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71" name="Text Placeholder 4">
            <a:extLst>
              <a:ext uri="{FF2B5EF4-FFF2-40B4-BE49-F238E27FC236}">
                <a16:creationId xmlns:a16="http://schemas.microsoft.com/office/drawing/2014/main" id="{97376D42-AB8A-4B0E-BD2A-727F84F6F602}"/>
              </a:ext>
            </a:extLst>
          </p:cNvPr>
          <p:cNvSpPr>
            <a:spLocks noGrp="1"/>
          </p:cNvSpPr>
          <p:nvPr>
            <p:ph type="body" sz="quarter" idx="39" hasCustomPrompt="1"/>
          </p:nvPr>
        </p:nvSpPr>
        <p:spPr>
          <a:xfrm>
            <a:off x="4351323" y="2722568"/>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2" name="Text Placeholder 2">
            <a:extLst>
              <a:ext uri="{FF2B5EF4-FFF2-40B4-BE49-F238E27FC236}">
                <a16:creationId xmlns:a16="http://schemas.microsoft.com/office/drawing/2014/main" id="{A4182F0F-4434-4561-985A-845B73DE85C2}"/>
              </a:ext>
            </a:extLst>
          </p:cNvPr>
          <p:cNvSpPr>
            <a:spLocks noGrp="1"/>
          </p:cNvSpPr>
          <p:nvPr>
            <p:ph type="body" idx="40" hasCustomPrompt="1"/>
          </p:nvPr>
        </p:nvSpPr>
        <p:spPr>
          <a:xfrm>
            <a:off x="8427960" y="2681525"/>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73" name="Text Placeholder 4">
            <a:extLst>
              <a:ext uri="{FF2B5EF4-FFF2-40B4-BE49-F238E27FC236}">
                <a16:creationId xmlns:a16="http://schemas.microsoft.com/office/drawing/2014/main" id="{359979A7-1A9B-4407-84F8-AFAE74CBEA4D}"/>
              </a:ext>
            </a:extLst>
          </p:cNvPr>
          <p:cNvSpPr>
            <a:spLocks noGrp="1"/>
          </p:cNvSpPr>
          <p:nvPr>
            <p:ph type="body" sz="quarter" idx="41" hasCustomPrompt="1"/>
          </p:nvPr>
        </p:nvSpPr>
        <p:spPr>
          <a:xfrm>
            <a:off x="8191446" y="2722568"/>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4" name="Text Placeholder 2">
            <a:extLst>
              <a:ext uri="{FF2B5EF4-FFF2-40B4-BE49-F238E27FC236}">
                <a16:creationId xmlns:a16="http://schemas.microsoft.com/office/drawing/2014/main" id="{BCDACF10-509E-48D9-90DD-B02BAA63CC51}"/>
              </a:ext>
            </a:extLst>
          </p:cNvPr>
          <p:cNvSpPr>
            <a:spLocks noGrp="1"/>
          </p:cNvSpPr>
          <p:nvPr>
            <p:ph type="body" idx="42" hasCustomPrompt="1"/>
          </p:nvPr>
        </p:nvSpPr>
        <p:spPr>
          <a:xfrm>
            <a:off x="747714" y="4327531"/>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75" name="Text Placeholder 4">
            <a:extLst>
              <a:ext uri="{FF2B5EF4-FFF2-40B4-BE49-F238E27FC236}">
                <a16:creationId xmlns:a16="http://schemas.microsoft.com/office/drawing/2014/main" id="{07216D86-4017-4BEC-AC92-3EA6A9970AF9}"/>
              </a:ext>
            </a:extLst>
          </p:cNvPr>
          <p:cNvSpPr>
            <a:spLocks noGrp="1"/>
          </p:cNvSpPr>
          <p:nvPr>
            <p:ph type="body" sz="quarter" idx="43" hasCustomPrompt="1"/>
          </p:nvPr>
        </p:nvSpPr>
        <p:spPr>
          <a:xfrm>
            <a:off x="511200" y="4368574"/>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6" name="Text Placeholder 15">
            <a:extLst>
              <a:ext uri="{FF2B5EF4-FFF2-40B4-BE49-F238E27FC236}">
                <a16:creationId xmlns:a16="http://schemas.microsoft.com/office/drawing/2014/main" id="{8FEF1269-0681-47F7-9F59-4A56252D3BBE}"/>
              </a:ext>
            </a:extLst>
          </p:cNvPr>
          <p:cNvSpPr>
            <a:spLocks noGrp="1"/>
          </p:cNvSpPr>
          <p:nvPr>
            <p:ph type="body" sz="quarter" idx="44"/>
          </p:nvPr>
        </p:nvSpPr>
        <p:spPr>
          <a:xfrm>
            <a:off x="511200" y="4990726"/>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7" name="Text Placeholder 15">
            <a:extLst>
              <a:ext uri="{FF2B5EF4-FFF2-40B4-BE49-F238E27FC236}">
                <a16:creationId xmlns:a16="http://schemas.microsoft.com/office/drawing/2014/main" id="{2A86B6D1-4CDA-4088-BC1F-D45C81C82368}"/>
              </a:ext>
            </a:extLst>
          </p:cNvPr>
          <p:cNvSpPr>
            <a:spLocks noGrp="1"/>
          </p:cNvSpPr>
          <p:nvPr>
            <p:ph type="body" sz="quarter" idx="45"/>
          </p:nvPr>
        </p:nvSpPr>
        <p:spPr>
          <a:xfrm>
            <a:off x="4351323" y="4990726"/>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8" name="Text Placeholder 15">
            <a:extLst>
              <a:ext uri="{FF2B5EF4-FFF2-40B4-BE49-F238E27FC236}">
                <a16:creationId xmlns:a16="http://schemas.microsoft.com/office/drawing/2014/main" id="{881D55FD-EA0E-4DD4-8A19-5436FC7ED225}"/>
              </a:ext>
            </a:extLst>
          </p:cNvPr>
          <p:cNvSpPr>
            <a:spLocks noGrp="1"/>
          </p:cNvSpPr>
          <p:nvPr>
            <p:ph type="body" sz="quarter" idx="46"/>
          </p:nvPr>
        </p:nvSpPr>
        <p:spPr>
          <a:xfrm>
            <a:off x="8188283" y="4990726"/>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9" name="Text Placeholder 2">
            <a:extLst>
              <a:ext uri="{FF2B5EF4-FFF2-40B4-BE49-F238E27FC236}">
                <a16:creationId xmlns:a16="http://schemas.microsoft.com/office/drawing/2014/main" id="{669F9431-6131-4DF4-9DC0-9DE48B41DDC4}"/>
              </a:ext>
            </a:extLst>
          </p:cNvPr>
          <p:cNvSpPr>
            <a:spLocks noGrp="1"/>
          </p:cNvSpPr>
          <p:nvPr>
            <p:ph type="body" idx="47" hasCustomPrompt="1"/>
          </p:nvPr>
        </p:nvSpPr>
        <p:spPr>
          <a:xfrm>
            <a:off x="4587837" y="4327531"/>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80" name="Text Placeholder 4">
            <a:extLst>
              <a:ext uri="{FF2B5EF4-FFF2-40B4-BE49-F238E27FC236}">
                <a16:creationId xmlns:a16="http://schemas.microsoft.com/office/drawing/2014/main" id="{BF74F10F-A877-408C-8581-9180B0FB72ED}"/>
              </a:ext>
            </a:extLst>
          </p:cNvPr>
          <p:cNvSpPr>
            <a:spLocks noGrp="1"/>
          </p:cNvSpPr>
          <p:nvPr>
            <p:ph type="body" sz="quarter" idx="48" hasCustomPrompt="1"/>
          </p:nvPr>
        </p:nvSpPr>
        <p:spPr>
          <a:xfrm>
            <a:off x="4351323" y="4368574"/>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81" name="Text Placeholder 2">
            <a:extLst>
              <a:ext uri="{FF2B5EF4-FFF2-40B4-BE49-F238E27FC236}">
                <a16:creationId xmlns:a16="http://schemas.microsoft.com/office/drawing/2014/main" id="{B5552BD6-2641-4965-A069-89D0CA9F756C}"/>
              </a:ext>
            </a:extLst>
          </p:cNvPr>
          <p:cNvSpPr>
            <a:spLocks noGrp="1"/>
          </p:cNvSpPr>
          <p:nvPr>
            <p:ph type="body" idx="49" hasCustomPrompt="1"/>
          </p:nvPr>
        </p:nvSpPr>
        <p:spPr>
          <a:xfrm>
            <a:off x="8427960" y="4327531"/>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82" name="Text Placeholder 4">
            <a:extLst>
              <a:ext uri="{FF2B5EF4-FFF2-40B4-BE49-F238E27FC236}">
                <a16:creationId xmlns:a16="http://schemas.microsoft.com/office/drawing/2014/main" id="{46E00CF8-6841-4E55-AE6D-9163AEFC975C}"/>
              </a:ext>
            </a:extLst>
          </p:cNvPr>
          <p:cNvSpPr>
            <a:spLocks noGrp="1"/>
          </p:cNvSpPr>
          <p:nvPr>
            <p:ph type="body" sz="quarter" idx="50" hasCustomPrompt="1"/>
          </p:nvPr>
        </p:nvSpPr>
        <p:spPr>
          <a:xfrm>
            <a:off x="8191446" y="4368574"/>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4198042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D2BBB408-88FF-461D-A7B8-C7AA21980ABC}"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1" name="Text Placeholder 2">
            <a:extLst>
              <a:ext uri="{FF2B5EF4-FFF2-40B4-BE49-F238E27FC236}">
                <a16:creationId xmlns:a16="http://schemas.microsoft.com/office/drawing/2014/main" id="{77AE6954-1E5C-42B0-A00D-3E5269FF4E51}"/>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2" name="Picture Placeholder 10">
            <a:extLst>
              <a:ext uri="{FF2B5EF4-FFF2-40B4-BE49-F238E27FC236}">
                <a16:creationId xmlns:a16="http://schemas.microsoft.com/office/drawing/2014/main" id="{5171A5C2-BD0D-418D-83B8-0E3C8A1EEBE4}"/>
              </a:ext>
            </a:extLst>
          </p:cNvPr>
          <p:cNvSpPr>
            <a:spLocks noGrp="1"/>
          </p:cNvSpPr>
          <p:nvPr>
            <p:ph type="pic" sz="quarter" idx="37"/>
          </p:nvPr>
        </p:nvSpPr>
        <p:spPr>
          <a:xfrm>
            <a:off x="6231828" y="1598567"/>
            <a:ext cx="5960173" cy="4785226"/>
          </a:xfrm>
          <a:solidFill>
            <a:schemeClr val="bg1"/>
          </a:solidFill>
        </p:spPr>
        <p:txBody>
          <a:bodyPr anchor="ctr" anchorCtr="0"/>
          <a:lstStyle>
            <a:lvl1pPr marL="0" indent="0" algn="ctr">
              <a:buNone/>
              <a:defRPr/>
            </a:lvl1pPr>
          </a:lstStyle>
          <a:p>
            <a:endParaRPr lang="en-AU" dirty="0"/>
          </a:p>
        </p:txBody>
      </p:sp>
      <p:sp>
        <p:nvSpPr>
          <p:cNvPr id="33" name="Text Placeholder 15">
            <a:extLst>
              <a:ext uri="{FF2B5EF4-FFF2-40B4-BE49-F238E27FC236}">
                <a16:creationId xmlns:a16="http://schemas.microsoft.com/office/drawing/2014/main" id="{804C10A9-4734-474D-865F-0A5FA4B60AA7}"/>
              </a:ext>
            </a:extLst>
          </p:cNvPr>
          <p:cNvSpPr>
            <a:spLocks noGrp="1"/>
          </p:cNvSpPr>
          <p:nvPr>
            <p:ph type="body" sz="quarter" idx="25"/>
          </p:nvPr>
        </p:nvSpPr>
        <p:spPr>
          <a:xfrm>
            <a:off x="511200" y="2773738"/>
            <a:ext cx="2545176" cy="323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0" name="Text Placeholder 15">
            <a:extLst>
              <a:ext uri="{FF2B5EF4-FFF2-40B4-BE49-F238E27FC236}">
                <a16:creationId xmlns:a16="http://schemas.microsoft.com/office/drawing/2014/main" id="{8400E622-7D80-405E-96E3-7A8D90FBFFF2}"/>
              </a:ext>
            </a:extLst>
          </p:cNvPr>
          <p:cNvSpPr>
            <a:spLocks noGrp="1"/>
          </p:cNvSpPr>
          <p:nvPr>
            <p:ph type="body" sz="quarter" idx="26"/>
          </p:nvPr>
        </p:nvSpPr>
        <p:spPr>
          <a:xfrm>
            <a:off x="3343734" y="2773738"/>
            <a:ext cx="2545176" cy="323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8627D072-3B1E-4856-AA67-8DEDFBE6D59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96913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BD0A7F98-8EA0-4026-B0E9-92985979F673}"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0" name="Picture Placeholder 10">
            <a:extLst>
              <a:ext uri="{FF2B5EF4-FFF2-40B4-BE49-F238E27FC236}">
                <a16:creationId xmlns:a16="http://schemas.microsoft.com/office/drawing/2014/main" id="{B57AAF38-9234-4295-86BC-D44EB375BBE3}"/>
              </a:ext>
            </a:extLst>
          </p:cNvPr>
          <p:cNvSpPr>
            <a:spLocks noGrp="1"/>
          </p:cNvSpPr>
          <p:nvPr>
            <p:ph type="pic" sz="quarter" idx="13"/>
          </p:nvPr>
        </p:nvSpPr>
        <p:spPr>
          <a:xfrm>
            <a:off x="511200" y="1598567"/>
            <a:ext cx="5377710" cy="2024830"/>
          </a:xfrm>
          <a:solidFill>
            <a:schemeClr val="bg1"/>
          </a:solidFill>
        </p:spPr>
        <p:txBody>
          <a:bodyPr anchor="ctr" anchorCtr="0"/>
          <a:lstStyle>
            <a:lvl1pPr marL="0" indent="0" algn="ctr">
              <a:buNone/>
              <a:defRPr/>
            </a:lvl1pPr>
          </a:lstStyle>
          <a:p>
            <a:endParaRPr lang="en-AU" dirty="0"/>
          </a:p>
        </p:txBody>
      </p:sp>
      <p:sp>
        <p:nvSpPr>
          <p:cNvPr id="33" name="Picture Placeholder 10">
            <a:extLst>
              <a:ext uri="{FF2B5EF4-FFF2-40B4-BE49-F238E27FC236}">
                <a16:creationId xmlns:a16="http://schemas.microsoft.com/office/drawing/2014/main" id="{1FE40072-C517-4FBD-A4E9-77D5714706A5}"/>
              </a:ext>
            </a:extLst>
          </p:cNvPr>
          <p:cNvSpPr>
            <a:spLocks noGrp="1"/>
          </p:cNvSpPr>
          <p:nvPr>
            <p:ph type="pic" sz="quarter" idx="26"/>
          </p:nvPr>
        </p:nvSpPr>
        <p:spPr>
          <a:xfrm>
            <a:off x="6299927" y="1598567"/>
            <a:ext cx="5377710" cy="2024830"/>
          </a:xfrm>
          <a:solidFill>
            <a:schemeClr val="bg1"/>
          </a:solidFill>
        </p:spPr>
        <p:txBody>
          <a:bodyPr anchor="ctr" anchorCtr="0"/>
          <a:lstStyle>
            <a:lvl1pPr marL="0" indent="0" algn="ctr">
              <a:buNone/>
              <a:defRPr/>
            </a:lvl1pPr>
          </a:lstStyle>
          <a:p>
            <a:endParaRPr lang="en-AU" dirty="0"/>
          </a:p>
        </p:txBody>
      </p:sp>
      <p:sp>
        <p:nvSpPr>
          <p:cNvPr id="37" name="Text Placeholder 2">
            <a:extLst>
              <a:ext uri="{FF2B5EF4-FFF2-40B4-BE49-F238E27FC236}">
                <a16:creationId xmlns:a16="http://schemas.microsoft.com/office/drawing/2014/main" id="{A84A54A3-4E13-4BE3-A55F-C7D665737E38}"/>
              </a:ext>
            </a:extLst>
          </p:cNvPr>
          <p:cNvSpPr>
            <a:spLocks noGrp="1"/>
          </p:cNvSpPr>
          <p:nvPr>
            <p:ph type="body" idx="31" hasCustomPrompt="1"/>
          </p:nvPr>
        </p:nvSpPr>
        <p:spPr>
          <a:xfrm>
            <a:off x="747714" y="3821441"/>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38" name="Text Placeholder 4">
            <a:extLst>
              <a:ext uri="{FF2B5EF4-FFF2-40B4-BE49-F238E27FC236}">
                <a16:creationId xmlns:a16="http://schemas.microsoft.com/office/drawing/2014/main" id="{CC206E25-4DE9-4AED-B03A-54B4CFE457D0}"/>
              </a:ext>
            </a:extLst>
          </p:cNvPr>
          <p:cNvSpPr>
            <a:spLocks noGrp="1"/>
          </p:cNvSpPr>
          <p:nvPr>
            <p:ph type="body" sz="quarter" idx="32" hasCustomPrompt="1"/>
          </p:nvPr>
        </p:nvSpPr>
        <p:spPr>
          <a:xfrm>
            <a:off x="511200"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9" name="Text Placeholder 15">
            <a:extLst>
              <a:ext uri="{FF2B5EF4-FFF2-40B4-BE49-F238E27FC236}">
                <a16:creationId xmlns:a16="http://schemas.microsoft.com/office/drawing/2014/main" id="{8722A115-15E6-44B1-A0FC-3C3716B865C0}"/>
              </a:ext>
            </a:extLst>
          </p:cNvPr>
          <p:cNvSpPr>
            <a:spLocks noGrp="1"/>
          </p:cNvSpPr>
          <p:nvPr>
            <p:ph type="body" sz="quarter" idx="19"/>
          </p:nvPr>
        </p:nvSpPr>
        <p:spPr>
          <a:xfrm>
            <a:off x="511200" y="4484636"/>
            <a:ext cx="3489354" cy="1522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B78F01EB-6503-4135-8740-43F0DAF72DCD}"/>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15" name="Text Placeholder 2">
            <a:extLst>
              <a:ext uri="{FF2B5EF4-FFF2-40B4-BE49-F238E27FC236}">
                <a16:creationId xmlns:a16="http://schemas.microsoft.com/office/drawing/2014/main" id="{A8B00953-9EAF-4E3F-9F11-8CB61F62F64B}"/>
              </a:ext>
            </a:extLst>
          </p:cNvPr>
          <p:cNvSpPr>
            <a:spLocks noGrp="1"/>
          </p:cNvSpPr>
          <p:nvPr>
            <p:ph type="body" idx="33" hasCustomPrompt="1"/>
          </p:nvPr>
        </p:nvSpPr>
        <p:spPr>
          <a:xfrm>
            <a:off x="6536441" y="3821441"/>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16" name="Text Placeholder 4">
            <a:extLst>
              <a:ext uri="{FF2B5EF4-FFF2-40B4-BE49-F238E27FC236}">
                <a16:creationId xmlns:a16="http://schemas.microsoft.com/office/drawing/2014/main" id="{5805E446-5FD8-45B4-9890-CF2E0880A580}"/>
              </a:ext>
            </a:extLst>
          </p:cNvPr>
          <p:cNvSpPr>
            <a:spLocks noGrp="1"/>
          </p:cNvSpPr>
          <p:nvPr>
            <p:ph type="body" sz="quarter" idx="34" hasCustomPrompt="1"/>
          </p:nvPr>
        </p:nvSpPr>
        <p:spPr>
          <a:xfrm>
            <a:off x="6299927"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17" name="Text Placeholder 15">
            <a:extLst>
              <a:ext uri="{FF2B5EF4-FFF2-40B4-BE49-F238E27FC236}">
                <a16:creationId xmlns:a16="http://schemas.microsoft.com/office/drawing/2014/main" id="{4E0EE0C9-9882-4FDB-97D3-AAF759FE0422}"/>
              </a:ext>
            </a:extLst>
          </p:cNvPr>
          <p:cNvSpPr>
            <a:spLocks noGrp="1"/>
          </p:cNvSpPr>
          <p:nvPr>
            <p:ph type="body" sz="quarter" idx="35"/>
          </p:nvPr>
        </p:nvSpPr>
        <p:spPr>
          <a:xfrm>
            <a:off x="6299927" y="4484636"/>
            <a:ext cx="3489354" cy="1522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52514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ictures +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EFDA15B-D6AB-419B-BB63-5585942B7FAA}"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0" name="Picture Placeholder 10">
            <a:extLst>
              <a:ext uri="{FF2B5EF4-FFF2-40B4-BE49-F238E27FC236}">
                <a16:creationId xmlns:a16="http://schemas.microsoft.com/office/drawing/2014/main" id="{B57AAF38-9234-4295-86BC-D44EB375BBE3}"/>
              </a:ext>
            </a:extLst>
          </p:cNvPr>
          <p:cNvSpPr>
            <a:spLocks noGrp="1"/>
          </p:cNvSpPr>
          <p:nvPr>
            <p:ph type="pic" sz="quarter" idx="13"/>
          </p:nvPr>
        </p:nvSpPr>
        <p:spPr>
          <a:xfrm>
            <a:off x="511200" y="2808294"/>
            <a:ext cx="2545176" cy="2024830"/>
          </a:xfrm>
          <a:solidFill>
            <a:schemeClr val="bg1"/>
          </a:solidFill>
        </p:spPr>
        <p:txBody>
          <a:bodyPr anchor="ctr" anchorCtr="0"/>
          <a:lstStyle>
            <a:lvl1pPr marL="0" indent="0" algn="ctr">
              <a:buNone/>
              <a:defRPr/>
            </a:lvl1pPr>
          </a:lstStyle>
          <a:p>
            <a:endParaRPr lang="en-AU" dirty="0"/>
          </a:p>
        </p:txBody>
      </p:sp>
      <p:sp>
        <p:nvSpPr>
          <p:cNvPr id="14" name="Text Placeholder 2">
            <a:extLst>
              <a:ext uri="{FF2B5EF4-FFF2-40B4-BE49-F238E27FC236}">
                <a16:creationId xmlns:a16="http://schemas.microsoft.com/office/drawing/2014/main" id="{1F1A3DFF-48D8-456A-9024-FA6C8D1C19E0}"/>
              </a:ext>
            </a:extLst>
          </p:cNvPr>
          <p:cNvSpPr>
            <a:spLocks noGrp="1"/>
          </p:cNvSpPr>
          <p:nvPr>
            <p:ph type="body" idx="33"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17" name="Text Placeholder 2">
            <a:extLst>
              <a:ext uri="{FF2B5EF4-FFF2-40B4-BE49-F238E27FC236}">
                <a16:creationId xmlns:a16="http://schemas.microsoft.com/office/drawing/2014/main" id="{90444A4B-0724-4A09-B068-45DD290D8F0A}"/>
              </a:ext>
            </a:extLst>
          </p:cNvPr>
          <p:cNvSpPr>
            <a:spLocks noGrp="1"/>
          </p:cNvSpPr>
          <p:nvPr>
            <p:ph type="body" idx="16" hasCustomPrompt="1"/>
          </p:nvPr>
        </p:nvSpPr>
        <p:spPr>
          <a:xfrm>
            <a:off x="3632034" y="2767250"/>
            <a:ext cx="2254163"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8" name="Text Placeholder 4">
            <a:extLst>
              <a:ext uri="{FF2B5EF4-FFF2-40B4-BE49-F238E27FC236}">
                <a16:creationId xmlns:a16="http://schemas.microsoft.com/office/drawing/2014/main" id="{9733A0B9-CD43-41D0-9449-48B15E1EAD14}"/>
              </a:ext>
            </a:extLst>
          </p:cNvPr>
          <p:cNvSpPr>
            <a:spLocks noGrp="1"/>
          </p:cNvSpPr>
          <p:nvPr>
            <p:ph type="body" sz="quarter" idx="17" hasCustomPrompt="1"/>
          </p:nvPr>
        </p:nvSpPr>
        <p:spPr>
          <a:xfrm>
            <a:off x="3346920" y="280829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0" name="Text Placeholder 15">
            <a:extLst>
              <a:ext uri="{FF2B5EF4-FFF2-40B4-BE49-F238E27FC236}">
                <a16:creationId xmlns:a16="http://schemas.microsoft.com/office/drawing/2014/main" id="{03195A83-38B4-42F9-9EF9-4B3B6D5ADE84}"/>
              </a:ext>
            </a:extLst>
          </p:cNvPr>
          <p:cNvSpPr>
            <a:spLocks noGrp="1"/>
          </p:cNvSpPr>
          <p:nvPr>
            <p:ph type="body" sz="quarter" idx="32"/>
          </p:nvPr>
        </p:nvSpPr>
        <p:spPr>
          <a:xfrm>
            <a:off x="3347542" y="3430446"/>
            <a:ext cx="2538656" cy="25770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DD3CAAE8-547B-4D8F-891C-06EDE87CB6B2}"/>
              </a:ext>
            </a:extLst>
          </p:cNvPr>
          <p:cNvSpPr>
            <a:spLocks noGrp="1"/>
          </p:cNvSpPr>
          <p:nvPr>
            <p:ph type="title"/>
          </p:nvPr>
        </p:nvSpPr>
        <p:spPr/>
        <p:txBody>
          <a:bodyPr/>
          <a:lstStyle/>
          <a:p>
            <a:r>
              <a:rPr lang="en-US"/>
              <a:t>Click to edit Master title style</a:t>
            </a:r>
            <a:endParaRPr lang="en-AU"/>
          </a:p>
        </p:txBody>
      </p:sp>
      <p:sp>
        <p:nvSpPr>
          <p:cNvPr id="16" name="Picture Placeholder 10">
            <a:extLst>
              <a:ext uri="{FF2B5EF4-FFF2-40B4-BE49-F238E27FC236}">
                <a16:creationId xmlns:a16="http://schemas.microsoft.com/office/drawing/2014/main" id="{B34FDCDC-776D-4DCB-8686-B01FB2693FE9}"/>
              </a:ext>
            </a:extLst>
          </p:cNvPr>
          <p:cNvSpPr>
            <a:spLocks noGrp="1"/>
          </p:cNvSpPr>
          <p:nvPr>
            <p:ph type="pic" sz="quarter" idx="34"/>
          </p:nvPr>
        </p:nvSpPr>
        <p:spPr>
          <a:xfrm>
            <a:off x="6299284" y="2808294"/>
            <a:ext cx="2545176" cy="2024830"/>
          </a:xfrm>
          <a:solidFill>
            <a:schemeClr val="bg1"/>
          </a:solidFill>
        </p:spPr>
        <p:txBody>
          <a:bodyPr anchor="ctr" anchorCtr="0"/>
          <a:lstStyle>
            <a:lvl1pPr marL="0" indent="0" algn="ctr">
              <a:buNone/>
              <a:defRPr/>
            </a:lvl1pPr>
          </a:lstStyle>
          <a:p>
            <a:endParaRPr lang="en-AU" dirty="0"/>
          </a:p>
        </p:txBody>
      </p:sp>
      <p:sp>
        <p:nvSpPr>
          <p:cNvPr id="19" name="Text Placeholder 2">
            <a:extLst>
              <a:ext uri="{FF2B5EF4-FFF2-40B4-BE49-F238E27FC236}">
                <a16:creationId xmlns:a16="http://schemas.microsoft.com/office/drawing/2014/main" id="{F3982262-1DFB-408B-9F41-30EAF9AA9ECD}"/>
              </a:ext>
            </a:extLst>
          </p:cNvPr>
          <p:cNvSpPr>
            <a:spLocks noGrp="1"/>
          </p:cNvSpPr>
          <p:nvPr>
            <p:ph type="body" idx="35" hasCustomPrompt="1"/>
          </p:nvPr>
        </p:nvSpPr>
        <p:spPr>
          <a:xfrm>
            <a:off x="9420118" y="2767250"/>
            <a:ext cx="2254163"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5" name="Text Placeholder 4">
            <a:extLst>
              <a:ext uri="{FF2B5EF4-FFF2-40B4-BE49-F238E27FC236}">
                <a16:creationId xmlns:a16="http://schemas.microsoft.com/office/drawing/2014/main" id="{12E19954-D564-4346-BCC9-33B339C78E7A}"/>
              </a:ext>
            </a:extLst>
          </p:cNvPr>
          <p:cNvSpPr>
            <a:spLocks noGrp="1"/>
          </p:cNvSpPr>
          <p:nvPr>
            <p:ph type="body" sz="quarter" idx="36" hasCustomPrompt="1"/>
          </p:nvPr>
        </p:nvSpPr>
        <p:spPr>
          <a:xfrm>
            <a:off x="9135004" y="280829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6" name="Text Placeholder 15">
            <a:extLst>
              <a:ext uri="{FF2B5EF4-FFF2-40B4-BE49-F238E27FC236}">
                <a16:creationId xmlns:a16="http://schemas.microsoft.com/office/drawing/2014/main" id="{CEF1B989-64AA-4476-B10F-D8FA0B8EC518}"/>
              </a:ext>
            </a:extLst>
          </p:cNvPr>
          <p:cNvSpPr>
            <a:spLocks noGrp="1"/>
          </p:cNvSpPr>
          <p:nvPr>
            <p:ph type="body" sz="quarter" idx="37"/>
          </p:nvPr>
        </p:nvSpPr>
        <p:spPr>
          <a:xfrm>
            <a:off x="9135626" y="3430446"/>
            <a:ext cx="2538656" cy="25770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71217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CD498577-5EBF-4017-8591-D7A1709AE565}"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0" name="Picture Placeholder 10">
            <a:extLst>
              <a:ext uri="{FF2B5EF4-FFF2-40B4-BE49-F238E27FC236}">
                <a16:creationId xmlns:a16="http://schemas.microsoft.com/office/drawing/2014/main" id="{B57AAF38-9234-4295-86BC-D44EB375BBE3}"/>
              </a:ext>
            </a:extLst>
          </p:cNvPr>
          <p:cNvSpPr>
            <a:spLocks noGrp="1"/>
          </p:cNvSpPr>
          <p:nvPr>
            <p:ph type="pic" sz="quarter" idx="13"/>
          </p:nvPr>
        </p:nvSpPr>
        <p:spPr>
          <a:xfrm>
            <a:off x="511200" y="1598567"/>
            <a:ext cx="2545176" cy="2024830"/>
          </a:xfrm>
          <a:solidFill>
            <a:schemeClr val="bg1"/>
          </a:solidFill>
        </p:spPr>
        <p:txBody>
          <a:bodyPr anchor="ctr" anchorCtr="0"/>
          <a:lstStyle>
            <a:lvl1pPr marL="0" indent="0" algn="ctr">
              <a:buNone/>
              <a:defRPr/>
            </a:lvl1pPr>
          </a:lstStyle>
          <a:p>
            <a:endParaRPr lang="en-AU" dirty="0"/>
          </a:p>
        </p:txBody>
      </p:sp>
      <p:sp>
        <p:nvSpPr>
          <p:cNvPr id="35" name="Text Placeholder 15">
            <a:extLst>
              <a:ext uri="{FF2B5EF4-FFF2-40B4-BE49-F238E27FC236}">
                <a16:creationId xmlns:a16="http://schemas.microsoft.com/office/drawing/2014/main" id="{1058BE12-A1E2-4DFD-8A71-E89A9BC7C4E2}"/>
              </a:ext>
            </a:extLst>
          </p:cNvPr>
          <p:cNvSpPr>
            <a:spLocks noGrp="1"/>
          </p:cNvSpPr>
          <p:nvPr>
            <p:ph type="body" sz="quarter" idx="28"/>
          </p:nvPr>
        </p:nvSpPr>
        <p:spPr>
          <a:xfrm>
            <a:off x="511200" y="4484630"/>
            <a:ext cx="2545176" cy="1522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6" name="Text Placeholder 15">
            <a:extLst>
              <a:ext uri="{FF2B5EF4-FFF2-40B4-BE49-F238E27FC236}">
                <a16:creationId xmlns:a16="http://schemas.microsoft.com/office/drawing/2014/main" id="{BCEFBE55-41C2-48B2-B391-6297C21B05D0}"/>
              </a:ext>
            </a:extLst>
          </p:cNvPr>
          <p:cNvSpPr>
            <a:spLocks noGrp="1"/>
          </p:cNvSpPr>
          <p:nvPr>
            <p:ph type="body" sz="quarter" idx="29"/>
          </p:nvPr>
        </p:nvSpPr>
        <p:spPr>
          <a:xfrm>
            <a:off x="3384954" y="4484630"/>
            <a:ext cx="2545176" cy="1522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7" name="Text Placeholder 15">
            <a:extLst>
              <a:ext uri="{FF2B5EF4-FFF2-40B4-BE49-F238E27FC236}">
                <a16:creationId xmlns:a16="http://schemas.microsoft.com/office/drawing/2014/main" id="{913A1B72-7622-49F9-B711-3B5B0AD74E2E}"/>
              </a:ext>
            </a:extLst>
          </p:cNvPr>
          <p:cNvSpPr>
            <a:spLocks noGrp="1"/>
          </p:cNvSpPr>
          <p:nvPr>
            <p:ph type="body" sz="quarter" idx="30"/>
          </p:nvPr>
        </p:nvSpPr>
        <p:spPr>
          <a:xfrm>
            <a:off x="6258708" y="4484630"/>
            <a:ext cx="2545176" cy="1522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8" name="Text Placeholder 15">
            <a:extLst>
              <a:ext uri="{FF2B5EF4-FFF2-40B4-BE49-F238E27FC236}">
                <a16:creationId xmlns:a16="http://schemas.microsoft.com/office/drawing/2014/main" id="{065E935A-3B66-43A5-9C91-DBC515887845}"/>
              </a:ext>
            </a:extLst>
          </p:cNvPr>
          <p:cNvSpPr>
            <a:spLocks noGrp="1"/>
          </p:cNvSpPr>
          <p:nvPr>
            <p:ph type="body" sz="quarter" idx="31"/>
          </p:nvPr>
        </p:nvSpPr>
        <p:spPr>
          <a:xfrm>
            <a:off x="9132461" y="4484630"/>
            <a:ext cx="2545176" cy="1522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9B3823A1-B791-419D-9E52-4A6C6329F442}"/>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23" name="Text Placeholder 2">
            <a:extLst>
              <a:ext uri="{FF2B5EF4-FFF2-40B4-BE49-F238E27FC236}">
                <a16:creationId xmlns:a16="http://schemas.microsoft.com/office/drawing/2014/main" id="{2DC7591B-FDBD-457E-9C0B-DD6E3C004486}"/>
              </a:ext>
            </a:extLst>
          </p:cNvPr>
          <p:cNvSpPr>
            <a:spLocks noGrp="1"/>
          </p:cNvSpPr>
          <p:nvPr>
            <p:ph type="body" idx="32" hasCustomPrompt="1"/>
          </p:nvPr>
        </p:nvSpPr>
        <p:spPr>
          <a:xfrm>
            <a:off x="3621468"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26" name="Text Placeholder 4">
            <a:extLst>
              <a:ext uri="{FF2B5EF4-FFF2-40B4-BE49-F238E27FC236}">
                <a16:creationId xmlns:a16="http://schemas.microsoft.com/office/drawing/2014/main" id="{BCB226EF-2DD4-454F-9807-5EAFBC5CE552}"/>
              </a:ext>
            </a:extLst>
          </p:cNvPr>
          <p:cNvSpPr>
            <a:spLocks noGrp="1"/>
          </p:cNvSpPr>
          <p:nvPr>
            <p:ph type="body" sz="quarter" idx="33" hasCustomPrompt="1"/>
          </p:nvPr>
        </p:nvSpPr>
        <p:spPr>
          <a:xfrm>
            <a:off x="3384954"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9" name="Picture Placeholder 10">
            <a:extLst>
              <a:ext uri="{FF2B5EF4-FFF2-40B4-BE49-F238E27FC236}">
                <a16:creationId xmlns:a16="http://schemas.microsoft.com/office/drawing/2014/main" id="{41973768-BE96-4F38-9BB8-4C7C9A127A4C}"/>
              </a:ext>
            </a:extLst>
          </p:cNvPr>
          <p:cNvSpPr>
            <a:spLocks noGrp="1"/>
          </p:cNvSpPr>
          <p:nvPr>
            <p:ph type="pic" sz="quarter" idx="34"/>
          </p:nvPr>
        </p:nvSpPr>
        <p:spPr>
          <a:xfrm>
            <a:off x="3384954" y="1598567"/>
            <a:ext cx="2545176" cy="2024830"/>
          </a:xfrm>
          <a:solidFill>
            <a:schemeClr val="bg1"/>
          </a:solidFill>
        </p:spPr>
        <p:txBody>
          <a:bodyPr anchor="ctr" anchorCtr="0"/>
          <a:lstStyle>
            <a:lvl1pPr marL="0" indent="0" algn="ctr">
              <a:buNone/>
              <a:defRPr/>
            </a:lvl1pPr>
          </a:lstStyle>
          <a:p>
            <a:endParaRPr lang="en-AU" dirty="0"/>
          </a:p>
        </p:txBody>
      </p:sp>
      <p:sp>
        <p:nvSpPr>
          <p:cNvPr id="31" name="Text Placeholder 2">
            <a:extLst>
              <a:ext uri="{FF2B5EF4-FFF2-40B4-BE49-F238E27FC236}">
                <a16:creationId xmlns:a16="http://schemas.microsoft.com/office/drawing/2014/main" id="{6E354154-D636-4D39-B741-27E172E5C335}"/>
              </a:ext>
            </a:extLst>
          </p:cNvPr>
          <p:cNvSpPr>
            <a:spLocks noGrp="1"/>
          </p:cNvSpPr>
          <p:nvPr>
            <p:ph type="body" idx="35" hasCustomPrompt="1"/>
          </p:nvPr>
        </p:nvSpPr>
        <p:spPr>
          <a:xfrm>
            <a:off x="6495222"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39" name="Text Placeholder 4">
            <a:extLst>
              <a:ext uri="{FF2B5EF4-FFF2-40B4-BE49-F238E27FC236}">
                <a16:creationId xmlns:a16="http://schemas.microsoft.com/office/drawing/2014/main" id="{56700118-7090-4E13-889E-C68F4387828C}"/>
              </a:ext>
            </a:extLst>
          </p:cNvPr>
          <p:cNvSpPr>
            <a:spLocks noGrp="1"/>
          </p:cNvSpPr>
          <p:nvPr>
            <p:ph type="body" sz="quarter" idx="36" hasCustomPrompt="1"/>
          </p:nvPr>
        </p:nvSpPr>
        <p:spPr>
          <a:xfrm>
            <a:off x="6258708"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40" name="Picture Placeholder 10">
            <a:extLst>
              <a:ext uri="{FF2B5EF4-FFF2-40B4-BE49-F238E27FC236}">
                <a16:creationId xmlns:a16="http://schemas.microsoft.com/office/drawing/2014/main" id="{C40154FB-66E3-443F-BF3B-D0FA71ECE52B}"/>
              </a:ext>
            </a:extLst>
          </p:cNvPr>
          <p:cNvSpPr>
            <a:spLocks noGrp="1"/>
          </p:cNvSpPr>
          <p:nvPr>
            <p:ph type="pic" sz="quarter" idx="37"/>
          </p:nvPr>
        </p:nvSpPr>
        <p:spPr>
          <a:xfrm>
            <a:off x="6258708" y="1598567"/>
            <a:ext cx="2545176" cy="2024830"/>
          </a:xfrm>
          <a:solidFill>
            <a:schemeClr val="bg1"/>
          </a:solidFill>
        </p:spPr>
        <p:txBody>
          <a:bodyPr anchor="ctr" anchorCtr="0"/>
          <a:lstStyle>
            <a:lvl1pPr marL="0" indent="0" algn="ctr">
              <a:buNone/>
              <a:defRPr/>
            </a:lvl1pPr>
          </a:lstStyle>
          <a:p>
            <a:endParaRPr lang="en-AU" dirty="0"/>
          </a:p>
        </p:txBody>
      </p:sp>
      <p:sp>
        <p:nvSpPr>
          <p:cNvPr id="41" name="Text Placeholder 2">
            <a:extLst>
              <a:ext uri="{FF2B5EF4-FFF2-40B4-BE49-F238E27FC236}">
                <a16:creationId xmlns:a16="http://schemas.microsoft.com/office/drawing/2014/main" id="{7FF07104-5116-41DD-ADC8-B51297C583A9}"/>
              </a:ext>
            </a:extLst>
          </p:cNvPr>
          <p:cNvSpPr>
            <a:spLocks noGrp="1"/>
          </p:cNvSpPr>
          <p:nvPr>
            <p:ph type="body" idx="38" hasCustomPrompt="1"/>
          </p:nvPr>
        </p:nvSpPr>
        <p:spPr>
          <a:xfrm>
            <a:off x="9368975"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42" name="Text Placeholder 4">
            <a:extLst>
              <a:ext uri="{FF2B5EF4-FFF2-40B4-BE49-F238E27FC236}">
                <a16:creationId xmlns:a16="http://schemas.microsoft.com/office/drawing/2014/main" id="{D3601310-8CEB-45A5-B023-D3E8A78E012D}"/>
              </a:ext>
            </a:extLst>
          </p:cNvPr>
          <p:cNvSpPr>
            <a:spLocks noGrp="1"/>
          </p:cNvSpPr>
          <p:nvPr>
            <p:ph type="body" sz="quarter" idx="39" hasCustomPrompt="1"/>
          </p:nvPr>
        </p:nvSpPr>
        <p:spPr>
          <a:xfrm>
            <a:off x="9132461"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43" name="Picture Placeholder 10">
            <a:extLst>
              <a:ext uri="{FF2B5EF4-FFF2-40B4-BE49-F238E27FC236}">
                <a16:creationId xmlns:a16="http://schemas.microsoft.com/office/drawing/2014/main" id="{68E03CB3-E585-4C68-8AAA-5EF7A2DD02AD}"/>
              </a:ext>
            </a:extLst>
          </p:cNvPr>
          <p:cNvSpPr>
            <a:spLocks noGrp="1"/>
          </p:cNvSpPr>
          <p:nvPr>
            <p:ph type="pic" sz="quarter" idx="40"/>
          </p:nvPr>
        </p:nvSpPr>
        <p:spPr>
          <a:xfrm>
            <a:off x="9132461" y="1598567"/>
            <a:ext cx="2545176" cy="2024830"/>
          </a:xfrm>
          <a:solidFill>
            <a:schemeClr val="bg1"/>
          </a:solidFill>
        </p:spPr>
        <p:txBody>
          <a:bodyPr anchor="ctr" anchorCtr="0"/>
          <a:lstStyle>
            <a:lvl1pPr marL="0" indent="0" algn="ctr">
              <a:buNone/>
              <a:defRPr/>
            </a:lvl1pPr>
          </a:lstStyle>
          <a:p>
            <a:endParaRPr lang="en-AU" dirty="0"/>
          </a:p>
        </p:txBody>
      </p:sp>
    </p:spTree>
    <p:extLst>
      <p:ext uri="{BB962C8B-B14F-4D97-AF65-F5344CB8AC3E}">
        <p14:creationId xmlns:p14="http://schemas.microsoft.com/office/powerpoint/2010/main" val="484356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856C6278-F80A-4A1E-9ADC-B55C4BA0A8F0}"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1" name="Text Placeholder 2">
            <a:extLst>
              <a:ext uri="{FF2B5EF4-FFF2-40B4-BE49-F238E27FC236}">
                <a16:creationId xmlns:a16="http://schemas.microsoft.com/office/drawing/2014/main" id="{77AE6954-1E5C-42B0-A00D-3E5269FF4E51}"/>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3" name="Text Placeholder 15">
            <a:extLst>
              <a:ext uri="{FF2B5EF4-FFF2-40B4-BE49-F238E27FC236}">
                <a16:creationId xmlns:a16="http://schemas.microsoft.com/office/drawing/2014/main" id="{804C10A9-4734-474D-865F-0A5FA4B60AA7}"/>
              </a:ext>
            </a:extLst>
          </p:cNvPr>
          <p:cNvSpPr>
            <a:spLocks noGrp="1"/>
          </p:cNvSpPr>
          <p:nvPr>
            <p:ph type="body" sz="quarter" idx="25"/>
          </p:nvPr>
        </p:nvSpPr>
        <p:spPr>
          <a:xfrm>
            <a:off x="511200" y="2773738"/>
            <a:ext cx="5374995" cy="323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8">
            <a:extLst>
              <a:ext uri="{FF2B5EF4-FFF2-40B4-BE49-F238E27FC236}">
                <a16:creationId xmlns:a16="http://schemas.microsoft.com/office/drawing/2014/main" id="{ACB24BF0-6C55-4997-8480-0B8E655CCC0B}"/>
              </a:ext>
            </a:extLst>
          </p:cNvPr>
          <p:cNvSpPr>
            <a:spLocks noGrp="1"/>
          </p:cNvSpPr>
          <p:nvPr>
            <p:ph sz="quarter" idx="31" hasCustomPrompt="1"/>
          </p:nvPr>
        </p:nvSpPr>
        <p:spPr>
          <a:xfrm>
            <a:off x="6231829" y="1598566"/>
            <a:ext cx="5960173" cy="4785225"/>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C0A078A2-B375-4D35-8F80-BDD93153B89B}"/>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110889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97CCA32-2F53-41EC-B84F-F078B42B1F29}"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0" name="Text Placeholder 2">
            <a:extLst>
              <a:ext uri="{FF2B5EF4-FFF2-40B4-BE49-F238E27FC236}">
                <a16:creationId xmlns:a16="http://schemas.microsoft.com/office/drawing/2014/main" id="{D3F21767-0D62-4272-B743-010126474D06}"/>
              </a:ext>
            </a:extLst>
          </p:cNvPr>
          <p:cNvSpPr>
            <a:spLocks noGrp="1"/>
          </p:cNvSpPr>
          <p:nvPr>
            <p:ph type="body" idx="15" hasCustomPrompt="1"/>
          </p:nvPr>
        </p:nvSpPr>
        <p:spPr>
          <a:xfrm>
            <a:off x="747714" y="1557523"/>
            <a:ext cx="5139100"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1" name="Text Placeholder 4">
            <a:extLst>
              <a:ext uri="{FF2B5EF4-FFF2-40B4-BE49-F238E27FC236}">
                <a16:creationId xmlns:a16="http://schemas.microsoft.com/office/drawing/2014/main" id="{4DDFB581-BBE1-43A6-B402-906CD8AAA7FF}"/>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16" name="Text Placeholder 15">
            <a:extLst>
              <a:ext uri="{FF2B5EF4-FFF2-40B4-BE49-F238E27FC236}">
                <a16:creationId xmlns:a16="http://schemas.microsoft.com/office/drawing/2014/main" id="{99F9F663-0B1E-446A-9E95-3DA24D688F91}"/>
              </a:ext>
            </a:extLst>
          </p:cNvPr>
          <p:cNvSpPr>
            <a:spLocks noGrp="1"/>
          </p:cNvSpPr>
          <p:nvPr>
            <p:ph type="body" sz="quarter" idx="19"/>
          </p:nvPr>
        </p:nvSpPr>
        <p:spPr>
          <a:xfrm>
            <a:off x="511200" y="1987407"/>
            <a:ext cx="5375615" cy="725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Content Placeholder 8">
            <a:extLst>
              <a:ext uri="{FF2B5EF4-FFF2-40B4-BE49-F238E27FC236}">
                <a16:creationId xmlns:a16="http://schemas.microsoft.com/office/drawing/2014/main" id="{F5BD4B00-2C80-4343-AF64-428C666929FD}"/>
              </a:ext>
            </a:extLst>
          </p:cNvPr>
          <p:cNvSpPr>
            <a:spLocks noGrp="1"/>
          </p:cNvSpPr>
          <p:nvPr>
            <p:ph sz="quarter" idx="31" hasCustomPrompt="1"/>
          </p:nvPr>
        </p:nvSpPr>
        <p:spPr>
          <a:xfrm>
            <a:off x="511200" y="2860145"/>
            <a:ext cx="5375614" cy="3147332"/>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BC6F5290-9967-43AB-94BD-6CE1FF44B12D}"/>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18" name="Text Placeholder 2">
            <a:extLst>
              <a:ext uri="{FF2B5EF4-FFF2-40B4-BE49-F238E27FC236}">
                <a16:creationId xmlns:a16="http://schemas.microsoft.com/office/drawing/2014/main" id="{4C9E1DEB-06AB-4EC9-8327-36D5D1DC4C2A}"/>
              </a:ext>
            </a:extLst>
          </p:cNvPr>
          <p:cNvSpPr>
            <a:spLocks noGrp="1"/>
          </p:cNvSpPr>
          <p:nvPr>
            <p:ph type="body" idx="32" hasCustomPrompt="1"/>
          </p:nvPr>
        </p:nvSpPr>
        <p:spPr>
          <a:xfrm>
            <a:off x="6541701" y="1557523"/>
            <a:ext cx="5139100"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9" name="Text Placeholder 4">
            <a:extLst>
              <a:ext uri="{FF2B5EF4-FFF2-40B4-BE49-F238E27FC236}">
                <a16:creationId xmlns:a16="http://schemas.microsoft.com/office/drawing/2014/main" id="{8C5BA6AA-1E68-474B-BE79-F771263BD814}"/>
              </a:ext>
            </a:extLst>
          </p:cNvPr>
          <p:cNvSpPr>
            <a:spLocks noGrp="1"/>
          </p:cNvSpPr>
          <p:nvPr>
            <p:ph type="body" sz="quarter" idx="33" hasCustomPrompt="1"/>
          </p:nvPr>
        </p:nvSpPr>
        <p:spPr>
          <a:xfrm>
            <a:off x="6305187"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29FCBB-2EB8-41D3-AEFD-4CBFC8892E65}"/>
              </a:ext>
            </a:extLst>
          </p:cNvPr>
          <p:cNvSpPr>
            <a:spLocks noGrp="1"/>
          </p:cNvSpPr>
          <p:nvPr>
            <p:ph type="body" sz="quarter" idx="34"/>
          </p:nvPr>
        </p:nvSpPr>
        <p:spPr>
          <a:xfrm>
            <a:off x="6305187" y="1987407"/>
            <a:ext cx="5375615" cy="725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Content Placeholder 8">
            <a:extLst>
              <a:ext uri="{FF2B5EF4-FFF2-40B4-BE49-F238E27FC236}">
                <a16:creationId xmlns:a16="http://schemas.microsoft.com/office/drawing/2014/main" id="{F829BECA-D624-46D3-A719-165FBF65F3E9}"/>
              </a:ext>
            </a:extLst>
          </p:cNvPr>
          <p:cNvSpPr>
            <a:spLocks noGrp="1"/>
          </p:cNvSpPr>
          <p:nvPr>
            <p:ph sz="quarter" idx="35" hasCustomPrompt="1"/>
          </p:nvPr>
        </p:nvSpPr>
        <p:spPr>
          <a:xfrm>
            <a:off x="6305187" y="2860145"/>
            <a:ext cx="5375614" cy="3147332"/>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04223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80BEDD7-346B-43A6-A3DE-77E49C2A3BA6}"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0" name="Text Placeholder 15">
            <a:extLst>
              <a:ext uri="{FF2B5EF4-FFF2-40B4-BE49-F238E27FC236}">
                <a16:creationId xmlns:a16="http://schemas.microsoft.com/office/drawing/2014/main" id="{8BCBD47A-99A5-4679-B4BF-ECF12B413996}"/>
              </a:ext>
            </a:extLst>
          </p:cNvPr>
          <p:cNvSpPr>
            <a:spLocks noGrp="1"/>
          </p:cNvSpPr>
          <p:nvPr>
            <p:ph type="body" sz="quarter" idx="25"/>
          </p:nvPr>
        </p:nvSpPr>
        <p:spPr>
          <a:xfrm>
            <a:off x="511200" y="2220718"/>
            <a:ext cx="2545176" cy="959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1" name="Text Placeholder 15">
            <a:extLst>
              <a:ext uri="{FF2B5EF4-FFF2-40B4-BE49-F238E27FC236}">
                <a16:creationId xmlns:a16="http://schemas.microsoft.com/office/drawing/2014/main" id="{39E5D23A-1562-4768-AAF1-63BC1C1207B3}"/>
              </a:ext>
            </a:extLst>
          </p:cNvPr>
          <p:cNvSpPr>
            <a:spLocks noGrp="1"/>
          </p:cNvSpPr>
          <p:nvPr>
            <p:ph type="body" sz="quarter" idx="26"/>
          </p:nvPr>
        </p:nvSpPr>
        <p:spPr>
          <a:xfrm>
            <a:off x="3384954" y="2220718"/>
            <a:ext cx="2545176" cy="959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2" name="Text Placeholder 15">
            <a:extLst>
              <a:ext uri="{FF2B5EF4-FFF2-40B4-BE49-F238E27FC236}">
                <a16:creationId xmlns:a16="http://schemas.microsoft.com/office/drawing/2014/main" id="{DA3F1655-68D7-4C98-A673-2B76591F9678}"/>
              </a:ext>
            </a:extLst>
          </p:cNvPr>
          <p:cNvSpPr>
            <a:spLocks noGrp="1"/>
          </p:cNvSpPr>
          <p:nvPr>
            <p:ph type="body" sz="quarter" idx="27"/>
          </p:nvPr>
        </p:nvSpPr>
        <p:spPr>
          <a:xfrm>
            <a:off x="6258708" y="2220718"/>
            <a:ext cx="2545176" cy="959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3" name="Text Placeholder 15">
            <a:extLst>
              <a:ext uri="{FF2B5EF4-FFF2-40B4-BE49-F238E27FC236}">
                <a16:creationId xmlns:a16="http://schemas.microsoft.com/office/drawing/2014/main" id="{87891742-8575-4B46-A8BB-505D4B4563D5}"/>
              </a:ext>
            </a:extLst>
          </p:cNvPr>
          <p:cNvSpPr>
            <a:spLocks noGrp="1"/>
          </p:cNvSpPr>
          <p:nvPr>
            <p:ph type="body" sz="quarter" idx="28"/>
          </p:nvPr>
        </p:nvSpPr>
        <p:spPr>
          <a:xfrm>
            <a:off x="9132461" y="2220718"/>
            <a:ext cx="2545176" cy="959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6" name="Content Placeholder 8">
            <a:extLst>
              <a:ext uri="{FF2B5EF4-FFF2-40B4-BE49-F238E27FC236}">
                <a16:creationId xmlns:a16="http://schemas.microsoft.com/office/drawing/2014/main" id="{83567B7C-6C0E-4D53-9126-350E10BFFCF6}"/>
              </a:ext>
            </a:extLst>
          </p:cNvPr>
          <p:cNvSpPr>
            <a:spLocks noGrp="1"/>
          </p:cNvSpPr>
          <p:nvPr>
            <p:ph sz="quarter" idx="31" hasCustomPrompt="1"/>
          </p:nvPr>
        </p:nvSpPr>
        <p:spPr>
          <a:xfrm>
            <a:off x="511200"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9" name="Content Placeholder 8">
            <a:extLst>
              <a:ext uri="{FF2B5EF4-FFF2-40B4-BE49-F238E27FC236}">
                <a16:creationId xmlns:a16="http://schemas.microsoft.com/office/drawing/2014/main" id="{03B830BA-21F8-43B9-9467-34603A9BE4FA}"/>
              </a:ext>
            </a:extLst>
          </p:cNvPr>
          <p:cNvSpPr>
            <a:spLocks noGrp="1"/>
          </p:cNvSpPr>
          <p:nvPr>
            <p:ph sz="quarter" idx="32" hasCustomPrompt="1"/>
          </p:nvPr>
        </p:nvSpPr>
        <p:spPr>
          <a:xfrm>
            <a:off x="3384954"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4" name="Content Placeholder 8">
            <a:extLst>
              <a:ext uri="{FF2B5EF4-FFF2-40B4-BE49-F238E27FC236}">
                <a16:creationId xmlns:a16="http://schemas.microsoft.com/office/drawing/2014/main" id="{C976F6A4-849E-423C-B671-C290E2997F15}"/>
              </a:ext>
            </a:extLst>
          </p:cNvPr>
          <p:cNvSpPr>
            <a:spLocks noGrp="1"/>
          </p:cNvSpPr>
          <p:nvPr>
            <p:ph sz="quarter" idx="33" hasCustomPrompt="1"/>
          </p:nvPr>
        </p:nvSpPr>
        <p:spPr>
          <a:xfrm>
            <a:off x="6258708"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5" name="Content Placeholder 8">
            <a:extLst>
              <a:ext uri="{FF2B5EF4-FFF2-40B4-BE49-F238E27FC236}">
                <a16:creationId xmlns:a16="http://schemas.microsoft.com/office/drawing/2014/main" id="{68E47333-C5F8-4A9D-B120-1BE2FF8DC47A}"/>
              </a:ext>
            </a:extLst>
          </p:cNvPr>
          <p:cNvSpPr>
            <a:spLocks noGrp="1"/>
          </p:cNvSpPr>
          <p:nvPr>
            <p:ph sz="quarter" idx="34" hasCustomPrompt="1"/>
          </p:nvPr>
        </p:nvSpPr>
        <p:spPr>
          <a:xfrm>
            <a:off x="9132461"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33992556-25E2-4A14-9157-776D8B16C2B9}"/>
              </a:ext>
            </a:extLst>
          </p:cNvPr>
          <p:cNvSpPr>
            <a:spLocks noGrp="1"/>
          </p:cNvSpPr>
          <p:nvPr>
            <p:ph type="title"/>
          </p:nvPr>
        </p:nvSpPr>
        <p:spPr>
          <a:xfrm>
            <a:off x="747714" y="663755"/>
            <a:ext cx="10929923" cy="315912"/>
          </a:xfrm>
        </p:spPr>
        <p:txBody>
          <a:bodyPr/>
          <a:lstStyle/>
          <a:p>
            <a:r>
              <a:rPr lang="en-US" dirty="0"/>
              <a:t>Click to edit Master title style</a:t>
            </a:r>
            <a:endParaRPr lang="en-AU" dirty="0"/>
          </a:p>
        </p:txBody>
      </p:sp>
      <p:sp>
        <p:nvSpPr>
          <p:cNvPr id="23" name="Text Placeholder 2">
            <a:extLst>
              <a:ext uri="{FF2B5EF4-FFF2-40B4-BE49-F238E27FC236}">
                <a16:creationId xmlns:a16="http://schemas.microsoft.com/office/drawing/2014/main" id="{811FDA66-AB84-42A7-8070-C867A0CE5552}"/>
              </a:ext>
            </a:extLst>
          </p:cNvPr>
          <p:cNvSpPr>
            <a:spLocks noGrp="1"/>
          </p:cNvSpPr>
          <p:nvPr>
            <p:ph type="body" idx="35" hasCustomPrompt="1"/>
          </p:nvPr>
        </p:nvSpPr>
        <p:spPr>
          <a:xfrm>
            <a:off x="3621468"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36" name="Text Placeholder 4">
            <a:extLst>
              <a:ext uri="{FF2B5EF4-FFF2-40B4-BE49-F238E27FC236}">
                <a16:creationId xmlns:a16="http://schemas.microsoft.com/office/drawing/2014/main" id="{C803AC37-803D-4F1A-9A80-304D8F2D0FAA}"/>
              </a:ext>
            </a:extLst>
          </p:cNvPr>
          <p:cNvSpPr>
            <a:spLocks noGrp="1"/>
          </p:cNvSpPr>
          <p:nvPr>
            <p:ph type="body" sz="quarter" idx="36" hasCustomPrompt="1"/>
          </p:nvPr>
        </p:nvSpPr>
        <p:spPr>
          <a:xfrm>
            <a:off x="3384954"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7" name="Text Placeholder 2">
            <a:extLst>
              <a:ext uri="{FF2B5EF4-FFF2-40B4-BE49-F238E27FC236}">
                <a16:creationId xmlns:a16="http://schemas.microsoft.com/office/drawing/2014/main" id="{2B88131D-4C73-4404-8A4D-1078B6F10B1A}"/>
              </a:ext>
            </a:extLst>
          </p:cNvPr>
          <p:cNvSpPr>
            <a:spLocks noGrp="1"/>
          </p:cNvSpPr>
          <p:nvPr>
            <p:ph type="body" idx="37" hasCustomPrompt="1"/>
          </p:nvPr>
        </p:nvSpPr>
        <p:spPr>
          <a:xfrm>
            <a:off x="6495222"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38" name="Text Placeholder 4">
            <a:extLst>
              <a:ext uri="{FF2B5EF4-FFF2-40B4-BE49-F238E27FC236}">
                <a16:creationId xmlns:a16="http://schemas.microsoft.com/office/drawing/2014/main" id="{4F6C4F4B-5241-4546-8F49-DB2FC64A8A64}"/>
              </a:ext>
            </a:extLst>
          </p:cNvPr>
          <p:cNvSpPr>
            <a:spLocks noGrp="1"/>
          </p:cNvSpPr>
          <p:nvPr>
            <p:ph type="body" sz="quarter" idx="38" hasCustomPrompt="1"/>
          </p:nvPr>
        </p:nvSpPr>
        <p:spPr>
          <a:xfrm>
            <a:off x="6258708"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9" name="Text Placeholder 2">
            <a:extLst>
              <a:ext uri="{FF2B5EF4-FFF2-40B4-BE49-F238E27FC236}">
                <a16:creationId xmlns:a16="http://schemas.microsoft.com/office/drawing/2014/main" id="{92811514-EF88-476F-893D-C8221F384E44}"/>
              </a:ext>
            </a:extLst>
          </p:cNvPr>
          <p:cNvSpPr>
            <a:spLocks noGrp="1"/>
          </p:cNvSpPr>
          <p:nvPr>
            <p:ph type="body" idx="39" hasCustomPrompt="1"/>
          </p:nvPr>
        </p:nvSpPr>
        <p:spPr>
          <a:xfrm>
            <a:off x="9368975"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40" name="Text Placeholder 4">
            <a:extLst>
              <a:ext uri="{FF2B5EF4-FFF2-40B4-BE49-F238E27FC236}">
                <a16:creationId xmlns:a16="http://schemas.microsoft.com/office/drawing/2014/main" id="{04C1810B-DE83-43EC-8F36-EC69A7B7DF02}"/>
              </a:ext>
            </a:extLst>
          </p:cNvPr>
          <p:cNvSpPr>
            <a:spLocks noGrp="1"/>
          </p:cNvSpPr>
          <p:nvPr>
            <p:ph type="body" sz="quarter" idx="40" hasCustomPrompt="1"/>
          </p:nvPr>
        </p:nvSpPr>
        <p:spPr>
          <a:xfrm>
            <a:off x="9132461"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3251610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xes">
    <p:spTree>
      <p:nvGrpSpPr>
        <p:cNvPr id="1" name=""/>
        <p:cNvGrpSpPr/>
        <p:nvPr/>
      </p:nvGrpSpPr>
      <p:grpSpPr>
        <a:xfrm>
          <a:off x="0" y="0"/>
          <a:ext cx="0" cy="0"/>
          <a:chOff x="0" y="0"/>
          <a:chExt cx="0" cy="0"/>
        </a:xfrm>
      </p:grpSpPr>
      <p:sp>
        <p:nvSpPr>
          <p:cNvPr id="73" name="Text Placeholder 72">
            <a:extLst>
              <a:ext uri="{FF2B5EF4-FFF2-40B4-BE49-F238E27FC236}">
                <a16:creationId xmlns:a16="http://schemas.microsoft.com/office/drawing/2014/main" id="{353B32E7-D73A-43CB-9D80-F1E080C92C86}"/>
              </a:ext>
            </a:extLst>
          </p:cNvPr>
          <p:cNvSpPr>
            <a:spLocks noGrp="1"/>
          </p:cNvSpPr>
          <p:nvPr>
            <p:ph type="body" sz="quarter" idx="24" hasCustomPrompt="1"/>
          </p:nvPr>
        </p:nvSpPr>
        <p:spPr>
          <a:xfrm>
            <a:off x="1422449" y="1598567"/>
            <a:ext cx="4635451" cy="2024830"/>
          </a:xfrm>
          <a:custGeom>
            <a:avLst/>
            <a:gdLst>
              <a:gd name="connsiteX0" fmla="*/ 0 w 4838232"/>
              <a:gd name="connsiteY0" fmla="*/ 0 h 2232000"/>
              <a:gd name="connsiteX1" fmla="*/ 4716000 w 4838232"/>
              <a:gd name="connsiteY1" fmla="*/ 0 h 2232000"/>
              <a:gd name="connsiteX2" fmla="*/ 4716000 w 4838232"/>
              <a:gd name="connsiteY2" fmla="*/ 993768 h 2232000"/>
              <a:gd name="connsiteX3" fmla="*/ 4838232 w 4838232"/>
              <a:gd name="connsiteY3" fmla="*/ 1116000 h 2232000"/>
              <a:gd name="connsiteX4" fmla="*/ 4716000 w 4838232"/>
              <a:gd name="connsiteY4" fmla="*/ 1238232 h 2232000"/>
              <a:gd name="connsiteX5" fmla="*/ 4716000 w 4838232"/>
              <a:gd name="connsiteY5" fmla="*/ 2232000 h 2232000"/>
              <a:gd name="connsiteX6" fmla="*/ 0 w 4838232"/>
              <a:gd name="connsiteY6" fmla="*/ 223200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8232" h="2232000">
                <a:moveTo>
                  <a:pt x="0" y="0"/>
                </a:moveTo>
                <a:lnTo>
                  <a:pt x="4716000" y="0"/>
                </a:lnTo>
                <a:lnTo>
                  <a:pt x="4716000" y="993768"/>
                </a:lnTo>
                <a:lnTo>
                  <a:pt x="4838232" y="1116000"/>
                </a:lnTo>
                <a:lnTo>
                  <a:pt x="4716000" y="1238232"/>
                </a:lnTo>
                <a:lnTo>
                  <a:pt x="4716000" y="2232000"/>
                </a:lnTo>
                <a:lnTo>
                  <a:pt x="0" y="2232000"/>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4" name="Text Placeholder 73">
            <a:extLst>
              <a:ext uri="{FF2B5EF4-FFF2-40B4-BE49-F238E27FC236}">
                <a16:creationId xmlns:a16="http://schemas.microsoft.com/office/drawing/2014/main" id="{A0369CFB-9C23-49E2-9324-F9161303CC3B}"/>
              </a:ext>
            </a:extLst>
          </p:cNvPr>
          <p:cNvSpPr>
            <a:spLocks noGrp="1"/>
          </p:cNvSpPr>
          <p:nvPr>
            <p:ph type="body" sz="quarter" idx="27" hasCustomPrompt="1"/>
          </p:nvPr>
        </p:nvSpPr>
        <p:spPr>
          <a:xfrm>
            <a:off x="6229350" y="1598567"/>
            <a:ext cx="4530753" cy="2138917"/>
          </a:xfrm>
          <a:custGeom>
            <a:avLst/>
            <a:gdLst>
              <a:gd name="connsiteX0" fmla="*/ 0 w 4716000"/>
              <a:gd name="connsiteY0" fmla="*/ 0 h 2357760"/>
              <a:gd name="connsiteX1" fmla="*/ 4716000 w 4716000"/>
              <a:gd name="connsiteY1" fmla="*/ 0 h 2357760"/>
              <a:gd name="connsiteX2" fmla="*/ 4716000 w 4716000"/>
              <a:gd name="connsiteY2" fmla="*/ 2232000 h 2357760"/>
              <a:gd name="connsiteX3" fmla="*/ 2483761 w 4716000"/>
              <a:gd name="connsiteY3" fmla="*/ 2232000 h 2357760"/>
              <a:gd name="connsiteX4" fmla="*/ 2358001 w 4716000"/>
              <a:gd name="connsiteY4" fmla="*/ 2357760 h 2357760"/>
              <a:gd name="connsiteX5" fmla="*/ 2232241 w 4716000"/>
              <a:gd name="connsiteY5" fmla="*/ 2232000 h 2357760"/>
              <a:gd name="connsiteX6" fmla="*/ 0 w 4716000"/>
              <a:gd name="connsiteY6" fmla="*/ 2232000 h 235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000" h="2357760">
                <a:moveTo>
                  <a:pt x="0" y="0"/>
                </a:moveTo>
                <a:lnTo>
                  <a:pt x="4716000" y="0"/>
                </a:lnTo>
                <a:lnTo>
                  <a:pt x="4716000" y="2232000"/>
                </a:lnTo>
                <a:lnTo>
                  <a:pt x="2483761" y="2232000"/>
                </a:lnTo>
                <a:lnTo>
                  <a:pt x="2358001" y="2357760"/>
                </a:lnTo>
                <a:lnTo>
                  <a:pt x="2232241" y="2232000"/>
                </a:lnTo>
                <a:lnTo>
                  <a:pt x="0" y="2232000"/>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6" name="Text Placeholder 75">
            <a:extLst>
              <a:ext uri="{FF2B5EF4-FFF2-40B4-BE49-F238E27FC236}">
                <a16:creationId xmlns:a16="http://schemas.microsoft.com/office/drawing/2014/main" id="{DD590619-0F73-4AB6-A986-ED23D70C2F50}"/>
              </a:ext>
            </a:extLst>
          </p:cNvPr>
          <p:cNvSpPr>
            <a:spLocks noGrp="1"/>
          </p:cNvSpPr>
          <p:nvPr>
            <p:ph type="body" sz="quarter" idx="33" hasCustomPrompt="1"/>
          </p:nvPr>
        </p:nvSpPr>
        <p:spPr>
          <a:xfrm>
            <a:off x="1422449" y="3688777"/>
            <a:ext cx="4521151" cy="2138147"/>
          </a:xfrm>
          <a:custGeom>
            <a:avLst/>
            <a:gdLst>
              <a:gd name="connsiteX0" fmla="*/ 2358001 w 4716000"/>
              <a:gd name="connsiteY0" fmla="*/ 0 h 2356911"/>
              <a:gd name="connsiteX1" fmla="*/ 2482912 w 4716000"/>
              <a:gd name="connsiteY1" fmla="*/ 124911 h 2356911"/>
              <a:gd name="connsiteX2" fmla="*/ 4716000 w 4716000"/>
              <a:gd name="connsiteY2" fmla="*/ 124911 h 2356911"/>
              <a:gd name="connsiteX3" fmla="*/ 4716000 w 4716000"/>
              <a:gd name="connsiteY3" fmla="*/ 2356911 h 2356911"/>
              <a:gd name="connsiteX4" fmla="*/ 0 w 4716000"/>
              <a:gd name="connsiteY4" fmla="*/ 2356911 h 2356911"/>
              <a:gd name="connsiteX5" fmla="*/ 0 w 4716000"/>
              <a:gd name="connsiteY5" fmla="*/ 124911 h 2356911"/>
              <a:gd name="connsiteX6" fmla="*/ 2233090 w 4716000"/>
              <a:gd name="connsiteY6" fmla="*/ 124911 h 23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000" h="2356911">
                <a:moveTo>
                  <a:pt x="2358001" y="0"/>
                </a:moveTo>
                <a:lnTo>
                  <a:pt x="2482912" y="124911"/>
                </a:lnTo>
                <a:lnTo>
                  <a:pt x="4716000" y="124911"/>
                </a:lnTo>
                <a:lnTo>
                  <a:pt x="4716000" y="2356911"/>
                </a:lnTo>
                <a:lnTo>
                  <a:pt x="0" y="2356911"/>
                </a:lnTo>
                <a:lnTo>
                  <a:pt x="0" y="124911"/>
                </a:lnTo>
                <a:lnTo>
                  <a:pt x="2233090" y="124911"/>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5" name="Text Placeholder 74">
            <a:extLst>
              <a:ext uri="{FF2B5EF4-FFF2-40B4-BE49-F238E27FC236}">
                <a16:creationId xmlns:a16="http://schemas.microsoft.com/office/drawing/2014/main" id="{2A009142-F2E2-453B-8836-4DB53AD69FC6}"/>
              </a:ext>
            </a:extLst>
          </p:cNvPr>
          <p:cNvSpPr>
            <a:spLocks noGrp="1"/>
          </p:cNvSpPr>
          <p:nvPr>
            <p:ph type="body" sz="quarter" idx="36" hasCustomPrompt="1"/>
          </p:nvPr>
        </p:nvSpPr>
        <p:spPr>
          <a:xfrm>
            <a:off x="6115051" y="3802094"/>
            <a:ext cx="4645052" cy="2024830"/>
          </a:xfrm>
          <a:custGeom>
            <a:avLst/>
            <a:gdLst>
              <a:gd name="connsiteX0" fmla="*/ 125514 w 4841514"/>
              <a:gd name="connsiteY0" fmla="*/ 0 h 2232000"/>
              <a:gd name="connsiteX1" fmla="*/ 4841514 w 4841514"/>
              <a:gd name="connsiteY1" fmla="*/ 0 h 2232000"/>
              <a:gd name="connsiteX2" fmla="*/ 4841514 w 4841514"/>
              <a:gd name="connsiteY2" fmla="*/ 2232000 h 2232000"/>
              <a:gd name="connsiteX3" fmla="*/ 125514 w 4841514"/>
              <a:gd name="connsiteY3" fmla="*/ 2232000 h 2232000"/>
              <a:gd name="connsiteX4" fmla="*/ 125514 w 4841514"/>
              <a:gd name="connsiteY4" fmla="*/ 1241515 h 2232000"/>
              <a:gd name="connsiteX5" fmla="*/ 0 w 4841514"/>
              <a:gd name="connsiteY5" fmla="*/ 1116001 h 2232000"/>
              <a:gd name="connsiteX6" fmla="*/ 125514 w 4841514"/>
              <a:gd name="connsiteY6" fmla="*/ 990487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514" h="2232000">
                <a:moveTo>
                  <a:pt x="125514" y="0"/>
                </a:moveTo>
                <a:lnTo>
                  <a:pt x="4841514" y="0"/>
                </a:lnTo>
                <a:lnTo>
                  <a:pt x="4841514" y="2232000"/>
                </a:lnTo>
                <a:lnTo>
                  <a:pt x="125514" y="2232000"/>
                </a:lnTo>
                <a:lnTo>
                  <a:pt x="125514" y="1241515"/>
                </a:lnTo>
                <a:lnTo>
                  <a:pt x="0" y="1116001"/>
                </a:lnTo>
                <a:lnTo>
                  <a:pt x="125514" y="990487"/>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09DA7C2-5A0B-409A-A036-3385EDE15005}"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2408648" y="1860047"/>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50" name="Text Placeholder 2">
            <a:extLst>
              <a:ext uri="{FF2B5EF4-FFF2-40B4-BE49-F238E27FC236}">
                <a16:creationId xmlns:a16="http://schemas.microsoft.com/office/drawing/2014/main" id="{4E8435D5-FEDF-4386-9416-F4F83F081530}"/>
              </a:ext>
            </a:extLst>
          </p:cNvPr>
          <p:cNvSpPr>
            <a:spLocks noGrp="1"/>
          </p:cNvSpPr>
          <p:nvPr>
            <p:ph type="body" idx="25" hasCustomPrompt="1"/>
          </p:nvPr>
        </p:nvSpPr>
        <p:spPr>
          <a:xfrm>
            <a:off x="1585924" y="1799564"/>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4" name="Text Placeholder 2">
            <a:extLst>
              <a:ext uri="{FF2B5EF4-FFF2-40B4-BE49-F238E27FC236}">
                <a16:creationId xmlns:a16="http://schemas.microsoft.com/office/drawing/2014/main" id="{E7450D63-B1DB-4C4D-8E92-01E89F02C7A6}"/>
              </a:ext>
            </a:extLst>
          </p:cNvPr>
          <p:cNvSpPr>
            <a:spLocks noGrp="1"/>
          </p:cNvSpPr>
          <p:nvPr>
            <p:ph type="body" idx="28" hasCustomPrompt="1"/>
          </p:nvPr>
        </p:nvSpPr>
        <p:spPr>
          <a:xfrm>
            <a:off x="7238590" y="1860047"/>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55" name="Text Placeholder 2">
            <a:extLst>
              <a:ext uri="{FF2B5EF4-FFF2-40B4-BE49-F238E27FC236}">
                <a16:creationId xmlns:a16="http://schemas.microsoft.com/office/drawing/2014/main" id="{0659D406-C753-4492-BDBD-477A1613AAEF}"/>
              </a:ext>
            </a:extLst>
          </p:cNvPr>
          <p:cNvSpPr>
            <a:spLocks noGrp="1"/>
          </p:cNvSpPr>
          <p:nvPr>
            <p:ph type="body" idx="29" hasCustomPrompt="1"/>
          </p:nvPr>
        </p:nvSpPr>
        <p:spPr>
          <a:xfrm>
            <a:off x="6415866" y="1799564"/>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7" name="Text Placeholder 15">
            <a:extLst>
              <a:ext uri="{FF2B5EF4-FFF2-40B4-BE49-F238E27FC236}">
                <a16:creationId xmlns:a16="http://schemas.microsoft.com/office/drawing/2014/main" id="{792E2B29-BF3F-49BF-8776-E939E2505EF9}"/>
              </a:ext>
            </a:extLst>
          </p:cNvPr>
          <p:cNvSpPr>
            <a:spLocks noGrp="1"/>
          </p:cNvSpPr>
          <p:nvPr>
            <p:ph type="body" sz="quarter" idx="31"/>
          </p:nvPr>
        </p:nvSpPr>
        <p:spPr>
          <a:xfrm>
            <a:off x="2408648" y="2505957"/>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9" name="Text Placeholder 15">
            <a:extLst>
              <a:ext uri="{FF2B5EF4-FFF2-40B4-BE49-F238E27FC236}">
                <a16:creationId xmlns:a16="http://schemas.microsoft.com/office/drawing/2014/main" id="{21B825F4-A334-4C92-A2A8-642496DF85B2}"/>
              </a:ext>
            </a:extLst>
          </p:cNvPr>
          <p:cNvSpPr>
            <a:spLocks noGrp="1"/>
          </p:cNvSpPr>
          <p:nvPr>
            <p:ph type="body" sz="quarter" idx="32"/>
          </p:nvPr>
        </p:nvSpPr>
        <p:spPr>
          <a:xfrm>
            <a:off x="7238590" y="2505957"/>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1" name="Text Placeholder 2">
            <a:extLst>
              <a:ext uri="{FF2B5EF4-FFF2-40B4-BE49-F238E27FC236}">
                <a16:creationId xmlns:a16="http://schemas.microsoft.com/office/drawing/2014/main" id="{60E43235-1083-4CE8-B7E8-F6F53476F06B}"/>
              </a:ext>
            </a:extLst>
          </p:cNvPr>
          <p:cNvSpPr>
            <a:spLocks noGrp="1"/>
          </p:cNvSpPr>
          <p:nvPr>
            <p:ph type="body" idx="34" hasCustomPrompt="1"/>
          </p:nvPr>
        </p:nvSpPr>
        <p:spPr>
          <a:xfrm>
            <a:off x="2408648" y="4063574"/>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62" name="Text Placeholder 2">
            <a:extLst>
              <a:ext uri="{FF2B5EF4-FFF2-40B4-BE49-F238E27FC236}">
                <a16:creationId xmlns:a16="http://schemas.microsoft.com/office/drawing/2014/main" id="{94CC82DB-EA0C-43D1-B169-4D2CE02081A8}"/>
              </a:ext>
            </a:extLst>
          </p:cNvPr>
          <p:cNvSpPr>
            <a:spLocks noGrp="1"/>
          </p:cNvSpPr>
          <p:nvPr>
            <p:ph type="body" idx="35" hasCustomPrompt="1"/>
          </p:nvPr>
        </p:nvSpPr>
        <p:spPr>
          <a:xfrm>
            <a:off x="1585924" y="4003091"/>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64" name="Text Placeholder 2">
            <a:extLst>
              <a:ext uri="{FF2B5EF4-FFF2-40B4-BE49-F238E27FC236}">
                <a16:creationId xmlns:a16="http://schemas.microsoft.com/office/drawing/2014/main" id="{9239D287-CEB5-4284-A1C8-2F5B0AF97763}"/>
              </a:ext>
            </a:extLst>
          </p:cNvPr>
          <p:cNvSpPr>
            <a:spLocks noGrp="1"/>
          </p:cNvSpPr>
          <p:nvPr>
            <p:ph type="body" idx="37" hasCustomPrompt="1"/>
          </p:nvPr>
        </p:nvSpPr>
        <p:spPr>
          <a:xfrm>
            <a:off x="7238590" y="4063574"/>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65" name="Text Placeholder 2">
            <a:extLst>
              <a:ext uri="{FF2B5EF4-FFF2-40B4-BE49-F238E27FC236}">
                <a16:creationId xmlns:a16="http://schemas.microsoft.com/office/drawing/2014/main" id="{0B28E63B-876B-40F0-AEFD-7F62842FFA61}"/>
              </a:ext>
            </a:extLst>
          </p:cNvPr>
          <p:cNvSpPr>
            <a:spLocks noGrp="1"/>
          </p:cNvSpPr>
          <p:nvPr>
            <p:ph type="body" idx="38" hasCustomPrompt="1"/>
          </p:nvPr>
        </p:nvSpPr>
        <p:spPr>
          <a:xfrm>
            <a:off x="6415866" y="4003091"/>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66" name="Text Placeholder 15">
            <a:extLst>
              <a:ext uri="{FF2B5EF4-FFF2-40B4-BE49-F238E27FC236}">
                <a16:creationId xmlns:a16="http://schemas.microsoft.com/office/drawing/2014/main" id="{4C9689CC-FD03-4702-9911-BB54C231A01C}"/>
              </a:ext>
            </a:extLst>
          </p:cNvPr>
          <p:cNvSpPr>
            <a:spLocks noGrp="1"/>
          </p:cNvSpPr>
          <p:nvPr>
            <p:ph type="body" sz="quarter" idx="39"/>
          </p:nvPr>
        </p:nvSpPr>
        <p:spPr>
          <a:xfrm>
            <a:off x="2408648" y="4709484"/>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7" name="Text Placeholder 15">
            <a:extLst>
              <a:ext uri="{FF2B5EF4-FFF2-40B4-BE49-F238E27FC236}">
                <a16:creationId xmlns:a16="http://schemas.microsoft.com/office/drawing/2014/main" id="{828BEB27-947A-414B-A6EB-9A46662B81F0}"/>
              </a:ext>
            </a:extLst>
          </p:cNvPr>
          <p:cNvSpPr>
            <a:spLocks noGrp="1"/>
          </p:cNvSpPr>
          <p:nvPr>
            <p:ph type="body" sz="quarter" idx="40"/>
          </p:nvPr>
        </p:nvSpPr>
        <p:spPr>
          <a:xfrm>
            <a:off x="7238590" y="4709484"/>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CEFEFDC9-C35B-4A8C-9DE7-897CA71B45DD}"/>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Tree>
    <p:extLst>
      <p:ext uri="{BB962C8B-B14F-4D97-AF65-F5344CB8AC3E}">
        <p14:creationId xmlns:p14="http://schemas.microsoft.com/office/powerpoint/2010/main" val="2267748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860F19E3-122D-4931-A65A-CBC447081A32}"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3812800"/>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385384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922634-4917-4598-B277-FC4ABF6C3AD4}"/>
              </a:ext>
            </a:extLst>
          </p:cNvPr>
          <p:cNvSpPr>
            <a:spLocks noGrp="1"/>
          </p:cNvSpPr>
          <p:nvPr>
            <p:ph type="body" sz="quarter" idx="20"/>
          </p:nvPr>
        </p:nvSpPr>
        <p:spPr>
          <a:xfrm>
            <a:off x="511200" y="4475989"/>
            <a:ext cx="3489354" cy="15314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9" name="Text Placeholder 2">
            <a:extLst>
              <a:ext uri="{FF2B5EF4-FFF2-40B4-BE49-F238E27FC236}">
                <a16:creationId xmlns:a16="http://schemas.microsoft.com/office/drawing/2014/main" id="{B1DEDC32-EC7B-49E4-8223-6BCFD1194524}"/>
              </a:ext>
            </a:extLst>
          </p:cNvPr>
          <p:cNvSpPr>
            <a:spLocks noGrp="1"/>
          </p:cNvSpPr>
          <p:nvPr>
            <p:ph type="body" idx="53"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 name="Title 2">
            <a:extLst>
              <a:ext uri="{FF2B5EF4-FFF2-40B4-BE49-F238E27FC236}">
                <a16:creationId xmlns:a16="http://schemas.microsoft.com/office/drawing/2014/main" id="{A4B1835B-D152-425B-B4C5-4EB5CAEE4DC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50" name="Text Placeholder 4">
            <a:extLst>
              <a:ext uri="{FF2B5EF4-FFF2-40B4-BE49-F238E27FC236}">
                <a16:creationId xmlns:a16="http://schemas.microsoft.com/office/drawing/2014/main" id="{7DA5C8C4-A25E-4F2C-BD86-AE47855ABACF}"/>
              </a:ext>
            </a:extLst>
          </p:cNvPr>
          <p:cNvSpPr>
            <a:spLocks noGrp="1"/>
          </p:cNvSpPr>
          <p:nvPr>
            <p:ph type="body" sz="quarter" idx="23" hasCustomPrompt="1"/>
          </p:nvPr>
        </p:nvSpPr>
        <p:spPr>
          <a:xfrm>
            <a:off x="6303092"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1" name="Text Placeholder 4">
            <a:extLst>
              <a:ext uri="{FF2B5EF4-FFF2-40B4-BE49-F238E27FC236}">
                <a16:creationId xmlns:a16="http://schemas.microsoft.com/office/drawing/2014/main" id="{AF6B5F26-3207-44AA-9C98-1394B19A7E80}"/>
              </a:ext>
            </a:extLst>
          </p:cNvPr>
          <p:cNvSpPr>
            <a:spLocks noGrp="1"/>
          </p:cNvSpPr>
          <p:nvPr>
            <p:ph type="body" sz="quarter" idx="35" hasCustomPrompt="1"/>
          </p:nvPr>
        </p:nvSpPr>
        <p:spPr>
          <a:xfrm>
            <a:off x="9132505"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2" name="Text Placeholder 4">
            <a:extLst>
              <a:ext uri="{FF2B5EF4-FFF2-40B4-BE49-F238E27FC236}">
                <a16:creationId xmlns:a16="http://schemas.microsoft.com/office/drawing/2014/main" id="{967A3866-3436-4BA0-9AF4-928003C46D1F}"/>
              </a:ext>
            </a:extLst>
          </p:cNvPr>
          <p:cNvSpPr>
            <a:spLocks noGrp="1"/>
          </p:cNvSpPr>
          <p:nvPr>
            <p:ph type="body" sz="quarter" idx="41" hasCustomPrompt="1"/>
          </p:nvPr>
        </p:nvSpPr>
        <p:spPr>
          <a:xfrm>
            <a:off x="6303092"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3" name="Text Placeholder 4">
            <a:extLst>
              <a:ext uri="{FF2B5EF4-FFF2-40B4-BE49-F238E27FC236}">
                <a16:creationId xmlns:a16="http://schemas.microsoft.com/office/drawing/2014/main" id="{30AB866A-B702-482C-87ED-C5F791300622}"/>
              </a:ext>
            </a:extLst>
          </p:cNvPr>
          <p:cNvSpPr>
            <a:spLocks noGrp="1"/>
          </p:cNvSpPr>
          <p:nvPr>
            <p:ph type="body" sz="quarter" idx="47" hasCustomPrompt="1"/>
          </p:nvPr>
        </p:nvSpPr>
        <p:spPr>
          <a:xfrm>
            <a:off x="9132505"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4" name="Text Placeholder 2">
            <a:extLst>
              <a:ext uri="{FF2B5EF4-FFF2-40B4-BE49-F238E27FC236}">
                <a16:creationId xmlns:a16="http://schemas.microsoft.com/office/drawing/2014/main" id="{7641C568-0489-47C2-8F33-AFDD4615EA8E}"/>
              </a:ext>
            </a:extLst>
          </p:cNvPr>
          <p:cNvSpPr>
            <a:spLocks noGrp="1"/>
          </p:cNvSpPr>
          <p:nvPr>
            <p:ph type="body" idx="30" hasCustomPrompt="1"/>
          </p:nvPr>
        </p:nvSpPr>
        <p:spPr>
          <a:xfrm>
            <a:off x="6592589"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55" name="Text Placeholder 2">
            <a:extLst>
              <a:ext uri="{FF2B5EF4-FFF2-40B4-BE49-F238E27FC236}">
                <a16:creationId xmlns:a16="http://schemas.microsoft.com/office/drawing/2014/main" id="{DDB775A4-7235-48A8-99D1-A603E5FBE917}"/>
              </a:ext>
            </a:extLst>
          </p:cNvPr>
          <p:cNvSpPr>
            <a:spLocks noGrp="1"/>
          </p:cNvSpPr>
          <p:nvPr>
            <p:ph type="body" idx="31" hasCustomPrompt="1"/>
          </p:nvPr>
        </p:nvSpPr>
        <p:spPr>
          <a:xfrm>
            <a:off x="6592589"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56" name="Text Placeholder 2">
            <a:extLst>
              <a:ext uri="{FF2B5EF4-FFF2-40B4-BE49-F238E27FC236}">
                <a16:creationId xmlns:a16="http://schemas.microsoft.com/office/drawing/2014/main" id="{49B4F931-0AA8-4A24-ABE8-9CCC8B662EC1}"/>
              </a:ext>
            </a:extLst>
          </p:cNvPr>
          <p:cNvSpPr>
            <a:spLocks noGrp="1"/>
          </p:cNvSpPr>
          <p:nvPr>
            <p:ph type="body" idx="32" hasCustomPrompt="1"/>
          </p:nvPr>
        </p:nvSpPr>
        <p:spPr>
          <a:xfrm>
            <a:off x="6592589"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57" name="Text Placeholder 2">
            <a:extLst>
              <a:ext uri="{FF2B5EF4-FFF2-40B4-BE49-F238E27FC236}">
                <a16:creationId xmlns:a16="http://schemas.microsoft.com/office/drawing/2014/main" id="{9E2C0B95-1D4F-4B54-95F3-03D928C4A154}"/>
              </a:ext>
            </a:extLst>
          </p:cNvPr>
          <p:cNvSpPr>
            <a:spLocks noGrp="1"/>
          </p:cNvSpPr>
          <p:nvPr>
            <p:ph type="body" idx="33" hasCustomPrompt="1"/>
          </p:nvPr>
        </p:nvSpPr>
        <p:spPr>
          <a:xfrm>
            <a:off x="6592589"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58" name="Text Placeholder 2">
            <a:extLst>
              <a:ext uri="{FF2B5EF4-FFF2-40B4-BE49-F238E27FC236}">
                <a16:creationId xmlns:a16="http://schemas.microsoft.com/office/drawing/2014/main" id="{DEC6B6D4-85FA-4FA5-85B4-D355EBE71AB6}"/>
              </a:ext>
            </a:extLst>
          </p:cNvPr>
          <p:cNvSpPr>
            <a:spLocks noGrp="1"/>
          </p:cNvSpPr>
          <p:nvPr>
            <p:ph type="body" idx="34" hasCustomPrompt="1"/>
          </p:nvPr>
        </p:nvSpPr>
        <p:spPr>
          <a:xfrm>
            <a:off x="6592589"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59" name="Text Placeholder 2">
            <a:extLst>
              <a:ext uri="{FF2B5EF4-FFF2-40B4-BE49-F238E27FC236}">
                <a16:creationId xmlns:a16="http://schemas.microsoft.com/office/drawing/2014/main" id="{2C0DE270-C28A-4450-B0A4-686EE539B1E4}"/>
              </a:ext>
            </a:extLst>
          </p:cNvPr>
          <p:cNvSpPr>
            <a:spLocks noGrp="1"/>
          </p:cNvSpPr>
          <p:nvPr>
            <p:ph type="body" idx="36" hasCustomPrompt="1"/>
          </p:nvPr>
        </p:nvSpPr>
        <p:spPr>
          <a:xfrm>
            <a:off x="9422002"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60" name="Text Placeholder 2">
            <a:extLst>
              <a:ext uri="{FF2B5EF4-FFF2-40B4-BE49-F238E27FC236}">
                <a16:creationId xmlns:a16="http://schemas.microsoft.com/office/drawing/2014/main" id="{32AFFDA5-17AB-4C5D-BCF5-25F4DB576FEA}"/>
              </a:ext>
            </a:extLst>
          </p:cNvPr>
          <p:cNvSpPr>
            <a:spLocks noGrp="1"/>
          </p:cNvSpPr>
          <p:nvPr>
            <p:ph type="body" idx="37" hasCustomPrompt="1"/>
          </p:nvPr>
        </p:nvSpPr>
        <p:spPr>
          <a:xfrm>
            <a:off x="9422002"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1" name="Text Placeholder 2">
            <a:extLst>
              <a:ext uri="{FF2B5EF4-FFF2-40B4-BE49-F238E27FC236}">
                <a16:creationId xmlns:a16="http://schemas.microsoft.com/office/drawing/2014/main" id="{B58EC13A-245B-4320-B98F-B721BD1A2046}"/>
              </a:ext>
            </a:extLst>
          </p:cNvPr>
          <p:cNvSpPr>
            <a:spLocks noGrp="1"/>
          </p:cNvSpPr>
          <p:nvPr>
            <p:ph type="body" idx="38" hasCustomPrompt="1"/>
          </p:nvPr>
        </p:nvSpPr>
        <p:spPr>
          <a:xfrm>
            <a:off x="9422002"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2" name="Text Placeholder 2">
            <a:extLst>
              <a:ext uri="{FF2B5EF4-FFF2-40B4-BE49-F238E27FC236}">
                <a16:creationId xmlns:a16="http://schemas.microsoft.com/office/drawing/2014/main" id="{75802AE7-F2E9-49F5-91F3-B97B8CB5CDB3}"/>
              </a:ext>
            </a:extLst>
          </p:cNvPr>
          <p:cNvSpPr>
            <a:spLocks noGrp="1"/>
          </p:cNvSpPr>
          <p:nvPr>
            <p:ph type="body" idx="39" hasCustomPrompt="1"/>
          </p:nvPr>
        </p:nvSpPr>
        <p:spPr>
          <a:xfrm>
            <a:off x="9422002"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3" name="Text Placeholder 2">
            <a:extLst>
              <a:ext uri="{FF2B5EF4-FFF2-40B4-BE49-F238E27FC236}">
                <a16:creationId xmlns:a16="http://schemas.microsoft.com/office/drawing/2014/main" id="{3BBC7CB8-B270-49AD-9BD4-36CD28B608FE}"/>
              </a:ext>
            </a:extLst>
          </p:cNvPr>
          <p:cNvSpPr>
            <a:spLocks noGrp="1"/>
          </p:cNvSpPr>
          <p:nvPr>
            <p:ph type="body" idx="40" hasCustomPrompt="1"/>
          </p:nvPr>
        </p:nvSpPr>
        <p:spPr>
          <a:xfrm>
            <a:off x="9422002"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4" name="Text Placeholder 2">
            <a:extLst>
              <a:ext uri="{FF2B5EF4-FFF2-40B4-BE49-F238E27FC236}">
                <a16:creationId xmlns:a16="http://schemas.microsoft.com/office/drawing/2014/main" id="{7CFA0FFB-CA49-445B-97F7-28AA1BB6687D}"/>
              </a:ext>
            </a:extLst>
          </p:cNvPr>
          <p:cNvSpPr>
            <a:spLocks noGrp="1"/>
          </p:cNvSpPr>
          <p:nvPr>
            <p:ph type="body" idx="42" hasCustomPrompt="1"/>
          </p:nvPr>
        </p:nvSpPr>
        <p:spPr>
          <a:xfrm>
            <a:off x="6592589"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65" name="Text Placeholder 2">
            <a:extLst>
              <a:ext uri="{FF2B5EF4-FFF2-40B4-BE49-F238E27FC236}">
                <a16:creationId xmlns:a16="http://schemas.microsoft.com/office/drawing/2014/main" id="{DEE6144E-9448-47FE-AE0F-FFFDF3F99D58}"/>
              </a:ext>
            </a:extLst>
          </p:cNvPr>
          <p:cNvSpPr>
            <a:spLocks noGrp="1"/>
          </p:cNvSpPr>
          <p:nvPr>
            <p:ph type="body" idx="43" hasCustomPrompt="1"/>
          </p:nvPr>
        </p:nvSpPr>
        <p:spPr>
          <a:xfrm>
            <a:off x="6592589"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6" name="Text Placeholder 2">
            <a:extLst>
              <a:ext uri="{FF2B5EF4-FFF2-40B4-BE49-F238E27FC236}">
                <a16:creationId xmlns:a16="http://schemas.microsoft.com/office/drawing/2014/main" id="{2143FAC3-0A48-4D8D-BA71-1CCFDA3CADC6}"/>
              </a:ext>
            </a:extLst>
          </p:cNvPr>
          <p:cNvSpPr>
            <a:spLocks noGrp="1"/>
          </p:cNvSpPr>
          <p:nvPr>
            <p:ph type="body" idx="44" hasCustomPrompt="1"/>
          </p:nvPr>
        </p:nvSpPr>
        <p:spPr>
          <a:xfrm>
            <a:off x="6592589"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7" name="Text Placeholder 2">
            <a:extLst>
              <a:ext uri="{FF2B5EF4-FFF2-40B4-BE49-F238E27FC236}">
                <a16:creationId xmlns:a16="http://schemas.microsoft.com/office/drawing/2014/main" id="{65EBD8D7-B571-4FFD-AD34-E2F71CEA9998}"/>
              </a:ext>
            </a:extLst>
          </p:cNvPr>
          <p:cNvSpPr>
            <a:spLocks noGrp="1"/>
          </p:cNvSpPr>
          <p:nvPr>
            <p:ph type="body" idx="45" hasCustomPrompt="1"/>
          </p:nvPr>
        </p:nvSpPr>
        <p:spPr>
          <a:xfrm>
            <a:off x="6592589"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8" name="Text Placeholder 2">
            <a:extLst>
              <a:ext uri="{FF2B5EF4-FFF2-40B4-BE49-F238E27FC236}">
                <a16:creationId xmlns:a16="http://schemas.microsoft.com/office/drawing/2014/main" id="{A127F8F2-9B18-4437-8156-2A641C742477}"/>
              </a:ext>
            </a:extLst>
          </p:cNvPr>
          <p:cNvSpPr>
            <a:spLocks noGrp="1"/>
          </p:cNvSpPr>
          <p:nvPr>
            <p:ph type="body" idx="46" hasCustomPrompt="1"/>
          </p:nvPr>
        </p:nvSpPr>
        <p:spPr>
          <a:xfrm>
            <a:off x="6592589"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9" name="Text Placeholder 2">
            <a:extLst>
              <a:ext uri="{FF2B5EF4-FFF2-40B4-BE49-F238E27FC236}">
                <a16:creationId xmlns:a16="http://schemas.microsoft.com/office/drawing/2014/main" id="{FEED8A3A-5152-4E55-B2FE-61938D229832}"/>
              </a:ext>
            </a:extLst>
          </p:cNvPr>
          <p:cNvSpPr>
            <a:spLocks noGrp="1"/>
          </p:cNvSpPr>
          <p:nvPr>
            <p:ph type="body" idx="48" hasCustomPrompt="1"/>
          </p:nvPr>
        </p:nvSpPr>
        <p:spPr>
          <a:xfrm>
            <a:off x="9422002"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70" name="Text Placeholder 2">
            <a:extLst>
              <a:ext uri="{FF2B5EF4-FFF2-40B4-BE49-F238E27FC236}">
                <a16:creationId xmlns:a16="http://schemas.microsoft.com/office/drawing/2014/main" id="{6EC4495F-3441-4991-B5C7-74DDA97416A1}"/>
              </a:ext>
            </a:extLst>
          </p:cNvPr>
          <p:cNvSpPr>
            <a:spLocks noGrp="1"/>
          </p:cNvSpPr>
          <p:nvPr>
            <p:ph type="body" idx="49" hasCustomPrompt="1"/>
          </p:nvPr>
        </p:nvSpPr>
        <p:spPr>
          <a:xfrm>
            <a:off x="9422002"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71" name="Text Placeholder 2">
            <a:extLst>
              <a:ext uri="{FF2B5EF4-FFF2-40B4-BE49-F238E27FC236}">
                <a16:creationId xmlns:a16="http://schemas.microsoft.com/office/drawing/2014/main" id="{EBC6C28A-AF55-4149-9DAD-07FF5F5A9FE7}"/>
              </a:ext>
            </a:extLst>
          </p:cNvPr>
          <p:cNvSpPr>
            <a:spLocks noGrp="1"/>
          </p:cNvSpPr>
          <p:nvPr>
            <p:ph type="body" idx="50" hasCustomPrompt="1"/>
          </p:nvPr>
        </p:nvSpPr>
        <p:spPr>
          <a:xfrm>
            <a:off x="9422002"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72" name="Text Placeholder 2">
            <a:extLst>
              <a:ext uri="{FF2B5EF4-FFF2-40B4-BE49-F238E27FC236}">
                <a16:creationId xmlns:a16="http://schemas.microsoft.com/office/drawing/2014/main" id="{8EC3A672-AF0F-4D98-8987-FA53F3D56302}"/>
              </a:ext>
            </a:extLst>
          </p:cNvPr>
          <p:cNvSpPr>
            <a:spLocks noGrp="1"/>
          </p:cNvSpPr>
          <p:nvPr>
            <p:ph type="body" idx="51" hasCustomPrompt="1"/>
          </p:nvPr>
        </p:nvSpPr>
        <p:spPr>
          <a:xfrm>
            <a:off x="9422002"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73" name="Text Placeholder 2">
            <a:extLst>
              <a:ext uri="{FF2B5EF4-FFF2-40B4-BE49-F238E27FC236}">
                <a16:creationId xmlns:a16="http://schemas.microsoft.com/office/drawing/2014/main" id="{95149CCE-5A25-40C9-B9F8-E594D09D9E39}"/>
              </a:ext>
            </a:extLst>
          </p:cNvPr>
          <p:cNvSpPr>
            <a:spLocks noGrp="1"/>
          </p:cNvSpPr>
          <p:nvPr>
            <p:ph type="body" idx="52" hasCustomPrompt="1"/>
          </p:nvPr>
        </p:nvSpPr>
        <p:spPr>
          <a:xfrm>
            <a:off x="9422002"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Tree>
    <p:extLst>
      <p:ext uri="{BB962C8B-B14F-4D97-AF65-F5344CB8AC3E}">
        <p14:creationId xmlns:p14="http://schemas.microsoft.com/office/powerpoint/2010/main" val="171312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512400" y="1598567"/>
            <a:ext cx="11167200" cy="440890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CD8866F-E6A4-495A-94F3-CAB16A9DC2FC}"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7" name="Title 6">
            <a:extLst>
              <a:ext uri="{FF2B5EF4-FFF2-40B4-BE49-F238E27FC236}">
                <a16:creationId xmlns:a16="http://schemas.microsoft.com/office/drawing/2014/main" id="{B16CA38B-9A41-4175-AF33-38B6EE6FF394}"/>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296337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istics +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6DA92CB-4614-4F93-8F76-34B88F655706}"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3812800"/>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385384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922634-4917-4598-B277-FC4ABF6C3AD4}"/>
              </a:ext>
            </a:extLst>
          </p:cNvPr>
          <p:cNvSpPr>
            <a:spLocks noGrp="1"/>
          </p:cNvSpPr>
          <p:nvPr>
            <p:ph type="body" sz="quarter" idx="20"/>
          </p:nvPr>
        </p:nvSpPr>
        <p:spPr>
          <a:xfrm>
            <a:off x="511200" y="4475989"/>
            <a:ext cx="3489354" cy="15314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Picture Placeholder 10">
            <a:extLst>
              <a:ext uri="{FF2B5EF4-FFF2-40B4-BE49-F238E27FC236}">
                <a16:creationId xmlns:a16="http://schemas.microsoft.com/office/drawing/2014/main" id="{40212E10-1A0E-4E70-8D0F-7913B8B35A0F}"/>
              </a:ext>
            </a:extLst>
          </p:cNvPr>
          <p:cNvSpPr>
            <a:spLocks noGrp="1"/>
          </p:cNvSpPr>
          <p:nvPr>
            <p:ph type="pic" sz="quarter" idx="13"/>
          </p:nvPr>
        </p:nvSpPr>
        <p:spPr>
          <a:xfrm>
            <a:off x="511200" y="1598567"/>
            <a:ext cx="5377710" cy="2024830"/>
          </a:xfrm>
          <a:solidFill>
            <a:schemeClr val="bg1"/>
          </a:solidFill>
        </p:spPr>
        <p:txBody>
          <a:bodyPr anchor="ctr" anchorCtr="0"/>
          <a:lstStyle>
            <a:lvl1pPr marL="0" indent="0" algn="ctr">
              <a:buNone/>
              <a:defRPr/>
            </a:lvl1pPr>
          </a:lstStyle>
          <a:p>
            <a:endParaRPr lang="en-AU" dirty="0"/>
          </a:p>
        </p:txBody>
      </p:sp>
      <p:sp>
        <p:nvSpPr>
          <p:cNvPr id="3" name="Title 2">
            <a:extLst>
              <a:ext uri="{FF2B5EF4-FFF2-40B4-BE49-F238E27FC236}">
                <a16:creationId xmlns:a16="http://schemas.microsoft.com/office/drawing/2014/main" id="{5889E5D9-B67C-425E-A3C9-0004A5805562}"/>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49" name="Text Placeholder 4">
            <a:extLst>
              <a:ext uri="{FF2B5EF4-FFF2-40B4-BE49-F238E27FC236}">
                <a16:creationId xmlns:a16="http://schemas.microsoft.com/office/drawing/2014/main" id="{128878DB-3D81-4023-86A1-8EBD922DD340}"/>
              </a:ext>
            </a:extLst>
          </p:cNvPr>
          <p:cNvSpPr>
            <a:spLocks noGrp="1"/>
          </p:cNvSpPr>
          <p:nvPr>
            <p:ph type="body" sz="quarter" idx="23" hasCustomPrompt="1"/>
          </p:nvPr>
        </p:nvSpPr>
        <p:spPr>
          <a:xfrm>
            <a:off x="6303092"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0" name="Text Placeholder 4">
            <a:extLst>
              <a:ext uri="{FF2B5EF4-FFF2-40B4-BE49-F238E27FC236}">
                <a16:creationId xmlns:a16="http://schemas.microsoft.com/office/drawing/2014/main" id="{38C65A1A-1B3F-449A-B822-65A16E18A2A5}"/>
              </a:ext>
            </a:extLst>
          </p:cNvPr>
          <p:cNvSpPr>
            <a:spLocks noGrp="1"/>
          </p:cNvSpPr>
          <p:nvPr>
            <p:ph type="body" sz="quarter" idx="35" hasCustomPrompt="1"/>
          </p:nvPr>
        </p:nvSpPr>
        <p:spPr>
          <a:xfrm>
            <a:off x="9132505"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1" name="Text Placeholder 4">
            <a:extLst>
              <a:ext uri="{FF2B5EF4-FFF2-40B4-BE49-F238E27FC236}">
                <a16:creationId xmlns:a16="http://schemas.microsoft.com/office/drawing/2014/main" id="{E748B13A-D370-4365-8B2F-4333F4303878}"/>
              </a:ext>
            </a:extLst>
          </p:cNvPr>
          <p:cNvSpPr>
            <a:spLocks noGrp="1"/>
          </p:cNvSpPr>
          <p:nvPr>
            <p:ph type="body" sz="quarter" idx="41" hasCustomPrompt="1"/>
          </p:nvPr>
        </p:nvSpPr>
        <p:spPr>
          <a:xfrm>
            <a:off x="6303092"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2" name="Text Placeholder 4">
            <a:extLst>
              <a:ext uri="{FF2B5EF4-FFF2-40B4-BE49-F238E27FC236}">
                <a16:creationId xmlns:a16="http://schemas.microsoft.com/office/drawing/2014/main" id="{3FE06115-6A35-4057-9FC2-AAF80772D75B}"/>
              </a:ext>
            </a:extLst>
          </p:cNvPr>
          <p:cNvSpPr>
            <a:spLocks noGrp="1"/>
          </p:cNvSpPr>
          <p:nvPr>
            <p:ph type="body" sz="quarter" idx="47" hasCustomPrompt="1"/>
          </p:nvPr>
        </p:nvSpPr>
        <p:spPr>
          <a:xfrm>
            <a:off x="9132505"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3" name="Text Placeholder 2">
            <a:extLst>
              <a:ext uri="{FF2B5EF4-FFF2-40B4-BE49-F238E27FC236}">
                <a16:creationId xmlns:a16="http://schemas.microsoft.com/office/drawing/2014/main" id="{C4911E69-20C1-42C4-BB43-6D4191840FB4}"/>
              </a:ext>
            </a:extLst>
          </p:cNvPr>
          <p:cNvSpPr>
            <a:spLocks noGrp="1"/>
          </p:cNvSpPr>
          <p:nvPr>
            <p:ph type="body" idx="30" hasCustomPrompt="1"/>
          </p:nvPr>
        </p:nvSpPr>
        <p:spPr>
          <a:xfrm>
            <a:off x="6592589"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54" name="Text Placeholder 2">
            <a:extLst>
              <a:ext uri="{FF2B5EF4-FFF2-40B4-BE49-F238E27FC236}">
                <a16:creationId xmlns:a16="http://schemas.microsoft.com/office/drawing/2014/main" id="{F83532D8-D24F-430D-A20C-D145E0A3E263}"/>
              </a:ext>
            </a:extLst>
          </p:cNvPr>
          <p:cNvSpPr>
            <a:spLocks noGrp="1"/>
          </p:cNvSpPr>
          <p:nvPr>
            <p:ph type="body" idx="31" hasCustomPrompt="1"/>
          </p:nvPr>
        </p:nvSpPr>
        <p:spPr>
          <a:xfrm>
            <a:off x="6592589"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55" name="Text Placeholder 2">
            <a:extLst>
              <a:ext uri="{FF2B5EF4-FFF2-40B4-BE49-F238E27FC236}">
                <a16:creationId xmlns:a16="http://schemas.microsoft.com/office/drawing/2014/main" id="{963DB4DD-4F39-4F83-BF54-EFAF9257828D}"/>
              </a:ext>
            </a:extLst>
          </p:cNvPr>
          <p:cNvSpPr>
            <a:spLocks noGrp="1"/>
          </p:cNvSpPr>
          <p:nvPr>
            <p:ph type="body" idx="32" hasCustomPrompt="1"/>
          </p:nvPr>
        </p:nvSpPr>
        <p:spPr>
          <a:xfrm>
            <a:off x="6592589"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56" name="Text Placeholder 2">
            <a:extLst>
              <a:ext uri="{FF2B5EF4-FFF2-40B4-BE49-F238E27FC236}">
                <a16:creationId xmlns:a16="http://schemas.microsoft.com/office/drawing/2014/main" id="{36E458D6-E65B-4190-BC17-AFCBFE09A664}"/>
              </a:ext>
            </a:extLst>
          </p:cNvPr>
          <p:cNvSpPr>
            <a:spLocks noGrp="1"/>
          </p:cNvSpPr>
          <p:nvPr>
            <p:ph type="body" idx="33" hasCustomPrompt="1"/>
          </p:nvPr>
        </p:nvSpPr>
        <p:spPr>
          <a:xfrm>
            <a:off x="6592589"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57" name="Text Placeholder 2">
            <a:extLst>
              <a:ext uri="{FF2B5EF4-FFF2-40B4-BE49-F238E27FC236}">
                <a16:creationId xmlns:a16="http://schemas.microsoft.com/office/drawing/2014/main" id="{F654F1C7-06D3-4FC4-B82F-C3A36F7BD7E0}"/>
              </a:ext>
            </a:extLst>
          </p:cNvPr>
          <p:cNvSpPr>
            <a:spLocks noGrp="1"/>
          </p:cNvSpPr>
          <p:nvPr>
            <p:ph type="body" idx="34" hasCustomPrompt="1"/>
          </p:nvPr>
        </p:nvSpPr>
        <p:spPr>
          <a:xfrm>
            <a:off x="6592589"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58" name="Text Placeholder 2">
            <a:extLst>
              <a:ext uri="{FF2B5EF4-FFF2-40B4-BE49-F238E27FC236}">
                <a16:creationId xmlns:a16="http://schemas.microsoft.com/office/drawing/2014/main" id="{066D12C0-3D7C-4B0C-9CEB-0B963E1D5182}"/>
              </a:ext>
            </a:extLst>
          </p:cNvPr>
          <p:cNvSpPr>
            <a:spLocks noGrp="1"/>
          </p:cNvSpPr>
          <p:nvPr>
            <p:ph type="body" idx="36" hasCustomPrompt="1"/>
          </p:nvPr>
        </p:nvSpPr>
        <p:spPr>
          <a:xfrm>
            <a:off x="9422002"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59" name="Text Placeholder 2">
            <a:extLst>
              <a:ext uri="{FF2B5EF4-FFF2-40B4-BE49-F238E27FC236}">
                <a16:creationId xmlns:a16="http://schemas.microsoft.com/office/drawing/2014/main" id="{CC342FD7-BA44-495E-A888-985382BADACD}"/>
              </a:ext>
            </a:extLst>
          </p:cNvPr>
          <p:cNvSpPr>
            <a:spLocks noGrp="1"/>
          </p:cNvSpPr>
          <p:nvPr>
            <p:ph type="body" idx="37" hasCustomPrompt="1"/>
          </p:nvPr>
        </p:nvSpPr>
        <p:spPr>
          <a:xfrm>
            <a:off x="9422002"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0" name="Text Placeholder 2">
            <a:extLst>
              <a:ext uri="{FF2B5EF4-FFF2-40B4-BE49-F238E27FC236}">
                <a16:creationId xmlns:a16="http://schemas.microsoft.com/office/drawing/2014/main" id="{D7D94B61-EBA8-4E66-92AB-FB5EB0C39B11}"/>
              </a:ext>
            </a:extLst>
          </p:cNvPr>
          <p:cNvSpPr>
            <a:spLocks noGrp="1"/>
          </p:cNvSpPr>
          <p:nvPr>
            <p:ph type="body" idx="38" hasCustomPrompt="1"/>
          </p:nvPr>
        </p:nvSpPr>
        <p:spPr>
          <a:xfrm>
            <a:off x="9422002"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1" name="Text Placeholder 2">
            <a:extLst>
              <a:ext uri="{FF2B5EF4-FFF2-40B4-BE49-F238E27FC236}">
                <a16:creationId xmlns:a16="http://schemas.microsoft.com/office/drawing/2014/main" id="{B9ABF4C6-9DE2-44A1-95CB-39AE6E3220CF}"/>
              </a:ext>
            </a:extLst>
          </p:cNvPr>
          <p:cNvSpPr>
            <a:spLocks noGrp="1"/>
          </p:cNvSpPr>
          <p:nvPr>
            <p:ph type="body" idx="39" hasCustomPrompt="1"/>
          </p:nvPr>
        </p:nvSpPr>
        <p:spPr>
          <a:xfrm>
            <a:off x="9422002"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2" name="Text Placeholder 2">
            <a:extLst>
              <a:ext uri="{FF2B5EF4-FFF2-40B4-BE49-F238E27FC236}">
                <a16:creationId xmlns:a16="http://schemas.microsoft.com/office/drawing/2014/main" id="{262329B1-E58C-4FD3-9FE0-5AB9932B769D}"/>
              </a:ext>
            </a:extLst>
          </p:cNvPr>
          <p:cNvSpPr>
            <a:spLocks noGrp="1"/>
          </p:cNvSpPr>
          <p:nvPr>
            <p:ph type="body" idx="40" hasCustomPrompt="1"/>
          </p:nvPr>
        </p:nvSpPr>
        <p:spPr>
          <a:xfrm>
            <a:off x="9422002"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3" name="Text Placeholder 2">
            <a:extLst>
              <a:ext uri="{FF2B5EF4-FFF2-40B4-BE49-F238E27FC236}">
                <a16:creationId xmlns:a16="http://schemas.microsoft.com/office/drawing/2014/main" id="{1BE6DDFA-D655-4F42-8AC5-550C3DDCE0F1}"/>
              </a:ext>
            </a:extLst>
          </p:cNvPr>
          <p:cNvSpPr>
            <a:spLocks noGrp="1"/>
          </p:cNvSpPr>
          <p:nvPr>
            <p:ph type="body" idx="42" hasCustomPrompt="1"/>
          </p:nvPr>
        </p:nvSpPr>
        <p:spPr>
          <a:xfrm>
            <a:off x="6592589"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64" name="Text Placeholder 2">
            <a:extLst>
              <a:ext uri="{FF2B5EF4-FFF2-40B4-BE49-F238E27FC236}">
                <a16:creationId xmlns:a16="http://schemas.microsoft.com/office/drawing/2014/main" id="{11F6C96D-2F92-44F0-BF2D-12730B736DFC}"/>
              </a:ext>
            </a:extLst>
          </p:cNvPr>
          <p:cNvSpPr>
            <a:spLocks noGrp="1"/>
          </p:cNvSpPr>
          <p:nvPr>
            <p:ph type="body" idx="43" hasCustomPrompt="1"/>
          </p:nvPr>
        </p:nvSpPr>
        <p:spPr>
          <a:xfrm>
            <a:off x="6592589"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5" name="Text Placeholder 2">
            <a:extLst>
              <a:ext uri="{FF2B5EF4-FFF2-40B4-BE49-F238E27FC236}">
                <a16:creationId xmlns:a16="http://schemas.microsoft.com/office/drawing/2014/main" id="{C67359B1-F717-4B03-A059-178D46BD3468}"/>
              </a:ext>
            </a:extLst>
          </p:cNvPr>
          <p:cNvSpPr>
            <a:spLocks noGrp="1"/>
          </p:cNvSpPr>
          <p:nvPr>
            <p:ph type="body" idx="44" hasCustomPrompt="1"/>
          </p:nvPr>
        </p:nvSpPr>
        <p:spPr>
          <a:xfrm>
            <a:off x="6592589"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6" name="Text Placeholder 2">
            <a:extLst>
              <a:ext uri="{FF2B5EF4-FFF2-40B4-BE49-F238E27FC236}">
                <a16:creationId xmlns:a16="http://schemas.microsoft.com/office/drawing/2014/main" id="{A2D3784E-A7F4-44F5-BC63-270547FD243F}"/>
              </a:ext>
            </a:extLst>
          </p:cNvPr>
          <p:cNvSpPr>
            <a:spLocks noGrp="1"/>
          </p:cNvSpPr>
          <p:nvPr>
            <p:ph type="body" idx="45" hasCustomPrompt="1"/>
          </p:nvPr>
        </p:nvSpPr>
        <p:spPr>
          <a:xfrm>
            <a:off x="6592589"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7" name="Text Placeholder 2">
            <a:extLst>
              <a:ext uri="{FF2B5EF4-FFF2-40B4-BE49-F238E27FC236}">
                <a16:creationId xmlns:a16="http://schemas.microsoft.com/office/drawing/2014/main" id="{3FCEA814-3F89-4848-B3B2-BF2C1B71BA48}"/>
              </a:ext>
            </a:extLst>
          </p:cNvPr>
          <p:cNvSpPr>
            <a:spLocks noGrp="1"/>
          </p:cNvSpPr>
          <p:nvPr>
            <p:ph type="body" idx="46" hasCustomPrompt="1"/>
          </p:nvPr>
        </p:nvSpPr>
        <p:spPr>
          <a:xfrm>
            <a:off x="6592589"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8" name="Text Placeholder 2">
            <a:extLst>
              <a:ext uri="{FF2B5EF4-FFF2-40B4-BE49-F238E27FC236}">
                <a16:creationId xmlns:a16="http://schemas.microsoft.com/office/drawing/2014/main" id="{815ABA87-0F6C-41BA-A0B3-CCB9066810FC}"/>
              </a:ext>
            </a:extLst>
          </p:cNvPr>
          <p:cNvSpPr>
            <a:spLocks noGrp="1"/>
          </p:cNvSpPr>
          <p:nvPr>
            <p:ph type="body" idx="48" hasCustomPrompt="1"/>
          </p:nvPr>
        </p:nvSpPr>
        <p:spPr>
          <a:xfrm>
            <a:off x="9422002"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69" name="Text Placeholder 2">
            <a:extLst>
              <a:ext uri="{FF2B5EF4-FFF2-40B4-BE49-F238E27FC236}">
                <a16:creationId xmlns:a16="http://schemas.microsoft.com/office/drawing/2014/main" id="{0FD12BD7-81B0-4251-8C80-AB3DCDF9ED3D}"/>
              </a:ext>
            </a:extLst>
          </p:cNvPr>
          <p:cNvSpPr>
            <a:spLocks noGrp="1"/>
          </p:cNvSpPr>
          <p:nvPr>
            <p:ph type="body" idx="49" hasCustomPrompt="1"/>
          </p:nvPr>
        </p:nvSpPr>
        <p:spPr>
          <a:xfrm>
            <a:off x="9422002"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70" name="Text Placeholder 2">
            <a:extLst>
              <a:ext uri="{FF2B5EF4-FFF2-40B4-BE49-F238E27FC236}">
                <a16:creationId xmlns:a16="http://schemas.microsoft.com/office/drawing/2014/main" id="{75E8A74F-BB9A-4BA6-B451-20C6BC6A6A79}"/>
              </a:ext>
            </a:extLst>
          </p:cNvPr>
          <p:cNvSpPr>
            <a:spLocks noGrp="1"/>
          </p:cNvSpPr>
          <p:nvPr>
            <p:ph type="body" idx="50" hasCustomPrompt="1"/>
          </p:nvPr>
        </p:nvSpPr>
        <p:spPr>
          <a:xfrm>
            <a:off x="9422002"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71" name="Text Placeholder 2">
            <a:extLst>
              <a:ext uri="{FF2B5EF4-FFF2-40B4-BE49-F238E27FC236}">
                <a16:creationId xmlns:a16="http://schemas.microsoft.com/office/drawing/2014/main" id="{1EBDE956-1D73-43FB-ACDD-42BF8279AED9}"/>
              </a:ext>
            </a:extLst>
          </p:cNvPr>
          <p:cNvSpPr>
            <a:spLocks noGrp="1"/>
          </p:cNvSpPr>
          <p:nvPr>
            <p:ph type="body" idx="51" hasCustomPrompt="1"/>
          </p:nvPr>
        </p:nvSpPr>
        <p:spPr>
          <a:xfrm>
            <a:off x="9422002"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72" name="Text Placeholder 2">
            <a:extLst>
              <a:ext uri="{FF2B5EF4-FFF2-40B4-BE49-F238E27FC236}">
                <a16:creationId xmlns:a16="http://schemas.microsoft.com/office/drawing/2014/main" id="{7A085B61-DA05-48AE-A66B-3F4033369F47}"/>
              </a:ext>
            </a:extLst>
          </p:cNvPr>
          <p:cNvSpPr>
            <a:spLocks noGrp="1"/>
          </p:cNvSpPr>
          <p:nvPr>
            <p:ph type="body" idx="52" hasCustomPrompt="1"/>
          </p:nvPr>
        </p:nvSpPr>
        <p:spPr>
          <a:xfrm>
            <a:off x="9422002"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Tree>
    <p:extLst>
      <p:ext uri="{BB962C8B-B14F-4D97-AF65-F5344CB8AC3E}">
        <p14:creationId xmlns:p14="http://schemas.microsoft.com/office/powerpoint/2010/main" val="4143891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fld id="{3C187FDE-74E5-481D-ACFA-9DAEDCF7F9D0}" type="datetime1">
              <a:rPr lang="en-AU" smtClean="0"/>
              <a:t>20/05/2025</a:t>
            </a:fld>
            <a:endParaRPr lang="en-AU" dirty="0"/>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dirty="0"/>
              <a:t>Presentation title</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6" name="Text Placeholder 2">
            <a:extLst>
              <a:ext uri="{FF2B5EF4-FFF2-40B4-BE49-F238E27FC236}">
                <a16:creationId xmlns:a16="http://schemas.microsoft.com/office/drawing/2014/main" id="{4AEBB259-2BFA-4312-9A74-A428A3E23D29}"/>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9" name="Content Placeholder 8">
            <a:extLst>
              <a:ext uri="{FF2B5EF4-FFF2-40B4-BE49-F238E27FC236}">
                <a16:creationId xmlns:a16="http://schemas.microsoft.com/office/drawing/2014/main" id="{3BE5A6E0-E861-4050-815C-1FF4F1278A30}"/>
              </a:ext>
            </a:extLst>
          </p:cNvPr>
          <p:cNvSpPr>
            <a:spLocks noGrp="1"/>
          </p:cNvSpPr>
          <p:nvPr>
            <p:ph sz="quarter" idx="31" hasCustomPrompt="1"/>
          </p:nvPr>
        </p:nvSpPr>
        <p:spPr>
          <a:xfrm>
            <a:off x="511199" y="2773732"/>
            <a:ext cx="11166437" cy="3233739"/>
          </a:xfrm>
        </p:spPr>
        <p:txBody>
          <a:bodyPr/>
          <a:lstStyle/>
          <a:p>
            <a:pPr lvl="0"/>
            <a:r>
              <a:rPr lang="en-AU" dirty="0"/>
              <a:t>Click icon below to add content or delete this box and create your own bespoke diagram</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itle 6">
            <a:extLst>
              <a:ext uri="{FF2B5EF4-FFF2-40B4-BE49-F238E27FC236}">
                <a16:creationId xmlns:a16="http://schemas.microsoft.com/office/drawing/2014/main" id="{4E479E61-9768-421A-BA4C-6BD5E13BDE85}"/>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852929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White Statem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3068365" y="1944205"/>
            <a:ext cx="6055270" cy="1054191"/>
          </a:xfrm>
        </p:spPr>
        <p:txBody>
          <a:bodyPr anchor="b"/>
          <a:lstStyle>
            <a:lvl1pPr algn="ctr">
              <a:lnSpc>
                <a:spcPct val="90000"/>
              </a:lnSpc>
              <a:defRPr sz="4105">
                <a:solidFill>
                  <a:schemeClr val="tx1"/>
                </a:solidFill>
              </a:defRPr>
            </a:lvl1pPr>
          </a:lstStyle>
          <a:p>
            <a:r>
              <a:rPr lang="en-AU" noProof="0" dirty="0"/>
              <a:t>Click to add statement</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hasCustomPrompt="1"/>
          </p:nvPr>
        </p:nvSpPr>
        <p:spPr>
          <a:xfrm>
            <a:off x="3459378" y="3335390"/>
            <a:ext cx="5273244" cy="1520800"/>
          </a:xfrm>
        </p:spPr>
        <p:txBody>
          <a:bodyPr/>
          <a:lstStyle>
            <a:lvl1pPr marL="0" indent="0" algn="ctr">
              <a:spcBef>
                <a:spcPts val="0"/>
              </a:spcBef>
              <a:buNone/>
              <a:defRPr sz="1597">
                <a:solidFill>
                  <a:schemeClr val="tx1"/>
                </a:solidFill>
                <a:latin typeface="+mj-lt"/>
              </a:defRPr>
            </a:lvl1pPr>
            <a:lvl2pPr marL="574673" indent="0" algn="ctr">
              <a:buNone/>
              <a:defRPr sz="2515"/>
            </a:lvl2pPr>
            <a:lvl3pPr marL="1149343" indent="0" algn="ctr">
              <a:buNone/>
              <a:defRPr sz="2263"/>
            </a:lvl3pPr>
            <a:lvl4pPr marL="1724015" indent="0" algn="ctr">
              <a:buNone/>
              <a:defRPr sz="2011"/>
            </a:lvl4pPr>
            <a:lvl5pPr marL="2298686" indent="0" algn="ctr">
              <a:buNone/>
              <a:defRPr sz="2011"/>
            </a:lvl5pPr>
            <a:lvl6pPr marL="2873359" indent="0" algn="ctr">
              <a:buNone/>
              <a:defRPr sz="2011"/>
            </a:lvl6pPr>
            <a:lvl7pPr marL="3448030" indent="0" algn="ctr">
              <a:buNone/>
              <a:defRPr sz="2011"/>
            </a:lvl7pPr>
            <a:lvl8pPr marL="4022703" indent="0" algn="ctr">
              <a:buNone/>
              <a:defRPr sz="2011"/>
            </a:lvl8pPr>
            <a:lvl9pPr marL="4597373" indent="0" algn="ctr">
              <a:buNone/>
              <a:defRPr sz="2011"/>
            </a:lvl9pPr>
          </a:lstStyle>
          <a:p>
            <a:r>
              <a:rPr lang="en-AU" noProof="0" dirty="0"/>
              <a:t>Click to add text</a:t>
            </a:r>
          </a:p>
        </p:txBody>
      </p:sp>
      <p:cxnSp>
        <p:nvCxnSpPr>
          <p:cNvPr id="11" name="Straight Connector 10">
            <a:extLst>
              <a:ext uri="{FF2B5EF4-FFF2-40B4-BE49-F238E27FC236}">
                <a16:creationId xmlns:a16="http://schemas.microsoft.com/office/drawing/2014/main" id="{A2C0ADD0-1842-47B2-A622-4313B8450176}"/>
              </a:ext>
            </a:extLst>
          </p:cNvPr>
          <p:cNvCxnSpPr>
            <a:cxnSpLocks/>
          </p:cNvCxnSpPr>
          <p:nvPr userDrawn="1"/>
        </p:nvCxnSpPr>
        <p:spPr>
          <a:xfrm>
            <a:off x="6096000" y="0"/>
            <a:ext cx="0" cy="114304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AE42F5-84DD-4A82-97C4-E20468BF8261}"/>
              </a:ext>
            </a:extLst>
          </p:cNvPr>
          <p:cNvCxnSpPr>
            <a:cxnSpLocks/>
          </p:cNvCxnSpPr>
          <p:nvPr userDrawn="1"/>
        </p:nvCxnSpPr>
        <p:spPr>
          <a:xfrm>
            <a:off x="6096000" y="5714951"/>
            <a:ext cx="0" cy="114304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42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EAA860C-CCFE-4D83-8CC3-506D480AE4FB}"/>
              </a:ext>
            </a:extLst>
          </p:cNvPr>
          <p:cNvSpPr>
            <a:spLocks noGrp="1"/>
          </p:cNvSpPr>
          <p:nvPr>
            <p:ph type="pic" sz="quarter" idx="37"/>
          </p:nvPr>
        </p:nvSpPr>
        <p:spPr>
          <a:xfrm>
            <a:off x="0" y="0"/>
            <a:ext cx="12192213" cy="6858295"/>
          </a:xfrm>
          <a:solidFill>
            <a:schemeClr val="tx2"/>
          </a:solidFill>
        </p:spPr>
        <p:txBody>
          <a:bodyPr anchor="ctr" anchorCtr="0"/>
          <a:lstStyle>
            <a:lvl1pPr marL="0" indent="0" algn="ctr">
              <a:buNone/>
              <a:defRPr>
                <a:solidFill>
                  <a:schemeClr val="bg1"/>
                </a:solidFill>
                <a:latin typeface="DM Sans" pitchFamily="2" charset="0"/>
              </a:defRPr>
            </a:lvl1pPr>
          </a:lstStyle>
          <a:p>
            <a:r>
              <a:rPr lang="en-US"/>
              <a:t>Click icon to add picture</a:t>
            </a:r>
            <a:endParaRPr lang="en-AU" dirty="0"/>
          </a:p>
        </p:txBody>
      </p:sp>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862075" y="1087803"/>
            <a:ext cx="4515635" cy="2627787"/>
          </a:xfrm>
          <a:prstGeom prst="rect">
            <a:avLst/>
          </a:prstGeom>
        </p:spPr>
        <p:txBody>
          <a:bodyPr anchor="b"/>
          <a:lstStyle>
            <a:lvl1pPr algn="l">
              <a:lnSpc>
                <a:spcPct val="90000"/>
              </a:lnSpc>
              <a:defRPr sz="3266">
                <a:latin typeface="Playfair Display" pitchFamily="2" charset="0"/>
              </a:defRPr>
            </a:lvl1pPr>
          </a:lstStyle>
          <a:p>
            <a:r>
              <a:rPr lang="en-US" noProof="0"/>
              <a:t>Click to edit Master title style</a:t>
            </a:r>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862075" y="4052585"/>
            <a:ext cx="4515635" cy="1306342"/>
          </a:xfrm>
        </p:spPr>
        <p:txBody>
          <a:bodyPr/>
          <a:lstStyle>
            <a:lvl1pPr marL="0" indent="0" algn="l">
              <a:spcBef>
                <a:spcPts val="0"/>
              </a:spcBef>
              <a:buNone/>
              <a:defRPr sz="998">
                <a:solidFill>
                  <a:schemeClr val="bg1"/>
                </a:solidFill>
              </a:defRPr>
            </a:lvl1pPr>
            <a:lvl2pPr marL="457178" indent="0" algn="ctr">
              <a:buNone/>
              <a:defRPr sz="2000"/>
            </a:lvl2pPr>
            <a:lvl3pPr marL="914354" indent="0" algn="ctr">
              <a:buNone/>
              <a:defRPr sz="1800"/>
            </a:lvl3pPr>
            <a:lvl4pPr marL="1371531" indent="0" algn="ctr">
              <a:buNone/>
              <a:defRPr sz="1600"/>
            </a:lvl4pPr>
            <a:lvl5pPr marL="1828708" indent="0" algn="ctr">
              <a:buNone/>
              <a:defRPr sz="1600"/>
            </a:lvl5pPr>
            <a:lvl6pPr marL="2285886" indent="0" algn="ctr">
              <a:buNone/>
              <a:defRPr sz="1600"/>
            </a:lvl6pPr>
            <a:lvl7pPr marL="2743063" indent="0" algn="ctr">
              <a:buNone/>
              <a:defRPr sz="1600"/>
            </a:lvl7pPr>
            <a:lvl8pPr marL="3200241" indent="0" algn="ctr">
              <a:buNone/>
              <a:defRPr sz="1600"/>
            </a:lvl8pPr>
            <a:lvl9pPr marL="3657417" indent="0" algn="ctr">
              <a:buNone/>
              <a:defRPr sz="1600"/>
            </a:lvl9pPr>
          </a:lstStyle>
          <a:p>
            <a:r>
              <a:rPr lang="en-US" noProof="0" dirty="0"/>
              <a:t>Click to edit Master subtitle style</a:t>
            </a:r>
            <a:endParaRPr lang="en-AU" noProof="0" dirty="0"/>
          </a:p>
        </p:txBody>
      </p:sp>
      <p:sp>
        <p:nvSpPr>
          <p:cNvPr id="7" name="Text Placeholder 4">
            <a:extLst>
              <a:ext uri="{FF2B5EF4-FFF2-40B4-BE49-F238E27FC236}">
                <a16:creationId xmlns:a16="http://schemas.microsoft.com/office/drawing/2014/main" id="{F8D74708-9CF7-45CC-8359-09F09C698766}"/>
              </a:ext>
            </a:extLst>
          </p:cNvPr>
          <p:cNvSpPr>
            <a:spLocks noGrp="1"/>
          </p:cNvSpPr>
          <p:nvPr>
            <p:ph type="body" sz="quarter" idx="3" hasCustomPrompt="1"/>
          </p:nvPr>
        </p:nvSpPr>
        <p:spPr>
          <a:xfrm>
            <a:off x="862076" y="458508"/>
            <a:ext cx="1436793" cy="284129"/>
          </a:xfrm>
          <a:blipFill dpi="0" rotWithShape="1">
            <a:blip r:embed="rId2">
              <a:extLst>
                <a:ext uri="{28A0092B-C50C-407E-A947-70E740481C1C}">
                  <a14:useLocalDpi xmlns:a14="http://schemas.microsoft.com/office/drawing/2010/main" val="0"/>
                </a:ext>
              </a:extLst>
            </a:blip>
            <a:srcRect/>
            <a:stretch>
              <a:fillRect/>
            </a:stretch>
          </a:blipFill>
        </p:spPr>
        <p:txBody>
          <a:bodyPr wrap="square" lIns="108000" rIns="108000" anchor="ctr" anchorCtr="0">
            <a:noAutofit/>
          </a:bodyPr>
          <a:lstStyle>
            <a:lvl1pPr marL="0" indent="0">
              <a:buFont typeface="Arial" panose="020B0604020202020204" pitchFamily="34" charset="0"/>
              <a:buNone/>
              <a:defRPr sz="100" b="0" baseline="0">
                <a:solidFill>
                  <a:schemeClr val="bg1"/>
                </a:solidFill>
                <a:latin typeface="+mj-lt"/>
              </a:defRPr>
            </a:lvl1pPr>
            <a:lvl2pPr marL="457178" indent="0">
              <a:buNone/>
              <a:defRPr sz="2000" b="1"/>
            </a:lvl2pPr>
            <a:lvl3pPr marL="914354" indent="0">
              <a:buNone/>
              <a:defRPr sz="1800" b="1"/>
            </a:lvl3pPr>
            <a:lvl4pPr marL="1371531" indent="0">
              <a:buNone/>
              <a:defRPr sz="1600" b="1"/>
            </a:lvl4pPr>
            <a:lvl5pPr marL="1828708" indent="0">
              <a:buNone/>
              <a:defRPr sz="1600" b="1"/>
            </a:lvl5pPr>
            <a:lvl6pPr marL="2285886" indent="0">
              <a:buNone/>
              <a:defRPr sz="1600" b="1"/>
            </a:lvl6pPr>
            <a:lvl7pPr marL="2743063" indent="0">
              <a:buNone/>
              <a:defRPr sz="1600" b="1"/>
            </a:lvl7pPr>
            <a:lvl8pPr marL="3200241" indent="0">
              <a:buNone/>
              <a:defRPr sz="1600" b="1"/>
            </a:lvl8pPr>
            <a:lvl9pPr marL="3657417" indent="0">
              <a:buNone/>
              <a:defRPr sz="1600" b="1"/>
            </a:lvl9pPr>
          </a:lstStyle>
          <a:p>
            <a:pPr lvl="0"/>
            <a:r>
              <a:rPr lang="en-AU" noProof="0" dirty="0"/>
              <a:t> </a:t>
            </a:r>
          </a:p>
        </p:txBody>
      </p:sp>
      <p:sp>
        <p:nvSpPr>
          <p:cNvPr id="8" name="Text Placeholder 4">
            <a:extLst>
              <a:ext uri="{FF2B5EF4-FFF2-40B4-BE49-F238E27FC236}">
                <a16:creationId xmlns:a16="http://schemas.microsoft.com/office/drawing/2014/main" id="{8E75D254-1E26-4C04-92C0-7FE26EE9AF3E}"/>
              </a:ext>
            </a:extLst>
          </p:cNvPr>
          <p:cNvSpPr>
            <a:spLocks noGrp="1"/>
          </p:cNvSpPr>
          <p:nvPr>
            <p:ph type="body" sz="quarter" idx="10" hasCustomPrompt="1"/>
          </p:nvPr>
        </p:nvSpPr>
        <p:spPr>
          <a:xfrm>
            <a:off x="574717" y="0"/>
            <a:ext cx="28964" cy="6858295"/>
          </a:xfrm>
          <a:solidFill>
            <a:schemeClr val="bg1"/>
          </a:solidFill>
        </p:spPr>
        <p:txBody>
          <a:bodyPr wrap="square" lIns="108000" rIns="108000" anchor="ctr" anchorCtr="0">
            <a:noAutofit/>
          </a:bodyPr>
          <a:lstStyle>
            <a:lvl1pPr marL="0" indent="0">
              <a:buFont typeface="Arial" panose="020B0604020202020204" pitchFamily="34" charset="0"/>
              <a:buNone/>
              <a:defRPr sz="100" b="0" baseline="0">
                <a:solidFill>
                  <a:schemeClr val="bg1"/>
                </a:solidFill>
                <a:latin typeface="+mj-lt"/>
              </a:defRPr>
            </a:lvl1pPr>
            <a:lvl2pPr marL="457178" indent="0">
              <a:buNone/>
              <a:defRPr sz="2000" b="1"/>
            </a:lvl2pPr>
            <a:lvl3pPr marL="914354" indent="0">
              <a:buNone/>
              <a:defRPr sz="1800" b="1"/>
            </a:lvl3pPr>
            <a:lvl4pPr marL="1371531" indent="0">
              <a:buNone/>
              <a:defRPr sz="1600" b="1"/>
            </a:lvl4pPr>
            <a:lvl5pPr marL="1828708" indent="0">
              <a:buNone/>
              <a:defRPr sz="1600" b="1"/>
            </a:lvl5pPr>
            <a:lvl6pPr marL="2285886" indent="0">
              <a:buNone/>
              <a:defRPr sz="1600" b="1"/>
            </a:lvl6pPr>
            <a:lvl7pPr marL="2743063" indent="0">
              <a:buNone/>
              <a:defRPr sz="1600" b="1"/>
            </a:lvl7pPr>
            <a:lvl8pPr marL="3200241" indent="0">
              <a:buNone/>
              <a:defRPr sz="1600" b="1"/>
            </a:lvl8pPr>
            <a:lvl9pPr marL="3657417" indent="0">
              <a:buNone/>
              <a:defRPr sz="1600" b="1"/>
            </a:lvl9pPr>
          </a:lstStyle>
          <a:p>
            <a:pPr lvl="0"/>
            <a:r>
              <a:rPr lang="en-AU" noProof="0" dirty="0"/>
              <a:t> </a:t>
            </a:r>
          </a:p>
        </p:txBody>
      </p:sp>
    </p:spTree>
    <p:extLst>
      <p:ext uri="{BB962C8B-B14F-4D97-AF65-F5344CB8AC3E}">
        <p14:creationId xmlns:p14="http://schemas.microsoft.com/office/powerpoint/2010/main" val="2808899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ue Cov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756000" y="1087806"/>
            <a:ext cx="4515635" cy="2627787"/>
          </a:xfrm>
        </p:spPr>
        <p:txBody>
          <a:bodyPr anchor="b"/>
          <a:lstStyle>
            <a:lvl1pPr algn="l">
              <a:lnSpc>
                <a:spcPct val="90000"/>
              </a:lnSpc>
              <a:defRPr sz="3600"/>
            </a:lvl1pPr>
          </a:lstStyle>
          <a:p>
            <a:r>
              <a:rPr lang="en-AU" noProof="0" dirty="0"/>
              <a:t>Click to edit Master title style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756000" y="4052585"/>
            <a:ext cx="4515635" cy="1306342"/>
          </a:xfrm>
        </p:spPr>
        <p:txBody>
          <a:bodyPr/>
          <a:lstStyle>
            <a:lvl1pPr marL="0" indent="0" algn="l">
              <a:spcBef>
                <a:spcPts val="0"/>
              </a:spcBef>
              <a:buNone/>
              <a:defRPr sz="1100">
                <a:solidFill>
                  <a:schemeClr val="tx1"/>
                </a:solidFill>
              </a:defRPr>
            </a:lvl1pPr>
            <a:lvl2pPr marL="503916" indent="0" algn="ctr">
              <a:buNone/>
              <a:defRPr sz="2205"/>
            </a:lvl2pPr>
            <a:lvl3pPr marL="1007829" indent="0" algn="ctr">
              <a:buNone/>
              <a:defRPr sz="1984"/>
            </a:lvl3pPr>
            <a:lvl4pPr marL="1511744" indent="0" algn="ctr">
              <a:buNone/>
              <a:defRPr sz="1764"/>
            </a:lvl4pPr>
            <a:lvl5pPr marL="2015658" indent="0" algn="ctr">
              <a:buNone/>
              <a:defRPr sz="1764"/>
            </a:lvl5pPr>
            <a:lvl6pPr marL="2519574" indent="0" algn="ctr">
              <a:buNone/>
              <a:defRPr sz="1764"/>
            </a:lvl6pPr>
            <a:lvl7pPr marL="3023487" indent="0" algn="ctr">
              <a:buNone/>
              <a:defRPr sz="1764"/>
            </a:lvl7pPr>
            <a:lvl8pPr marL="3527403" indent="0" algn="ctr">
              <a:buNone/>
              <a:defRPr sz="1764"/>
            </a:lvl8pPr>
            <a:lvl9pPr marL="4031316" indent="0" algn="ctr">
              <a:buNone/>
              <a:defRPr sz="1764"/>
            </a:lvl9pPr>
          </a:lstStyle>
          <a:p>
            <a:r>
              <a:rPr lang="en-AU" noProof="0" dirty="0"/>
              <a:t>Click to edit Master subtitle style</a:t>
            </a:r>
          </a:p>
        </p:txBody>
      </p:sp>
      <p:cxnSp>
        <p:nvCxnSpPr>
          <p:cNvPr id="9" name="Straight Connector 8">
            <a:extLst>
              <a:ext uri="{FF2B5EF4-FFF2-40B4-BE49-F238E27FC236}">
                <a16:creationId xmlns:a16="http://schemas.microsoft.com/office/drawing/2014/main" id="{1BE20EB8-9472-4E16-A100-505A52357F70}"/>
              </a:ext>
            </a:extLst>
          </p:cNvPr>
          <p:cNvCxnSpPr>
            <a:cxnSpLocks/>
          </p:cNvCxnSpPr>
          <p:nvPr userDrawn="1"/>
        </p:nvCxnSpPr>
        <p:spPr>
          <a:xfrm>
            <a:off x="514800" y="0"/>
            <a:ext cx="0" cy="68582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reeform 5">
            <a:extLst>
              <a:ext uri="{FF2B5EF4-FFF2-40B4-BE49-F238E27FC236}">
                <a16:creationId xmlns:a16="http://schemas.microsoft.com/office/drawing/2014/main" id="{C1473AE3-0FAE-49D8-B64D-72A08E0039AF}"/>
              </a:ext>
            </a:extLst>
          </p:cNvPr>
          <p:cNvSpPr>
            <a:spLocks noEditPoints="1"/>
          </p:cNvSpPr>
          <p:nvPr userDrawn="1"/>
        </p:nvSpPr>
        <p:spPr bwMode="auto">
          <a:xfrm>
            <a:off x="756000" y="505420"/>
            <a:ext cx="1260000" cy="313200"/>
          </a:xfrm>
          <a:custGeom>
            <a:avLst/>
            <a:gdLst>
              <a:gd name="T0" fmla="*/ 360 w 1134"/>
              <a:gd name="T1" fmla="*/ 69 h 283"/>
              <a:gd name="T2" fmla="*/ 141 w 1134"/>
              <a:gd name="T3" fmla="*/ 0 h 283"/>
              <a:gd name="T4" fmla="*/ 57 w 1134"/>
              <a:gd name="T5" fmla="*/ 22 h 283"/>
              <a:gd name="T6" fmla="*/ 95 w 1134"/>
              <a:gd name="T7" fmla="*/ 56 h 283"/>
              <a:gd name="T8" fmla="*/ 74 w 1134"/>
              <a:gd name="T9" fmla="*/ 259 h 283"/>
              <a:gd name="T10" fmla="*/ 53 w 1134"/>
              <a:gd name="T11" fmla="*/ 231 h 283"/>
              <a:gd name="T12" fmla="*/ 0 w 1134"/>
              <a:gd name="T13" fmla="*/ 233 h 283"/>
              <a:gd name="T14" fmla="*/ 145 w 1134"/>
              <a:gd name="T15" fmla="*/ 190 h 283"/>
              <a:gd name="T16" fmla="*/ 177 w 1134"/>
              <a:gd name="T17" fmla="*/ 58 h 283"/>
              <a:gd name="T18" fmla="*/ 256 w 1134"/>
              <a:gd name="T19" fmla="*/ 278 h 283"/>
              <a:gd name="T20" fmla="*/ 317 w 1134"/>
              <a:gd name="T21" fmla="*/ 130 h 283"/>
              <a:gd name="T22" fmla="*/ 256 w 1134"/>
              <a:gd name="T23" fmla="*/ 24 h 283"/>
              <a:gd name="T24" fmla="*/ 252 w 1134"/>
              <a:gd name="T25" fmla="*/ 120 h 283"/>
              <a:gd name="T26" fmla="*/ 227 w 1134"/>
              <a:gd name="T27" fmla="*/ 43 h 283"/>
              <a:gd name="T28" fmla="*/ 227 w 1134"/>
              <a:gd name="T29" fmla="*/ 240 h 283"/>
              <a:gd name="T30" fmla="*/ 261 w 1134"/>
              <a:gd name="T31" fmla="*/ 144 h 283"/>
              <a:gd name="T32" fmla="*/ 263 w 1134"/>
              <a:gd name="T33" fmla="*/ 254 h 283"/>
              <a:gd name="T34" fmla="*/ 620 w 1134"/>
              <a:gd name="T35" fmla="*/ 278 h 283"/>
              <a:gd name="T36" fmla="*/ 524 w 1134"/>
              <a:gd name="T37" fmla="*/ 68 h 283"/>
              <a:gd name="T38" fmla="*/ 439 w 1134"/>
              <a:gd name="T39" fmla="*/ 278 h 283"/>
              <a:gd name="T40" fmla="*/ 344 w 1134"/>
              <a:gd name="T41" fmla="*/ 15 h 283"/>
              <a:gd name="T42" fmla="*/ 339 w 1134"/>
              <a:gd name="T43" fmla="*/ 12 h 283"/>
              <a:gd name="T44" fmla="*/ 415 w 1134"/>
              <a:gd name="T45" fmla="*/ 0 h 283"/>
              <a:gd name="T46" fmla="*/ 515 w 1134"/>
              <a:gd name="T47" fmla="*/ 2 h 283"/>
              <a:gd name="T48" fmla="*/ 603 w 1134"/>
              <a:gd name="T49" fmla="*/ 215 h 283"/>
              <a:gd name="T50" fmla="*/ 678 w 1134"/>
              <a:gd name="T51" fmla="*/ 0 h 283"/>
              <a:gd name="T52" fmla="*/ 655 w 1134"/>
              <a:gd name="T53" fmla="*/ 175 h 283"/>
              <a:gd name="T54" fmla="*/ 816 w 1134"/>
              <a:gd name="T55" fmla="*/ 270 h 283"/>
              <a:gd name="T56" fmla="*/ 813 w 1134"/>
              <a:gd name="T57" fmla="*/ 249 h 283"/>
              <a:gd name="T58" fmla="*/ 704 w 1134"/>
              <a:gd name="T59" fmla="*/ 163 h 283"/>
              <a:gd name="T60" fmla="*/ 820 w 1134"/>
              <a:gd name="T61" fmla="*/ 160 h 283"/>
              <a:gd name="T62" fmla="*/ 704 w 1134"/>
              <a:gd name="T63" fmla="*/ 142 h 283"/>
              <a:gd name="T64" fmla="*/ 775 w 1134"/>
              <a:gd name="T65" fmla="*/ 142 h 283"/>
              <a:gd name="T66" fmla="*/ 965 w 1134"/>
              <a:gd name="T67" fmla="*/ 82 h 283"/>
              <a:gd name="T68" fmla="*/ 961 w 1134"/>
              <a:gd name="T69" fmla="*/ 125 h 283"/>
              <a:gd name="T70" fmla="*/ 893 w 1134"/>
              <a:gd name="T71" fmla="*/ 179 h 283"/>
              <a:gd name="T72" fmla="*/ 848 w 1134"/>
              <a:gd name="T73" fmla="*/ 278 h 283"/>
              <a:gd name="T74" fmla="*/ 818 w 1134"/>
              <a:gd name="T75" fmla="*/ 106 h 283"/>
              <a:gd name="T76" fmla="*/ 893 w 1134"/>
              <a:gd name="T77" fmla="*/ 80 h 283"/>
              <a:gd name="T78" fmla="*/ 943 w 1134"/>
              <a:gd name="T79" fmla="*/ 80 h 283"/>
              <a:gd name="T80" fmla="*/ 1134 w 1134"/>
              <a:gd name="T81" fmla="*/ 160 h 283"/>
              <a:gd name="T82" fmla="*/ 969 w 1134"/>
              <a:gd name="T83" fmla="*/ 175 h 283"/>
              <a:gd name="T84" fmla="*/ 1130 w 1134"/>
              <a:gd name="T85" fmla="*/ 270 h 283"/>
              <a:gd name="T86" fmla="*/ 1127 w 1134"/>
              <a:gd name="T87" fmla="*/ 249 h 283"/>
              <a:gd name="T88" fmla="*/ 1018 w 1134"/>
              <a:gd name="T89" fmla="*/ 163 h 283"/>
              <a:gd name="T90" fmla="*/ 1134 w 1134"/>
              <a:gd name="T91" fmla="*/ 160 h 283"/>
              <a:gd name="T92" fmla="*/ 1055 w 1134"/>
              <a:gd name="T93" fmla="*/ 99 h 283"/>
              <a:gd name="T94" fmla="*/ 1018 w 1134"/>
              <a:gd name="T95" fmla="*/ 14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4" h="283">
                <a:moveTo>
                  <a:pt x="317" y="130"/>
                </a:moveTo>
                <a:cubicBezTo>
                  <a:pt x="345" y="119"/>
                  <a:pt x="360" y="98"/>
                  <a:pt x="360" y="69"/>
                </a:cubicBezTo>
                <a:cubicBezTo>
                  <a:pt x="360" y="23"/>
                  <a:pt x="327" y="0"/>
                  <a:pt x="262" y="0"/>
                </a:cubicBezTo>
                <a:cubicBezTo>
                  <a:pt x="141" y="0"/>
                  <a:pt x="141" y="0"/>
                  <a:pt x="141" y="0"/>
                </a:cubicBezTo>
                <a:cubicBezTo>
                  <a:pt x="55" y="11"/>
                  <a:pt x="55" y="11"/>
                  <a:pt x="55" y="11"/>
                </a:cubicBezTo>
                <a:cubicBezTo>
                  <a:pt x="57" y="22"/>
                  <a:pt x="57" y="22"/>
                  <a:pt x="57" y="22"/>
                </a:cubicBezTo>
                <a:cubicBezTo>
                  <a:pt x="65" y="23"/>
                  <a:pt x="65" y="23"/>
                  <a:pt x="65" y="23"/>
                </a:cubicBezTo>
                <a:cubicBezTo>
                  <a:pt x="95" y="27"/>
                  <a:pt x="95" y="27"/>
                  <a:pt x="95" y="56"/>
                </a:cubicBezTo>
                <a:cubicBezTo>
                  <a:pt x="95" y="190"/>
                  <a:pt x="95" y="190"/>
                  <a:pt x="95" y="190"/>
                </a:cubicBezTo>
                <a:cubicBezTo>
                  <a:pt x="95" y="243"/>
                  <a:pt x="94" y="259"/>
                  <a:pt x="74" y="259"/>
                </a:cubicBezTo>
                <a:cubicBezTo>
                  <a:pt x="54" y="259"/>
                  <a:pt x="54" y="244"/>
                  <a:pt x="53" y="233"/>
                </a:cubicBezTo>
                <a:cubicBezTo>
                  <a:pt x="53" y="231"/>
                  <a:pt x="53" y="231"/>
                  <a:pt x="53" y="231"/>
                </a:cubicBezTo>
                <a:cubicBezTo>
                  <a:pt x="0" y="231"/>
                  <a:pt x="0" y="231"/>
                  <a:pt x="0" y="231"/>
                </a:cubicBezTo>
                <a:cubicBezTo>
                  <a:pt x="0" y="233"/>
                  <a:pt x="0" y="233"/>
                  <a:pt x="0" y="233"/>
                </a:cubicBezTo>
                <a:cubicBezTo>
                  <a:pt x="3" y="267"/>
                  <a:pt x="23" y="283"/>
                  <a:pt x="64" y="283"/>
                </a:cubicBezTo>
                <a:cubicBezTo>
                  <a:pt x="135" y="283"/>
                  <a:pt x="145" y="238"/>
                  <a:pt x="145" y="190"/>
                </a:cubicBezTo>
                <a:cubicBezTo>
                  <a:pt x="145" y="15"/>
                  <a:pt x="145" y="15"/>
                  <a:pt x="145" y="15"/>
                </a:cubicBezTo>
                <a:cubicBezTo>
                  <a:pt x="177" y="20"/>
                  <a:pt x="177" y="21"/>
                  <a:pt x="177" y="58"/>
                </a:cubicBezTo>
                <a:cubicBezTo>
                  <a:pt x="177" y="278"/>
                  <a:pt x="177" y="278"/>
                  <a:pt x="177" y="278"/>
                </a:cubicBezTo>
                <a:cubicBezTo>
                  <a:pt x="256" y="278"/>
                  <a:pt x="256" y="278"/>
                  <a:pt x="256" y="278"/>
                </a:cubicBezTo>
                <a:cubicBezTo>
                  <a:pt x="288" y="278"/>
                  <a:pt x="374" y="278"/>
                  <a:pt x="374" y="203"/>
                </a:cubicBezTo>
                <a:cubicBezTo>
                  <a:pt x="374" y="164"/>
                  <a:pt x="355" y="140"/>
                  <a:pt x="317" y="130"/>
                </a:cubicBezTo>
                <a:close/>
                <a:moveTo>
                  <a:pt x="227" y="43"/>
                </a:moveTo>
                <a:cubicBezTo>
                  <a:pt x="227" y="26"/>
                  <a:pt x="231" y="24"/>
                  <a:pt x="256" y="24"/>
                </a:cubicBezTo>
                <a:cubicBezTo>
                  <a:pt x="294" y="24"/>
                  <a:pt x="311" y="38"/>
                  <a:pt x="311" y="71"/>
                </a:cubicBezTo>
                <a:cubicBezTo>
                  <a:pt x="311" y="104"/>
                  <a:pt x="292" y="120"/>
                  <a:pt x="252" y="120"/>
                </a:cubicBezTo>
                <a:cubicBezTo>
                  <a:pt x="227" y="120"/>
                  <a:pt x="227" y="120"/>
                  <a:pt x="227" y="120"/>
                </a:cubicBezTo>
                <a:lnTo>
                  <a:pt x="227" y="43"/>
                </a:lnTo>
                <a:close/>
                <a:moveTo>
                  <a:pt x="263" y="254"/>
                </a:moveTo>
                <a:cubicBezTo>
                  <a:pt x="239" y="254"/>
                  <a:pt x="227" y="254"/>
                  <a:pt x="227" y="240"/>
                </a:cubicBezTo>
                <a:cubicBezTo>
                  <a:pt x="227" y="144"/>
                  <a:pt x="227" y="144"/>
                  <a:pt x="227" y="144"/>
                </a:cubicBezTo>
                <a:cubicBezTo>
                  <a:pt x="261" y="144"/>
                  <a:pt x="261" y="144"/>
                  <a:pt x="261" y="144"/>
                </a:cubicBezTo>
                <a:cubicBezTo>
                  <a:pt x="285" y="144"/>
                  <a:pt x="325" y="150"/>
                  <a:pt x="325" y="196"/>
                </a:cubicBezTo>
                <a:cubicBezTo>
                  <a:pt x="325" y="236"/>
                  <a:pt x="306" y="254"/>
                  <a:pt x="263" y="254"/>
                </a:cubicBezTo>
                <a:close/>
                <a:moveTo>
                  <a:pt x="678" y="0"/>
                </a:moveTo>
                <a:cubicBezTo>
                  <a:pt x="620" y="278"/>
                  <a:pt x="620" y="278"/>
                  <a:pt x="620" y="278"/>
                </a:cubicBezTo>
                <a:cubicBezTo>
                  <a:pt x="579" y="278"/>
                  <a:pt x="579" y="278"/>
                  <a:pt x="579" y="278"/>
                </a:cubicBezTo>
                <a:cubicBezTo>
                  <a:pt x="524" y="68"/>
                  <a:pt x="524" y="68"/>
                  <a:pt x="524" y="68"/>
                </a:cubicBezTo>
                <a:cubicBezTo>
                  <a:pt x="479" y="277"/>
                  <a:pt x="479" y="277"/>
                  <a:pt x="479" y="277"/>
                </a:cubicBezTo>
                <a:cubicBezTo>
                  <a:pt x="439" y="278"/>
                  <a:pt x="439" y="278"/>
                  <a:pt x="439" y="278"/>
                </a:cubicBezTo>
                <a:cubicBezTo>
                  <a:pt x="385" y="55"/>
                  <a:pt x="385" y="55"/>
                  <a:pt x="385" y="55"/>
                </a:cubicBezTo>
                <a:cubicBezTo>
                  <a:pt x="377" y="21"/>
                  <a:pt x="374" y="21"/>
                  <a:pt x="344" y="15"/>
                </a:cubicBezTo>
                <a:cubicBezTo>
                  <a:pt x="342" y="14"/>
                  <a:pt x="342" y="14"/>
                  <a:pt x="342" y="14"/>
                </a:cubicBezTo>
                <a:cubicBezTo>
                  <a:pt x="339" y="12"/>
                  <a:pt x="339" y="12"/>
                  <a:pt x="339" y="12"/>
                </a:cubicBezTo>
                <a:cubicBezTo>
                  <a:pt x="339" y="0"/>
                  <a:pt x="339" y="0"/>
                  <a:pt x="339" y="0"/>
                </a:cubicBezTo>
                <a:cubicBezTo>
                  <a:pt x="415" y="0"/>
                  <a:pt x="415" y="0"/>
                  <a:pt x="415" y="0"/>
                </a:cubicBezTo>
                <a:cubicBezTo>
                  <a:pt x="469" y="215"/>
                  <a:pt x="469" y="215"/>
                  <a:pt x="469" y="215"/>
                </a:cubicBezTo>
                <a:cubicBezTo>
                  <a:pt x="515" y="2"/>
                  <a:pt x="515" y="2"/>
                  <a:pt x="515" y="2"/>
                </a:cubicBezTo>
                <a:cubicBezTo>
                  <a:pt x="546" y="0"/>
                  <a:pt x="546" y="0"/>
                  <a:pt x="546" y="0"/>
                </a:cubicBezTo>
                <a:cubicBezTo>
                  <a:pt x="603" y="215"/>
                  <a:pt x="603" y="215"/>
                  <a:pt x="603" y="215"/>
                </a:cubicBezTo>
                <a:cubicBezTo>
                  <a:pt x="646" y="2"/>
                  <a:pt x="646" y="2"/>
                  <a:pt x="646" y="2"/>
                </a:cubicBezTo>
                <a:lnTo>
                  <a:pt x="678" y="0"/>
                </a:lnTo>
                <a:close/>
                <a:moveTo>
                  <a:pt x="743" y="80"/>
                </a:moveTo>
                <a:cubicBezTo>
                  <a:pt x="684" y="80"/>
                  <a:pt x="655" y="112"/>
                  <a:pt x="655" y="175"/>
                </a:cubicBezTo>
                <a:cubicBezTo>
                  <a:pt x="655" y="244"/>
                  <a:pt x="692" y="283"/>
                  <a:pt x="757" y="283"/>
                </a:cubicBezTo>
                <a:cubicBezTo>
                  <a:pt x="785" y="283"/>
                  <a:pt x="806" y="275"/>
                  <a:pt x="816" y="270"/>
                </a:cubicBezTo>
                <a:cubicBezTo>
                  <a:pt x="816" y="248"/>
                  <a:pt x="816" y="248"/>
                  <a:pt x="816" y="248"/>
                </a:cubicBezTo>
                <a:cubicBezTo>
                  <a:pt x="813" y="249"/>
                  <a:pt x="813" y="249"/>
                  <a:pt x="813" y="249"/>
                </a:cubicBezTo>
                <a:cubicBezTo>
                  <a:pt x="809" y="251"/>
                  <a:pt x="795" y="256"/>
                  <a:pt x="776" y="256"/>
                </a:cubicBezTo>
                <a:cubicBezTo>
                  <a:pt x="724" y="256"/>
                  <a:pt x="705" y="206"/>
                  <a:pt x="704" y="163"/>
                </a:cubicBezTo>
                <a:cubicBezTo>
                  <a:pt x="820" y="163"/>
                  <a:pt x="820" y="163"/>
                  <a:pt x="820" y="163"/>
                </a:cubicBezTo>
                <a:cubicBezTo>
                  <a:pt x="820" y="160"/>
                  <a:pt x="820" y="160"/>
                  <a:pt x="820" y="160"/>
                </a:cubicBezTo>
                <a:cubicBezTo>
                  <a:pt x="820" y="107"/>
                  <a:pt x="794" y="80"/>
                  <a:pt x="743" y="80"/>
                </a:cubicBezTo>
                <a:close/>
                <a:moveTo>
                  <a:pt x="704" y="142"/>
                </a:moveTo>
                <a:cubicBezTo>
                  <a:pt x="705" y="128"/>
                  <a:pt x="713" y="99"/>
                  <a:pt x="741" y="99"/>
                </a:cubicBezTo>
                <a:cubicBezTo>
                  <a:pt x="769" y="99"/>
                  <a:pt x="774" y="125"/>
                  <a:pt x="775" y="142"/>
                </a:cubicBezTo>
                <a:lnTo>
                  <a:pt x="704" y="142"/>
                </a:lnTo>
                <a:close/>
                <a:moveTo>
                  <a:pt x="965" y="82"/>
                </a:moveTo>
                <a:cubicBezTo>
                  <a:pt x="967" y="127"/>
                  <a:pt x="967" y="127"/>
                  <a:pt x="967" y="127"/>
                </a:cubicBezTo>
                <a:cubicBezTo>
                  <a:pt x="961" y="125"/>
                  <a:pt x="961" y="125"/>
                  <a:pt x="961" y="125"/>
                </a:cubicBezTo>
                <a:cubicBezTo>
                  <a:pt x="955" y="123"/>
                  <a:pt x="949" y="121"/>
                  <a:pt x="944" y="121"/>
                </a:cubicBezTo>
                <a:cubicBezTo>
                  <a:pt x="898" y="121"/>
                  <a:pt x="893" y="162"/>
                  <a:pt x="893" y="179"/>
                </a:cubicBezTo>
                <a:cubicBezTo>
                  <a:pt x="893" y="278"/>
                  <a:pt x="893" y="278"/>
                  <a:pt x="893" y="278"/>
                </a:cubicBezTo>
                <a:cubicBezTo>
                  <a:pt x="848" y="278"/>
                  <a:pt x="848" y="278"/>
                  <a:pt x="848" y="278"/>
                </a:cubicBezTo>
                <a:cubicBezTo>
                  <a:pt x="848" y="140"/>
                  <a:pt x="848" y="140"/>
                  <a:pt x="848" y="140"/>
                </a:cubicBezTo>
                <a:cubicBezTo>
                  <a:pt x="848" y="113"/>
                  <a:pt x="843" y="107"/>
                  <a:pt x="818" y="106"/>
                </a:cubicBezTo>
                <a:cubicBezTo>
                  <a:pt x="816" y="96"/>
                  <a:pt x="816" y="96"/>
                  <a:pt x="816" y="96"/>
                </a:cubicBezTo>
                <a:cubicBezTo>
                  <a:pt x="893" y="80"/>
                  <a:pt x="893" y="80"/>
                  <a:pt x="893" y="80"/>
                </a:cubicBezTo>
                <a:cubicBezTo>
                  <a:pt x="893" y="125"/>
                  <a:pt x="893" y="125"/>
                  <a:pt x="893" y="125"/>
                </a:cubicBezTo>
                <a:cubicBezTo>
                  <a:pt x="899" y="109"/>
                  <a:pt x="913" y="80"/>
                  <a:pt x="943" y="80"/>
                </a:cubicBezTo>
                <a:cubicBezTo>
                  <a:pt x="950" y="80"/>
                  <a:pt x="958" y="81"/>
                  <a:pt x="965" y="82"/>
                </a:cubicBezTo>
                <a:close/>
                <a:moveTo>
                  <a:pt x="1134" y="160"/>
                </a:moveTo>
                <a:cubicBezTo>
                  <a:pt x="1134" y="107"/>
                  <a:pt x="1108" y="80"/>
                  <a:pt x="1056" y="80"/>
                </a:cubicBezTo>
                <a:cubicBezTo>
                  <a:pt x="998" y="80"/>
                  <a:pt x="969" y="112"/>
                  <a:pt x="969" y="175"/>
                </a:cubicBezTo>
                <a:cubicBezTo>
                  <a:pt x="969" y="244"/>
                  <a:pt x="1006" y="283"/>
                  <a:pt x="1070" y="283"/>
                </a:cubicBezTo>
                <a:cubicBezTo>
                  <a:pt x="1098" y="283"/>
                  <a:pt x="1120" y="275"/>
                  <a:pt x="1130" y="270"/>
                </a:cubicBezTo>
                <a:cubicBezTo>
                  <a:pt x="1130" y="248"/>
                  <a:pt x="1130" y="248"/>
                  <a:pt x="1130" y="248"/>
                </a:cubicBezTo>
                <a:cubicBezTo>
                  <a:pt x="1127" y="249"/>
                  <a:pt x="1127" y="249"/>
                  <a:pt x="1127" y="249"/>
                </a:cubicBezTo>
                <a:cubicBezTo>
                  <a:pt x="1119" y="253"/>
                  <a:pt x="1105" y="256"/>
                  <a:pt x="1089" y="256"/>
                </a:cubicBezTo>
                <a:cubicBezTo>
                  <a:pt x="1038" y="256"/>
                  <a:pt x="1019" y="206"/>
                  <a:pt x="1018" y="163"/>
                </a:cubicBezTo>
                <a:cubicBezTo>
                  <a:pt x="1134" y="163"/>
                  <a:pt x="1134" y="163"/>
                  <a:pt x="1134" y="163"/>
                </a:cubicBezTo>
                <a:lnTo>
                  <a:pt x="1134" y="160"/>
                </a:lnTo>
                <a:close/>
                <a:moveTo>
                  <a:pt x="1018" y="142"/>
                </a:moveTo>
                <a:cubicBezTo>
                  <a:pt x="1019" y="128"/>
                  <a:pt x="1026" y="99"/>
                  <a:pt x="1055" y="99"/>
                </a:cubicBezTo>
                <a:cubicBezTo>
                  <a:pt x="1083" y="99"/>
                  <a:pt x="1088" y="125"/>
                  <a:pt x="1088" y="142"/>
                </a:cubicBezTo>
                <a:lnTo>
                  <a:pt x="1018" y="1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800" dirty="0"/>
          </a:p>
        </p:txBody>
      </p:sp>
    </p:spTree>
    <p:extLst>
      <p:ext uri="{BB962C8B-B14F-4D97-AF65-F5344CB8AC3E}">
        <p14:creationId xmlns:p14="http://schemas.microsoft.com/office/powerpoint/2010/main" val="3865315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Conten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23D1A8A-EF2C-44CC-A2CF-673B646720CC}"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AU" noProof="0"/>
              <a:t>Click to edit Master title style</a:t>
            </a:r>
          </a:p>
        </p:txBody>
      </p:sp>
      <p:sp>
        <p:nvSpPr>
          <p:cNvPr id="81" name="Text Placeholder 4">
            <a:extLst>
              <a:ext uri="{FF2B5EF4-FFF2-40B4-BE49-F238E27FC236}">
                <a16:creationId xmlns:a16="http://schemas.microsoft.com/office/drawing/2014/main" id="{5A8261E5-72ED-4633-B587-BF5B49D8D4BD}"/>
              </a:ext>
            </a:extLst>
          </p:cNvPr>
          <p:cNvSpPr>
            <a:spLocks noGrp="1"/>
          </p:cNvSpPr>
          <p:nvPr>
            <p:ph type="body" sz="quarter" idx="18" hasCustomPrompt="1"/>
          </p:nvPr>
        </p:nvSpPr>
        <p:spPr>
          <a:xfrm>
            <a:off x="504826" y="1584811"/>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2" name="Text Placeholder 2">
            <a:extLst>
              <a:ext uri="{FF2B5EF4-FFF2-40B4-BE49-F238E27FC236}">
                <a16:creationId xmlns:a16="http://schemas.microsoft.com/office/drawing/2014/main" id="{8F70DD0A-C2C4-4493-B665-500D3780D22F}"/>
              </a:ext>
            </a:extLst>
          </p:cNvPr>
          <p:cNvSpPr>
            <a:spLocks noGrp="1"/>
          </p:cNvSpPr>
          <p:nvPr>
            <p:ph type="body" idx="19" hasCustomPrompt="1"/>
          </p:nvPr>
        </p:nvSpPr>
        <p:spPr>
          <a:xfrm>
            <a:off x="1327006" y="1733008"/>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3" name="Text Placeholder 4">
            <a:extLst>
              <a:ext uri="{FF2B5EF4-FFF2-40B4-BE49-F238E27FC236}">
                <a16:creationId xmlns:a16="http://schemas.microsoft.com/office/drawing/2014/main" id="{B1CD3DD2-B22E-48A2-96BC-4CA815901405}"/>
              </a:ext>
            </a:extLst>
          </p:cNvPr>
          <p:cNvSpPr>
            <a:spLocks noGrp="1"/>
          </p:cNvSpPr>
          <p:nvPr>
            <p:ph type="body" sz="quarter" idx="20" hasCustomPrompt="1"/>
          </p:nvPr>
        </p:nvSpPr>
        <p:spPr>
          <a:xfrm>
            <a:off x="4407554" y="1584811"/>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4" name="Text Placeholder 2">
            <a:extLst>
              <a:ext uri="{FF2B5EF4-FFF2-40B4-BE49-F238E27FC236}">
                <a16:creationId xmlns:a16="http://schemas.microsoft.com/office/drawing/2014/main" id="{D3554092-C2EC-4962-9530-013B3C19D877}"/>
              </a:ext>
            </a:extLst>
          </p:cNvPr>
          <p:cNvSpPr>
            <a:spLocks noGrp="1"/>
          </p:cNvSpPr>
          <p:nvPr>
            <p:ph type="body" idx="21" hasCustomPrompt="1"/>
          </p:nvPr>
        </p:nvSpPr>
        <p:spPr>
          <a:xfrm>
            <a:off x="5229733" y="1733008"/>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5" name="Text Placeholder 4">
            <a:extLst>
              <a:ext uri="{FF2B5EF4-FFF2-40B4-BE49-F238E27FC236}">
                <a16:creationId xmlns:a16="http://schemas.microsoft.com/office/drawing/2014/main" id="{C2BC41B8-CD83-48D9-9080-B26BD76BF3EC}"/>
              </a:ext>
            </a:extLst>
          </p:cNvPr>
          <p:cNvSpPr>
            <a:spLocks noGrp="1"/>
          </p:cNvSpPr>
          <p:nvPr>
            <p:ph type="body" sz="quarter" idx="22" hasCustomPrompt="1"/>
          </p:nvPr>
        </p:nvSpPr>
        <p:spPr>
          <a:xfrm>
            <a:off x="8310282" y="1584811"/>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6" name="Text Placeholder 2">
            <a:extLst>
              <a:ext uri="{FF2B5EF4-FFF2-40B4-BE49-F238E27FC236}">
                <a16:creationId xmlns:a16="http://schemas.microsoft.com/office/drawing/2014/main" id="{5CC0ADFA-2612-4684-9F16-5A29BFEC0405}"/>
              </a:ext>
            </a:extLst>
          </p:cNvPr>
          <p:cNvSpPr>
            <a:spLocks noGrp="1"/>
          </p:cNvSpPr>
          <p:nvPr>
            <p:ph type="body" idx="23" hasCustomPrompt="1"/>
          </p:nvPr>
        </p:nvSpPr>
        <p:spPr>
          <a:xfrm>
            <a:off x="9132461" y="1733008"/>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7" name="Text Placeholder 4">
            <a:extLst>
              <a:ext uri="{FF2B5EF4-FFF2-40B4-BE49-F238E27FC236}">
                <a16:creationId xmlns:a16="http://schemas.microsoft.com/office/drawing/2014/main" id="{E6153306-C556-42EC-A1B8-07760C8B2491}"/>
              </a:ext>
            </a:extLst>
          </p:cNvPr>
          <p:cNvSpPr>
            <a:spLocks noGrp="1"/>
          </p:cNvSpPr>
          <p:nvPr>
            <p:ph type="body" sz="quarter" idx="24" hasCustomPrompt="1"/>
          </p:nvPr>
        </p:nvSpPr>
        <p:spPr>
          <a:xfrm>
            <a:off x="504826" y="2768044"/>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8" name="Text Placeholder 2">
            <a:extLst>
              <a:ext uri="{FF2B5EF4-FFF2-40B4-BE49-F238E27FC236}">
                <a16:creationId xmlns:a16="http://schemas.microsoft.com/office/drawing/2014/main" id="{0A717A5D-D535-40BD-BF4B-3BDB91399B4E}"/>
              </a:ext>
            </a:extLst>
          </p:cNvPr>
          <p:cNvSpPr>
            <a:spLocks noGrp="1"/>
          </p:cNvSpPr>
          <p:nvPr>
            <p:ph type="body" idx="25" hasCustomPrompt="1"/>
          </p:nvPr>
        </p:nvSpPr>
        <p:spPr>
          <a:xfrm>
            <a:off x="1327006" y="2916241"/>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9" name="Text Placeholder 4">
            <a:extLst>
              <a:ext uri="{FF2B5EF4-FFF2-40B4-BE49-F238E27FC236}">
                <a16:creationId xmlns:a16="http://schemas.microsoft.com/office/drawing/2014/main" id="{10BE6093-A848-444B-961A-5B817F2BE2EB}"/>
              </a:ext>
            </a:extLst>
          </p:cNvPr>
          <p:cNvSpPr>
            <a:spLocks noGrp="1"/>
          </p:cNvSpPr>
          <p:nvPr>
            <p:ph type="body" sz="quarter" idx="26" hasCustomPrompt="1"/>
          </p:nvPr>
        </p:nvSpPr>
        <p:spPr>
          <a:xfrm>
            <a:off x="4407554" y="2768044"/>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0" name="Text Placeholder 2">
            <a:extLst>
              <a:ext uri="{FF2B5EF4-FFF2-40B4-BE49-F238E27FC236}">
                <a16:creationId xmlns:a16="http://schemas.microsoft.com/office/drawing/2014/main" id="{795937FD-D24C-491E-A07F-90665EC79826}"/>
              </a:ext>
            </a:extLst>
          </p:cNvPr>
          <p:cNvSpPr>
            <a:spLocks noGrp="1"/>
          </p:cNvSpPr>
          <p:nvPr>
            <p:ph type="body" idx="27" hasCustomPrompt="1"/>
          </p:nvPr>
        </p:nvSpPr>
        <p:spPr>
          <a:xfrm>
            <a:off x="5229733" y="2916241"/>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1" name="Text Placeholder 4">
            <a:extLst>
              <a:ext uri="{FF2B5EF4-FFF2-40B4-BE49-F238E27FC236}">
                <a16:creationId xmlns:a16="http://schemas.microsoft.com/office/drawing/2014/main" id="{79108338-4C3E-419B-8654-0998466829C1}"/>
              </a:ext>
            </a:extLst>
          </p:cNvPr>
          <p:cNvSpPr>
            <a:spLocks noGrp="1"/>
          </p:cNvSpPr>
          <p:nvPr>
            <p:ph type="body" sz="quarter" idx="28" hasCustomPrompt="1"/>
          </p:nvPr>
        </p:nvSpPr>
        <p:spPr>
          <a:xfrm>
            <a:off x="8310282" y="2768044"/>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2" name="Text Placeholder 2">
            <a:extLst>
              <a:ext uri="{FF2B5EF4-FFF2-40B4-BE49-F238E27FC236}">
                <a16:creationId xmlns:a16="http://schemas.microsoft.com/office/drawing/2014/main" id="{06E0B27B-8357-4CD2-8D34-27777E48A2AB}"/>
              </a:ext>
            </a:extLst>
          </p:cNvPr>
          <p:cNvSpPr>
            <a:spLocks noGrp="1"/>
          </p:cNvSpPr>
          <p:nvPr>
            <p:ph type="body" idx="29" hasCustomPrompt="1"/>
          </p:nvPr>
        </p:nvSpPr>
        <p:spPr>
          <a:xfrm>
            <a:off x="9132461" y="2916241"/>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3" name="Text Placeholder 4">
            <a:extLst>
              <a:ext uri="{FF2B5EF4-FFF2-40B4-BE49-F238E27FC236}">
                <a16:creationId xmlns:a16="http://schemas.microsoft.com/office/drawing/2014/main" id="{876C7C43-B92C-4139-A8A9-4FABE0FF0268}"/>
              </a:ext>
            </a:extLst>
          </p:cNvPr>
          <p:cNvSpPr>
            <a:spLocks noGrp="1"/>
          </p:cNvSpPr>
          <p:nvPr>
            <p:ph type="body" sz="quarter" idx="30" hasCustomPrompt="1"/>
          </p:nvPr>
        </p:nvSpPr>
        <p:spPr>
          <a:xfrm>
            <a:off x="504826" y="394920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4" name="Text Placeholder 2">
            <a:extLst>
              <a:ext uri="{FF2B5EF4-FFF2-40B4-BE49-F238E27FC236}">
                <a16:creationId xmlns:a16="http://schemas.microsoft.com/office/drawing/2014/main" id="{8C44A6BE-9B2F-411F-B50F-56155AF1A502}"/>
              </a:ext>
            </a:extLst>
          </p:cNvPr>
          <p:cNvSpPr>
            <a:spLocks noGrp="1"/>
          </p:cNvSpPr>
          <p:nvPr>
            <p:ph type="body" idx="31" hasCustomPrompt="1"/>
          </p:nvPr>
        </p:nvSpPr>
        <p:spPr>
          <a:xfrm>
            <a:off x="1327006" y="409740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5" name="Text Placeholder 4">
            <a:extLst>
              <a:ext uri="{FF2B5EF4-FFF2-40B4-BE49-F238E27FC236}">
                <a16:creationId xmlns:a16="http://schemas.microsoft.com/office/drawing/2014/main" id="{C587BDDC-8B31-4BD5-8F2A-FBC0B719CB07}"/>
              </a:ext>
            </a:extLst>
          </p:cNvPr>
          <p:cNvSpPr>
            <a:spLocks noGrp="1"/>
          </p:cNvSpPr>
          <p:nvPr>
            <p:ph type="body" sz="quarter" idx="32" hasCustomPrompt="1"/>
          </p:nvPr>
        </p:nvSpPr>
        <p:spPr>
          <a:xfrm>
            <a:off x="4407554" y="394920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6" name="Text Placeholder 2">
            <a:extLst>
              <a:ext uri="{FF2B5EF4-FFF2-40B4-BE49-F238E27FC236}">
                <a16:creationId xmlns:a16="http://schemas.microsoft.com/office/drawing/2014/main" id="{EEF21757-5095-4180-8549-6E5CCE234B48}"/>
              </a:ext>
            </a:extLst>
          </p:cNvPr>
          <p:cNvSpPr>
            <a:spLocks noGrp="1"/>
          </p:cNvSpPr>
          <p:nvPr>
            <p:ph type="body" idx="33" hasCustomPrompt="1"/>
          </p:nvPr>
        </p:nvSpPr>
        <p:spPr>
          <a:xfrm>
            <a:off x="5229733" y="409740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7" name="Text Placeholder 4">
            <a:extLst>
              <a:ext uri="{FF2B5EF4-FFF2-40B4-BE49-F238E27FC236}">
                <a16:creationId xmlns:a16="http://schemas.microsoft.com/office/drawing/2014/main" id="{7A4F7E73-0A41-4E16-B26B-9400939FC83F}"/>
              </a:ext>
            </a:extLst>
          </p:cNvPr>
          <p:cNvSpPr>
            <a:spLocks noGrp="1"/>
          </p:cNvSpPr>
          <p:nvPr>
            <p:ph type="body" sz="quarter" idx="34" hasCustomPrompt="1"/>
          </p:nvPr>
        </p:nvSpPr>
        <p:spPr>
          <a:xfrm>
            <a:off x="8310282" y="394920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8" name="Text Placeholder 2">
            <a:extLst>
              <a:ext uri="{FF2B5EF4-FFF2-40B4-BE49-F238E27FC236}">
                <a16:creationId xmlns:a16="http://schemas.microsoft.com/office/drawing/2014/main" id="{6B99A5E7-9D7B-4A1F-BFD2-74F5770E245B}"/>
              </a:ext>
            </a:extLst>
          </p:cNvPr>
          <p:cNvSpPr>
            <a:spLocks noGrp="1"/>
          </p:cNvSpPr>
          <p:nvPr>
            <p:ph type="body" idx="35" hasCustomPrompt="1"/>
          </p:nvPr>
        </p:nvSpPr>
        <p:spPr>
          <a:xfrm>
            <a:off x="9132461" y="409740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9" name="Text Placeholder 4">
            <a:extLst>
              <a:ext uri="{FF2B5EF4-FFF2-40B4-BE49-F238E27FC236}">
                <a16:creationId xmlns:a16="http://schemas.microsoft.com/office/drawing/2014/main" id="{A0994BB0-531B-4FE5-BFAD-FC799A550C57}"/>
              </a:ext>
            </a:extLst>
          </p:cNvPr>
          <p:cNvSpPr>
            <a:spLocks noGrp="1"/>
          </p:cNvSpPr>
          <p:nvPr>
            <p:ph type="body" sz="quarter" idx="36" hasCustomPrompt="1"/>
          </p:nvPr>
        </p:nvSpPr>
        <p:spPr>
          <a:xfrm>
            <a:off x="504826" y="511183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100" name="Text Placeholder 2">
            <a:extLst>
              <a:ext uri="{FF2B5EF4-FFF2-40B4-BE49-F238E27FC236}">
                <a16:creationId xmlns:a16="http://schemas.microsoft.com/office/drawing/2014/main" id="{2433CA0B-88A9-4593-A487-BD127BFC4E8C}"/>
              </a:ext>
            </a:extLst>
          </p:cNvPr>
          <p:cNvSpPr>
            <a:spLocks noGrp="1"/>
          </p:cNvSpPr>
          <p:nvPr>
            <p:ph type="body" idx="37" hasCustomPrompt="1"/>
          </p:nvPr>
        </p:nvSpPr>
        <p:spPr>
          <a:xfrm>
            <a:off x="1327006" y="526003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101" name="Text Placeholder 4">
            <a:extLst>
              <a:ext uri="{FF2B5EF4-FFF2-40B4-BE49-F238E27FC236}">
                <a16:creationId xmlns:a16="http://schemas.microsoft.com/office/drawing/2014/main" id="{8531DCAC-9A67-437F-BF42-A0B82FE779FE}"/>
              </a:ext>
            </a:extLst>
          </p:cNvPr>
          <p:cNvSpPr>
            <a:spLocks noGrp="1"/>
          </p:cNvSpPr>
          <p:nvPr>
            <p:ph type="body" sz="quarter" idx="38" hasCustomPrompt="1"/>
          </p:nvPr>
        </p:nvSpPr>
        <p:spPr>
          <a:xfrm>
            <a:off x="4407554" y="511183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102" name="Text Placeholder 2">
            <a:extLst>
              <a:ext uri="{FF2B5EF4-FFF2-40B4-BE49-F238E27FC236}">
                <a16:creationId xmlns:a16="http://schemas.microsoft.com/office/drawing/2014/main" id="{0A18F1C2-BEF5-42C7-9C27-0B88ADADC68F}"/>
              </a:ext>
            </a:extLst>
          </p:cNvPr>
          <p:cNvSpPr>
            <a:spLocks noGrp="1"/>
          </p:cNvSpPr>
          <p:nvPr>
            <p:ph type="body" idx="39" hasCustomPrompt="1"/>
          </p:nvPr>
        </p:nvSpPr>
        <p:spPr>
          <a:xfrm>
            <a:off x="5229733" y="526003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103" name="Text Placeholder 4">
            <a:extLst>
              <a:ext uri="{FF2B5EF4-FFF2-40B4-BE49-F238E27FC236}">
                <a16:creationId xmlns:a16="http://schemas.microsoft.com/office/drawing/2014/main" id="{3AB89B60-6DE1-4219-87FC-4F1989C0BA2B}"/>
              </a:ext>
            </a:extLst>
          </p:cNvPr>
          <p:cNvSpPr>
            <a:spLocks noGrp="1"/>
          </p:cNvSpPr>
          <p:nvPr>
            <p:ph type="body" sz="quarter" idx="40" hasCustomPrompt="1"/>
          </p:nvPr>
        </p:nvSpPr>
        <p:spPr>
          <a:xfrm>
            <a:off x="8310282" y="511183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104" name="Text Placeholder 2">
            <a:extLst>
              <a:ext uri="{FF2B5EF4-FFF2-40B4-BE49-F238E27FC236}">
                <a16:creationId xmlns:a16="http://schemas.microsoft.com/office/drawing/2014/main" id="{2FDD6514-92C7-40E4-BEE3-59F1B753E81F}"/>
              </a:ext>
            </a:extLst>
          </p:cNvPr>
          <p:cNvSpPr>
            <a:spLocks noGrp="1"/>
          </p:cNvSpPr>
          <p:nvPr>
            <p:ph type="body" idx="41" hasCustomPrompt="1"/>
          </p:nvPr>
        </p:nvSpPr>
        <p:spPr>
          <a:xfrm>
            <a:off x="9132461" y="526003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Tree>
    <p:extLst>
      <p:ext uri="{BB962C8B-B14F-4D97-AF65-F5344CB8AC3E}">
        <p14:creationId xmlns:p14="http://schemas.microsoft.com/office/powerpoint/2010/main" val="3598783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512400" y="1598567"/>
            <a:ext cx="11167200" cy="4408904"/>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3A13B46-F2D6-45C5-9603-7C65A14E769A}"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7" name="Title 6">
            <a:extLst>
              <a:ext uri="{FF2B5EF4-FFF2-40B4-BE49-F238E27FC236}">
                <a16:creationId xmlns:a16="http://schemas.microsoft.com/office/drawing/2014/main" id="{B16CA38B-9A41-4175-AF33-38B6EE6FF394}"/>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4334228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511200" y="1598567"/>
            <a:ext cx="5377710" cy="4408904"/>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B30DDC6-726F-467A-96D2-4D461385B300}"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9" name="Content Placeholder 2">
            <a:extLst>
              <a:ext uri="{FF2B5EF4-FFF2-40B4-BE49-F238E27FC236}">
                <a16:creationId xmlns:a16="http://schemas.microsoft.com/office/drawing/2014/main" id="{C92DC7E5-4B95-4638-9326-35B06AC0D8A6}"/>
              </a:ext>
            </a:extLst>
          </p:cNvPr>
          <p:cNvSpPr>
            <a:spLocks noGrp="1"/>
          </p:cNvSpPr>
          <p:nvPr>
            <p:ph idx="13"/>
          </p:nvPr>
        </p:nvSpPr>
        <p:spPr>
          <a:xfrm>
            <a:off x="6299927" y="1598567"/>
            <a:ext cx="5377710" cy="4408904"/>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F9946051-6659-4748-9A33-08C163940482}"/>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Tree>
    <p:extLst>
      <p:ext uri="{BB962C8B-B14F-4D97-AF65-F5344CB8AC3E}">
        <p14:creationId xmlns:p14="http://schemas.microsoft.com/office/powerpoint/2010/main" val="2030048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511200" y="1598567"/>
            <a:ext cx="3489354" cy="4408904"/>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DCDB9E4-AAC6-492C-ABFD-44291D19F483}"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9" name="Content Placeholder 2">
            <a:extLst>
              <a:ext uri="{FF2B5EF4-FFF2-40B4-BE49-F238E27FC236}">
                <a16:creationId xmlns:a16="http://schemas.microsoft.com/office/drawing/2014/main" id="{C92DC7E5-4B95-4638-9326-35B06AC0D8A6}"/>
              </a:ext>
            </a:extLst>
          </p:cNvPr>
          <p:cNvSpPr>
            <a:spLocks noGrp="1"/>
          </p:cNvSpPr>
          <p:nvPr>
            <p:ph idx="13"/>
          </p:nvPr>
        </p:nvSpPr>
        <p:spPr>
          <a:xfrm>
            <a:off x="4351323" y="1598567"/>
            <a:ext cx="3489354" cy="4408905"/>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Content Placeholder 2">
            <a:extLst>
              <a:ext uri="{FF2B5EF4-FFF2-40B4-BE49-F238E27FC236}">
                <a16:creationId xmlns:a16="http://schemas.microsoft.com/office/drawing/2014/main" id="{93DDA261-112E-4FE1-BB16-E8752ED5C371}"/>
              </a:ext>
            </a:extLst>
          </p:cNvPr>
          <p:cNvSpPr>
            <a:spLocks noGrp="1"/>
          </p:cNvSpPr>
          <p:nvPr>
            <p:ph idx="14"/>
          </p:nvPr>
        </p:nvSpPr>
        <p:spPr>
          <a:xfrm>
            <a:off x="8188283" y="1598567"/>
            <a:ext cx="3489354" cy="4408905"/>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118D0895-F150-4F2F-B49E-5B629B02395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Tree>
    <p:extLst>
      <p:ext uri="{BB962C8B-B14F-4D97-AF65-F5344CB8AC3E}">
        <p14:creationId xmlns:p14="http://schemas.microsoft.com/office/powerpoint/2010/main" val="3161734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DD1A247-9C27-4982-8810-FEB3964D5CC8}"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0" name="Text Placeholder 2">
            <a:extLst>
              <a:ext uri="{FF2B5EF4-FFF2-40B4-BE49-F238E27FC236}">
                <a16:creationId xmlns:a16="http://schemas.microsoft.com/office/drawing/2014/main" id="{A1384A62-C3E4-4CBF-8B1E-F8FEC6C4826D}"/>
              </a:ext>
            </a:extLst>
          </p:cNvPr>
          <p:cNvSpPr>
            <a:spLocks noGrp="1"/>
          </p:cNvSpPr>
          <p:nvPr>
            <p:ph type="body" idx="23" hasCustomPrompt="1"/>
          </p:nvPr>
        </p:nvSpPr>
        <p:spPr>
          <a:xfrm>
            <a:off x="747714" y="1557523"/>
            <a:ext cx="5141885"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1" name="Text Placeholder 4">
            <a:extLst>
              <a:ext uri="{FF2B5EF4-FFF2-40B4-BE49-F238E27FC236}">
                <a16:creationId xmlns:a16="http://schemas.microsoft.com/office/drawing/2014/main" id="{C91ACB22-C793-462B-A4CB-2077B8136660}"/>
              </a:ext>
            </a:extLst>
          </p:cNvPr>
          <p:cNvSpPr>
            <a:spLocks noGrp="1"/>
          </p:cNvSpPr>
          <p:nvPr>
            <p:ph type="body" sz="quarter" idx="24"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8AAC470E-9C09-47D1-9193-A4C3618E7CA6}"/>
              </a:ext>
            </a:extLst>
          </p:cNvPr>
          <p:cNvSpPr>
            <a:spLocks noGrp="1"/>
          </p:cNvSpPr>
          <p:nvPr>
            <p:ph type="body" sz="quarter" idx="25"/>
          </p:nvPr>
        </p:nvSpPr>
        <p:spPr>
          <a:xfrm>
            <a:off x="511199" y="1987407"/>
            <a:ext cx="5378400" cy="4020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87683DA3-5E7F-44E2-AF76-ED7B2CCC2242}"/>
              </a:ext>
            </a:extLst>
          </p:cNvPr>
          <p:cNvSpPr>
            <a:spLocks noGrp="1"/>
          </p:cNvSpPr>
          <p:nvPr>
            <p:ph type="title"/>
          </p:nvPr>
        </p:nvSpPr>
        <p:spPr/>
        <p:txBody>
          <a:bodyPr/>
          <a:lstStyle/>
          <a:p>
            <a:r>
              <a:rPr lang="en-US"/>
              <a:t>Click to edit Master title style</a:t>
            </a:r>
            <a:endParaRPr lang="en-AU"/>
          </a:p>
        </p:txBody>
      </p:sp>
      <p:sp>
        <p:nvSpPr>
          <p:cNvPr id="13" name="Text Placeholder 2">
            <a:extLst>
              <a:ext uri="{FF2B5EF4-FFF2-40B4-BE49-F238E27FC236}">
                <a16:creationId xmlns:a16="http://schemas.microsoft.com/office/drawing/2014/main" id="{2745D205-C344-48E2-B762-03BF17B61FF8}"/>
              </a:ext>
            </a:extLst>
          </p:cNvPr>
          <p:cNvSpPr>
            <a:spLocks noGrp="1"/>
          </p:cNvSpPr>
          <p:nvPr>
            <p:ph type="body" idx="26" hasCustomPrompt="1"/>
          </p:nvPr>
        </p:nvSpPr>
        <p:spPr>
          <a:xfrm>
            <a:off x="6535752" y="1557523"/>
            <a:ext cx="5141885"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4" name="Text Placeholder 4">
            <a:extLst>
              <a:ext uri="{FF2B5EF4-FFF2-40B4-BE49-F238E27FC236}">
                <a16:creationId xmlns:a16="http://schemas.microsoft.com/office/drawing/2014/main" id="{7E2DBAB9-6F3E-4F5A-BD54-B26270258DF5}"/>
              </a:ext>
            </a:extLst>
          </p:cNvPr>
          <p:cNvSpPr>
            <a:spLocks noGrp="1"/>
          </p:cNvSpPr>
          <p:nvPr>
            <p:ph type="body" sz="quarter" idx="27" hasCustomPrompt="1"/>
          </p:nvPr>
        </p:nvSpPr>
        <p:spPr>
          <a:xfrm>
            <a:off x="6299238"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15" name="Text Placeholder 15">
            <a:extLst>
              <a:ext uri="{FF2B5EF4-FFF2-40B4-BE49-F238E27FC236}">
                <a16:creationId xmlns:a16="http://schemas.microsoft.com/office/drawing/2014/main" id="{C36C15CC-3BEA-48BF-A940-78384C30190D}"/>
              </a:ext>
            </a:extLst>
          </p:cNvPr>
          <p:cNvSpPr>
            <a:spLocks noGrp="1"/>
          </p:cNvSpPr>
          <p:nvPr>
            <p:ph type="body" sz="quarter" idx="28"/>
          </p:nvPr>
        </p:nvSpPr>
        <p:spPr>
          <a:xfrm>
            <a:off x="6299237" y="1987407"/>
            <a:ext cx="5378400" cy="4020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7819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511200" y="1598567"/>
            <a:ext cx="5377710" cy="440890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83295DE8-3CA2-43C3-A3E4-27E5AD6DD213}"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9" name="Content Placeholder 2">
            <a:extLst>
              <a:ext uri="{FF2B5EF4-FFF2-40B4-BE49-F238E27FC236}">
                <a16:creationId xmlns:a16="http://schemas.microsoft.com/office/drawing/2014/main" id="{C92DC7E5-4B95-4638-9326-35B06AC0D8A6}"/>
              </a:ext>
            </a:extLst>
          </p:cNvPr>
          <p:cNvSpPr>
            <a:spLocks noGrp="1"/>
          </p:cNvSpPr>
          <p:nvPr>
            <p:ph idx="13"/>
          </p:nvPr>
        </p:nvSpPr>
        <p:spPr>
          <a:xfrm>
            <a:off x="6299927" y="1598567"/>
            <a:ext cx="5377710" cy="440890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7" name="Title 6">
            <a:extLst>
              <a:ext uri="{FF2B5EF4-FFF2-40B4-BE49-F238E27FC236}">
                <a16:creationId xmlns:a16="http://schemas.microsoft.com/office/drawing/2014/main" id="{F9946051-6659-4748-9A33-08C163940482}"/>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Tree>
    <p:extLst>
      <p:ext uri="{BB962C8B-B14F-4D97-AF65-F5344CB8AC3E}">
        <p14:creationId xmlns:p14="http://schemas.microsoft.com/office/powerpoint/2010/main" val="37648228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FFB1DCD-A4FB-4E8E-953B-917C208B22AE}"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1557523"/>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922634-4917-4598-B277-FC4ABF6C3AD4}"/>
              </a:ext>
            </a:extLst>
          </p:cNvPr>
          <p:cNvSpPr>
            <a:spLocks noGrp="1"/>
          </p:cNvSpPr>
          <p:nvPr>
            <p:ph type="body" sz="quarter" idx="20"/>
          </p:nvPr>
        </p:nvSpPr>
        <p:spPr>
          <a:xfrm>
            <a:off x="511200" y="2220718"/>
            <a:ext cx="3489354"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ext Placeholder 15">
            <a:extLst>
              <a:ext uri="{FF2B5EF4-FFF2-40B4-BE49-F238E27FC236}">
                <a16:creationId xmlns:a16="http://schemas.microsoft.com/office/drawing/2014/main" id="{E6F80D51-3A00-4B82-868E-1911BC45F01A}"/>
              </a:ext>
            </a:extLst>
          </p:cNvPr>
          <p:cNvSpPr>
            <a:spLocks noGrp="1"/>
          </p:cNvSpPr>
          <p:nvPr>
            <p:ph type="body" sz="quarter" idx="21"/>
          </p:nvPr>
        </p:nvSpPr>
        <p:spPr>
          <a:xfrm>
            <a:off x="4351323" y="2220718"/>
            <a:ext cx="3489354"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Text Placeholder 15">
            <a:extLst>
              <a:ext uri="{FF2B5EF4-FFF2-40B4-BE49-F238E27FC236}">
                <a16:creationId xmlns:a16="http://schemas.microsoft.com/office/drawing/2014/main" id="{5B08ADB3-C344-4186-A0AA-29CDD1CA8796}"/>
              </a:ext>
            </a:extLst>
          </p:cNvPr>
          <p:cNvSpPr>
            <a:spLocks noGrp="1"/>
          </p:cNvSpPr>
          <p:nvPr>
            <p:ph type="body" sz="quarter" idx="22"/>
          </p:nvPr>
        </p:nvSpPr>
        <p:spPr>
          <a:xfrm>
            <a:off x="8188283" y="2220718"/>
            <a:ext cx="3489354"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3AB5701B-2335-4869-B94E-C59C2C627A9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20" name="Text Placeholder 2">
            <a:extLst>
              <a:ext uri="{FF2B5EF4-FFF2-40B4-BE49-F238E27FC236}">
                <a16:creationId xmlns:a16="http://schemas.microsoft.com/office/drawing/2014/main" id="{5517A6E0-3AB6-4BD6-A779-3BA98802887A}"/>
              </a:ext>
            </a:extLst>
          </p:cNvPr>
          <p:cNvSpPr>
            <a:spLocks noGrp="1"/>
          </p:cNvSpPr>
          <p:nvPr>
            <p:ph type="body" idx="23" hasCustomPrompt="1"/>
          </p:nvPr>
        </p:nvSpPr>
        <p:spPr>
          <a:xfrm>
            <a:off x="4587837" y="1557523"/>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1" name="Text Placeholder 4">
            <a:extLst>
              <a:ext uri="{FF2B5EF4-FFF2-40B4-BE49-F238E27FC236}">
                <a16:creationId xmlns:a16="http://schemas.microsoft.com/office/drawing/2014/main" id="{7C7FEA7A-EB26-4746-A13A-82FF2A60EE8D}"/>
              </a:ext>
            </a:extLst>
          </p:cNvPr>
          <p:cNvSpPr>
            <a:spLocks noGrp="1"/>
          </p:cNvSpPr>
          <p:nvPr>
            <p:ph type="body" sz="quarter" idx="24" hasCustomPrompt="1"/>
          </p:nvPr>
        </p:nvSpPr>
        <p:spPr>
          <a:xfrm>
            <a:off x="4351323"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5" name="Text Placeholder 2">
            <a:extLst>
              <a:ext uri="{FF2B5EF4-FFF2-40B4-BE49-F238E27FC236}">
                <a16:creationId xmlns:a16="http://schemas.microsoft.com/office/drawing/2014/main" id="{401E9693-C220-4E4F-9776-D14AAF372994}"/>
              </a:ext>
            </a:extLst>
          </p:cNvPr>
          <p:cNvSpPr>
            <a:spLocks noGrp="1"/>
          </p:cNvSpPr>
          <p:nvPr>
            <p:ph type="body" idx="25" hasCustomPrompt="1"/>
          </p:nvPr>
        </p:nvSpPr>
        <p:spPr>
          <a:xfrm>
            <a:off x="8427960" y="1557523"/>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6" name="Text Placeholder 4">
            <a:extLst>
              <a:ext uri="{FF2B5EF4-FFF2-40B4-BE49-F238E27FC236}">
                <a16:creationId xmlns:a16="http://schemas.microsoft.com/office/drawing/2014/main" id="{F099F8DF-6FF0-496C-B162-A4B5AFDFA328}"/>
              </a:ext>
            </a:extLst>
          </p:cNvPr>
          <p:cNvSpPr>
            <a:spLocks noGrp="1"/>
          </p:cNvSpPr>
          <p:nvPr>
            <p:ph type="body" sz="quarter" idx="26" hasCustomPrompt="1"/>
          </p:nvPr>
        </p:nvSpPr>
        <p:spPr>
          <a:xfrm>
            <a:off x="8191446"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17008409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D82DA200-2452-4E4A-803A-20A8DDCF312E}"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0" name="Text Placeholder 15">
            <a:extLst>
              <a:ext uri="{FF2B5EF4-FFF2-40B4-BE49-F238E27FC236}">
                <a16:creationId xmlns:a16="http://schemas.microsoft.com/office/drawing/2014/main" id="{8BCBD47A-99A5-4679-B4BF-ECF12B413996}"/>
              </a:ext>
            </a:extLst>
          </p:cNvPr>
          <p:cNvSpPr>
            <a:spLocks noGrp="1"/>
          </p:cNvSpPr>
          <p:nvPr>
            <p:ph type="body" sz="quarter" idx="25"/>
          </p:nvPr>
        </p:nvSpPr>
        <p:spPr>
          <a:xfrm>
            <a:off x="511200" y="2220718"/>
            <a:ext cx="2545176"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1" name="Text Placeholder 15">
            <a:extLst>
              <a:ext uri="{FF2B5EF4-FFF2-40B4-BE49-F238E27FC236}">
                <a16:creationId xmlns:a16="http://schemas.microsoft.com/office/drawing/2014/main" id="{39E5D23A-1562-4768-AAF1-63BC1C1207B3}"/>
              </a:ext>
            </a:extLst>
          </p:cNvPr>
          <p:cNvSpPr>
            <a:spLocks noGrp="1"/>
          </p:cNvSpPr>
          <p:nvPr>
            <p:ph type="body" sz="quarter" idx="26"/>
          </p:nvPr>
        </p:nvSpPr>
        <p:spPr>
          <a:xfrm>
            <a:off x="3384954" y="2220718"/>
            <a:ext cx="2545176"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2" name="Text Placeholder 15">
            <a:extLst>
              <a:ext uri="{FF2B5EF4-FFF2-40B4-BE49-F238E27FC236}">
                <a16:creationId xmlns:a16="http://schemas.microsoft.com/office/drawing/2014/main" id="{DA3F1655-68D7-4C98-A673-2B76591F9678}"/>
              </a:ext>
            </a:extLst>
          </p:cNvPr>
          <p:cNvSpPr>
            <a:spLocks noGrp="1"/>
          </p:cNvSpPr>
          <p:nvPr>
            <p:ph type="body" sz="quarter" idx="27"/>
          </p:nvPr>
        </p:nvSpPr>
        <p:spPr>
          <a:xfrm>
            <a:off x="6258708" y="2220718"/>
            <a:ext cx="2545176"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3" name="Text Placeholder 15">
            <a:extLst>
              <a:ext uri="{FF2B5EF4-FFF2-40B4-BE49-F238E27FC236}">
                <a16:creationId xmlns:a16="http://schemas.microsoft.com/office/drawing/2014/main" id="{87891742-8575-4B46-A8BB-505D4B4563D5}"/>
              </a:ext>
            </a:extLst>
          </p:cNvPr>
          <p:cNvSpPr>
            <a:spLocks noGrp="1"/>
          </p:cNvSpPr>
          <p:nvPr>
            <p:ph type="body" sz="quarter" idx="28"/>
          </p:nvPr>
        </p:nvSpPr>
        <p:spPr>
          <a:xfrm>
            <a:off x="9132461" y="2220718"/>
            <a:ext cx="2545176"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0B125D68-0F92-4406-83D1-2CF021554E2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19" name="Text Placeholder 2">
            <a:extLst>
              <a:ext uri="{FF2B5EF4-FFF2-40B4-BE49-F238E27FC236}">
                <a16:creationId xmlns:a16="http://schemas.microsoft.com/office/drawing/2014/main" id="{BFF26EB3-3B54-44B2-B6C6-5CD0328FBC00}"/>
              </a:ext>
            </a:extLst>
          </p:cNvPr>
          <p:cNvSpPr>
            <a:spLocks noGrp="1"/>
          </p:cNvSpPr>
          <p:nvPr>
            <p:ph type="body" idx="29" hasCustomPrompt="1"/>
          </p:nvPr>
        </p:nvSpPr>
        <p:spPr>
          <a:xfrm>
            <a:off x="3621468"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0" name="Text Placeholder 4">
            <a:extLst>
              <a:ext uri="{FF2B5EF4-FFF2-40B4-BE49-F238E27FC236}">
                <a16:creationId xmlns:a16="http://schemas.microsoft.com/office/drawing/2014/main" id="{62E2D71A-EBBB-410C-B889-3823CF611CA7}"/>
              </a:ext>
            </a:extLst>
          </p:cNvPr>
          <p:cNvSpPr>
            <a:spLocks noGrp="1"/>
          </p:cNvSpPr>
          <p:nvPr>
            <p:ph type="body" sz="quarter" idx="30" hasCustomPrompt="1"/>
          </p:nvPr>
        </p:nvSpPr>
        <p:spPr>
          <a:xfrm>
            <a:off x="3384954"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3" name="Text Placeholder 2">
            <a:extLst>
              <a:ext uri="{FF2B5EF4-FFF2-40B4-BE49-F238E27FC236}">
                <a16:creationId xmlns:a16="http://schemas.microsoft.com/office/drawing/2014/main" id="{9B801C61-E13D-477B-80FA-BF3148C45542}"/>
              </a:ext>
            </a:extLst>
          </p:cNvPr>
          <p:cNvSpPr>
            <a:spLocks noGrp="1"/>
          </p:cNvSpPr>
          <p:nvPr>
            <p:ph type="body" idx="31" hasCustomPrompt="1"/>
          </p:nvPr>
        </p:nvSpPr>
        <p:spPr>
          <a:xfrm>
            <a:off x="6495222"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6" name="Text Placeholder 4">
            <a:extLst>
              <a:ext uri="{FF2B5EF4-FFF2-40B4-BE49-F238E27FC236}">
                <a16:creationId xmlns:a16="http://schemas.microsoft.com/office/drawing/2014/main" id="{AF4E81FF-36C7-4DE2-B66C-B7F4D65AFA56}"/>
              </a:ext>
            </a:extLst>
          </p:cNvPr>
          <p:cNvSpPr>
            <a:spLocks noGrp="1"/>
          </p:cNvSpPr>
          <p:nvPr>
            <p:ph type="body" sz="quarter" idx="32" hasCustomPrompt="1"/>
          </p:nvPr>
        </p:nvSpPr>
        <p:spPr>
          <a:xfrm>
            <a:off x="6258708"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9" name="Text Placeholder 2">
            <a:extLst>
              <a:ext uri="{FF2B5EF4-FFF2-40B4-BE49-F238E27FC236}">
                <a16:creationId xmlns:a16="http://schemas.microsoft.com/office/drawing/2014/main" id="{BCC0AED8-2890-43FF-8755-29F23A47CB1C}"/>
              </a:ext>
            </a:extLst>
          </p:cNvPr>
          <p:cNvSpPr>
            <a:spLocks noGrp="1"/>
          </p:cNvSpPr>
          <p:nvPr>
            <p:ph type="body" idx="33" hasCustomPrompt="1"/>
          </p:nvPr>
        </p:nvSpPr>
        <p:spPr>
          <a:xfrm>
            <a:off x="9368975"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34" name="Text Placeholder 4">
            <a:extLst>
              <a:ext uri="{FF2B5EF4-FFF2-40B4-BE49-F238E27FC236}">
                <a16:creationId xmlns:a16="http://schemas.microsoft.com/office/drawing/2014/main" id="{08974F9C-7911-4DB1-86B1-5E2367AC63B1}"/>
              </a:ext>
            </a:extLst>
          </p:cNvPr>
          <p:cNvSpPr>
            <a:spLocks noGrp="1"/>
          </p:cNvSpPr>
          <p:nvPr>
            <p:ph type="body" sz="quarter" idx="34" hasCustomPrompt="1"/>
          </p:nvPr>
        </p:nvSpPr>
        <p:spPr>
          <a:xfrm>
            <a:off x="9132461"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84698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AF0E3E3-D9C8-43CA-8F3B-06630B75F79A}"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1" name="Text Placeholder 2">
            <a:extLst>
              <a:ext uri="{FF2B5EF4-FFF2-40B4-BE49-F238E27FC236}">
                <a16:creationId xmlns:a16="http://schemas.microsoft.com/office/drawing/2014/main" id="{77AE6954-1E5C-42B0-A00D-3E5269FF4E51}"/>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 name="Title 2">
            <a:extLst>
              <a:ext uri="{FF2B5EF4-FFF2-40B4-BE49-F238E27FC236}">
                <a16:creationId xmlns:a16="http://schemas.microsoft.com/office/drawing/2014/main" id="{2F526A40-DDB5-4018-8997-409ED32ECFA7}"/>
              </a:ext>
            </a:extLst>
          </p:cNvPr>
          <p:cNvSpPr>
            <a:spLocks noGrp="1"/>
          </p:cNvSpPr>
          <p:nvPr>
            <p:ph type="title"/>
          </p:nvPr>
        </p:nvSpPr>
        <p:spPr/>
        <p:txBody>
          <a:bodyPr/>
          <a:lstStyle/>
          <a:p>
            <a:r>
              <a:rPr lang="en-US"/>
              <a:t>Click to edit Master title style</a:t>
            </a:r>
            <a:endParaRPr lang="en-AU"/>
          </a:p>
        </p:txBody>
      </p:sp>
      <p:sp>
        <p:nvSpPr>
          <p:cNvPr id="65" name="Text Placeholder 2">
            <a:extLst>
              <a:ext uri="{FF2B5EF4-FFF2-40B4-BE49-F238E27FC236}">
                <a16:creationId xmlns:a16="http://schemas.microsoft.com/office/drawing/2014/main" id="{A2BDCC38-A9F8-404F-AB93-AAC3FDBE9883}"/>
              </a:ext>
            </a:extLst>
          </p:cNvPr>
          <p:cNvSpPr>
            <a:spLocks noGrp="1"/>
          </p:cNvSpPr>
          <p:nvPr>
            <p:ph type="body" idx="37" hasCustomPrompt="1"/>
          </p:nvPr>
        </p:nvSpPr>
        <p:spPr>
          <a:xfrm>
            <a:off x="747714" y="2681525"/>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66" name="Text Placeholder 4">
            <a:extLst>
              <a:ext uri="{FF2B5EF4-FFF2-40B4-BE49-F238E27FC236}">
                <a16:creationId xmlns:a16="http://schemas.microsoft.com/office/drawing/2014/main" id="{073A681E-803F-48DC-9F54-1D4F670B08FF}"/>
              </a:ext>
            </a:extLst>
          </p:cNvPr>
          <p:cNvSpPr>
            <a:spLocks noGrp="1"/>
          </p:cNvSpPr>
          <p:nvPr>
            <p:ph type="body" sz="quarter" idx="38" hasCustomPrompt="1"/>
          </p:nvPr>
        </p:nvSpPr>
        <p:spPr>
          <a:xfrm>
            <a:off x="511200" y="2722568"/>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67" name="Text Placeholder 15">
            <a:extLst>
              <a:ext uri="{FF2B5EF4-FFF2-40B4-BE49-F238E27FC236}">
                <a16:creationId xmlns:a16="http://schemas.microsoft.com/office/drawing/2014/main" id="{D3B032E9-220D-4AF5-8024-F95BF5AD27C7}"/>
              </a:ext>
            </a:extLst>
          </p:cNvPr>
          <p:cNvSpPr>
            <a:spLocks noGrp="1"/>
          </p:cNvSpPr>
          <p:nvPr>
            <p:ph type="body" sz="quarter" idx="20"/>
          </p:nvPr>
        </p:nvSpPr>
        <p:spPr>
          <a:xfrm>
            <a:off x="511200" y="3344720"/>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8" name="Text Placeholder 15">
            <a:extLst>
              <a:ext uri="{FF2B5EF4-FFF2-40B4-BE49-F238E27FC236}">
                <a16:creationId xmlns:a16="http://schemas.microsoft.com/office/drawing/2014/main" id="{78850810-3585-49F8-AA64-85116A53B3B4}"/>
              </a:ext>
            </a:extLst>
          </p:cNvPr>
          <p:cNvSpPr>
            <a:spLocks noGrp="1"/>
          </p:cNvSpPr>
          <p:nvPr>
            <p:ph type="body" sz="quarter" idx="21"/>
          </p:nvPr>
        </p:nvSpPr>
        <p:spPr>
          <a:xfrm>
            <a:off x="4351323" y="3344720"/>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9" name="Text Placeholder 15">
            <a:extLst>
              <a:ext uri="{FF2B5EF4-FFF2-40B4-BE49-F238E27FC236}">
                <a16:creationId xmlns:a16="http://schemas.microsoft.com/office/drawing/2014/main" id="{E8D0D1F3-479E-479F-8914-C9E79A62C7F6}"/>
              </a:ext>
            </a:extLst>
          </p:cNvPr>
          <p:cNvSpPr>
            <a:spLocks noGrp="1"/>
          </p:cNvSpPr>
          <p:nvPr>
            <p:ph type="body" sz="quarter" idx="22"/>
          </p:nvPr>
        </p:nvSpPr>
        <p:spPr>
          <a:xfrm>
            <a:off x="8188283" y="3344720"/>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0" name="Text Placeholder 2">
            <a:extLst>
              <a:ext uri="{FF2B5EF4-FFF2-40B4-BE49-F238E27FC236}">
                <a16:creationId xmlns:a16="http://schemas.microsoft.com/office/drawing/2014/main" id="{D720E0DC-7A59-4CA6-B2E2-0F0424F54ECE}"/>
              </a:ext>
            </a:extLst>
          </p:cNvPr>
          <p:cNvSpPr>
            <a:spLocks noGrp="1"/>
          </p:cNvSpPr>
          <p:nvPr>
            <p:ph type="body" idx="23" hasCustomPrompt="1"/>
          </p:nvPr>
        </p:nvSpPr>
        <p:spPr>
          <a:xfrm>
            <a:off x="4587837" y="2681525"/>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71" name="Text Placeholder 4">
            <a:extLst>
              <a:ext uri="{FF2B5EF4-FFF2-40B4-BE49-F238E27FC236}">
                <a16:creationId xmlns:a16="http://schemas.microsoft.com/office/drawing/2014/main" id="{97376D42-AB8A-4B0E-BD2A-727F84F6F602}"/>
              </a:ext>
            </a:extLst>
          </p:cNvPr>
          <p:cNvSpPr>
            <a:spLocks noGrp="1"/>
          </p:cNvSpPr>
          <p:nvPr>
            <p:ph type="body" sz="quarter" idx="39" hasCustomPrompt="1"/>
          </p:nvPr>
        </p:nvSpPr>
        <p:spPr>
          <a:xfrm>
            <a:off x="4351323" y="2722568"/>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2" name="Text Placeholder 2">
            <a:extLst>
              <a:ext uri="{FF2B5EF4-FFF2-40B4-BE49-F238E27FC236}">
                <a16:creationId xmlns:a16="http://schemas.microsoft.com/office/drawing/2014/main" id="{A4182F0F-4434-4561-985A-845B73DE85C2}"/>
              </a:ext>
            </a:extLst>
          </p:cNvPr>
          <p:cNvSpPr>
            <a:spLocks noGrp="1"/>
          </p:cNvSpPr>
          <p:nvPr>
            <p:ph type="body" idx="40" hasCustomPrompt="1"/>
          </p:nvPr>
        </p:nvSpPr>
        <p:spPr>
          <a:xfrm>
            <a:off x="8427960" y="2681525"/>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73" name="Text Placeholder 4">
            <a:extLst>
              <a:ext uri="{FF2B5EF4-FFF2-40B4-BE49-F238E27FC236}">
                <a16:creationId xmlns:a16="http://schemas.microsoft.com/office/drawing/2014/main" id="{359979A7-1A9B-4407-84F8-AFAE74CBEA4D}"/>
              </a:ext>
            </a:extLst>
          </p:cNvPr>
          <p:cNvSpPr>
            <a:spLocks noGrp="1"/>
          </p:cNvSpPr>
          <p:nvPr>
            <p:ph type="body" sz="quarter" idx="41" hasCustomPrompt="1"/>
          </p:nvPr>
        </p:nvSpPr>
        <p:spPr>
          <a:xfrm>
            <a:off x="8191446" y="2722568"/>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4" name="Text Placeholder 2">
            <a:extLst>
              <a:ext uri="{FF2B5EF4-FFF2-40B4-BE49-F238E27FC236}">
                <a16:creationId xmlns:a16="http://schemas.microsoft.com/office/drawing/2014/main" id="{BCDACF10-509E-48D9-90DD-B02BAA63CC51}"/>
              </a:ext>
            </a:extLst>
          </p:cNvPr>
          <p:cNvSpPr>
            <a:spLocks noGrp="1"/>
          </p:cNvSpPr>
          <p:nvPr>
            <p:ph type="body" idx="42" hasCustomPrompt="1"/>
          </p:nvPr>
        </p:nvSpPr>
        <p:spPr>
          <a:xfrm>
            <a:off x="747714" y="4327531"/>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75" name="Text Placeholder 4">
            <a:extLst>
              <a:ext uri="{FF2B5EF4-FFF2-40B4-BE49-F238E27FC236}">
                <a16:creationId xmlns:a16="http://schemas.microsoft.com/office/drawing/2014/main" id="{07216D86-4017-4BEC-AC92-3EA6A9970AF9}"/>
              </a:ext>
            </a:extLst>
          </p:cNvPr>
          <p:cNvSpPr>
            <a:spLocks noGrp="1"/>
          </p:cNvSpPr>
          <p:nvPr>
            <p:ph type="body" sz="quarter" idx="43" hasCustomPrompt="1"/>
          </p:nvPr>
        </p:nvSpPr>
        <p:spPr>
          <a:xfrm>
            <a:off x="511200" y="4368574"/>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6" name="Text Placeholder 15">
            <a:extLst>
              <a:ext uri="{FF2B5EF4-FFF2-40B4-BE49-F238E27FC236}">
                <a16:creationId xmlns:a16="http://schemas.microsoft.com/office/drawing/2014/main" id="{8FEF1269-0681-47F7-9F59-4A56252D3BBE}"/>
              </a:ext>
            </a:extLst>
          </p:cNvPr>
          <p:cNvSpPr>
            <a:spLocks noGrp="1"/>
          </p:cNvSpPr>
          <p:nvPr>
            <p:ph type="body" sz="quarter" idx="44"/>
          </p:nvPr>
        </p:nvSpPr>
        <p:spPr>
          <a:xfrm>
            <a:off x="511200" y="4990726"/>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7" name="Text Placeholder 15">
            <a:extLst>
              <a:ext uri="{FF2B5EF4-FFF2-40B4-BE49-F238E27FC236}">
                <a16:creationId xmlns:a16="http://schemas.microsoft.com/office/drawing/2014/main" id="{2A86B6D1-4CDA-4088-BC1F-D45C81C82368}"/>
              </a:ext>
            </a:extLst>
          </p:cNvPr>
          <p:cNvSpPr>
            <a:spLocks noGrp="1"/>
          </p:cNvSpPr>
          <p:nvPr>
            <p:ph type="body" sz="quarter" idx="45"/>
          </p:nvPr>
        </p:nvSpPr>
        <p:spPr>
          <a:xfrm>
            <a:off x="4351323" y="4990726"/>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8" name="Text Placeholder 15">
            <a:extLst>
              <a:ext uri="{FF2B5EF4-FFF2-40B4-BE49-F238E27FC236}">
                <a16:creationId xmlns:a16="http://schemas.microsoft.com/office/drawing/2014/main" id="{881D55FD-EA0E-4DD4-8A19-5436FC7ED225}"/>
              </a:ext>
            </a:extLst>
          </p:cNvPr>
          <p:cNvSpPr>
            <a:spLocks noGrp="1"/>
          </p:cNvSpPr>
          <p:nvPr>
            <p:ph type="body" sz="quarter" idx="46"/>
          </p:nvPr>
        </p:nvSpPr>
        <p:spPr>
          <a:xfrm>
            <a:off x="8188283" y="4990726"/>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9" name="Text Placeholder 2">
            <a:extLst>
              <a:ext uri="{FF2B5EF4-FFF2-40B4-BE49-F238E27FC236}">
                <a16:creationId xmlns:a16="http://schemas.microsoft.com/office/drawing/2014/main" id="{669F9431-6131-4DF4-9DC0-9DE48B41DDC4}"/>
              </a:ext>
            </a:extLst>
          </p:cNvPr>
          <p:cNvSpPr>
            <a:spLocks noGrp="1"/>
          </p:cNvSpPr>
          <p:nvPr>
            <p:ph type="body" idx="47" hasCustomPrompt="1"/>
          </p:nvPr>
        </p:nvSpPr>
        <p:spPr>
          <a:xfrm>
            <a:off x="4587837" y="4327531"/>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80" name="Text Placeholder 4">
            <a:extLst>
              <a:ext uri="{FF2B5EF4-FFF2-40B4-BE49-F238E27FC236}">
                <a16:creationId xmlns:a16="http://schemas.microsoft.com/office/drawing/2014/main" id="{BF74F10F-A877-408C-8581-9180B0FB72ED}"/>
              </a:ext>
            </a:extLst>
          </p:cNvPr>
          <p:cNvSpPr>
            <a:spLocks noGrp="1"/>
          </p:cNvSpPr>
          <p:nvPr>
            <p:ph type="body" sz="quarter" idx="48" hasCustomPrompt="1"/>
          </p:nvPr>
        </p:nvSpPr>
        <p:spPr>
          <a:xfrm>
            <a:off x="4351323" y="4368574"/>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81" name="Text Placeholder 2">
            <a:extLst>
              <a:ext uri="{FF2B5EF4-FFF2-40B4-BE49-F238E27FC236}">
                <a16:creationId xmlns:a16="http://schemas.microsoft.com/office/drawing/2014/main" id="{B5552BD6-2641-4965-A069-89D0CA9F756C}"/>
              </a:ext>
            </a:extLst>
          </p:cNvPr>
          <p:cNvSpPr>
            <a:spLocks noGrp="1"/>
          </p:cNvSpPr>
          <p:nvPr>
            <p:ph type="body" idx="49" hasCustomPrompt="1"/>
          </p:nvPr>
        </p:nvSpPr>
        <p:spPr>
          <a:xfrm>
            <a:off x="8427960" y="4327531"/>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82" name="Text Placeholder 4">
            <a:extLst>
              <a:ext uri="{FF2B5EF4-FFF2-40B4-BE49-F238E27FC236}">
                <a16:creationId xmlns:a16="http://schemas.microsoft.com/office/drawing/2014/main" id="{46E00CF8-6841-4E55-AE6D-9163AEFC975C}"/>
              </a:ext>
            </a:extLst>
          </p:cNvPr>
          <p:cNvSpPr>
            <a:spLocks noGrp="1"/>
          </p:cNvSpPr>
          <p:nvPr>
            <p:ph type="body" sz="quarter" idx="50" hasCustomPrompt="1"/>
          </p:nvPr>
        </p:nvSpPr>
        <p:spPr>
          <a:xfrm>
            <a:off x="8191446" y="4368574"/>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3355645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CCA9144-885F-4BC2-93D4-8559ED1589B1}"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1" name="Text Placeholder 2">
            <a:extLst>
              <a:ext uri="{FF2B5EF4-FFF2-40B4-BE49-F238E27FC236}">
                <a16:creationId xmlns:a16="http://schemas.microsoft.com/office/drawing/2014/main" id="{77AE6954-1E5C-42B0-A00D-3E5269FF4E51}"/>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2" name="Picture Placeholder 10">
            <a:extLst>
              <a:ext uri="{FF2B5EF4-FFF2-40B4-BE49-F238E27FC236}">
                <a16:creationId xmlns:a16="http://schemas.microsoft.com/office/drawing/2014/main" id="{5171A5C2-BD0D-418D-83B8-0E3C8A1EEBE4}"/>
              </a:ext>
            </a:extLst>
          </p:cNvPr>
          <p:cNvSpPr>
            <a:spLocks noGrp="1"/>
          </p:cNvSpPr>
          <p:nvPr>
            <p:ph type="pic" sz="quarter" idx="37"/>
          </p:nvPr>
        </p:nvSpPr>
        <p:spPr>
          <a:xfrm>
            <a:off x="6231828" y="1598567"/>
            <a:ext cx="5960173" cy="4785226"/>
          </a:xfrm>
          <a:solidFill>
            <a:schemeClr val="bg1"/>
          </a:solidFill>
        </p:spPr>
        <p:txBody>
          <a:bodyPr anchor="ctr" anchorCtr="0"/>
          <a:lstStyle>
            <a:lvl1pPr marL="0" indent="0" algn="ctr">
              <a:buNone/>
              <a:defRPr/>
            </a:lvl1pPr>
          </a:lstStyle>
          <a:p>
            <a:endParaRPr lang="en-AU" dirty="0"/>
          </a:p>
        </p:txBody>
      </p:sp>
      <p:sp>
        <p:nvSpPr>
          <p:cNvPr id="33" name="Text Placeholder 15">
            <a:extLst>
              <a:ext uri="{FF2B5EF4-FFF2-40B4-BE49-F238E27FC236}">
                <a16:creationId xmlns:a16="http://schemas.microsoft.com/office/drawing/2014/main" id="{804C10A9-4734-474D-865F-0A5FA4B60AA7}"/>
              </a:ext>
            </a:extLst>
          </p:cNvPr>
          <p:cNvSpPr>
            <a:spLocks noGrp="1"/>
          </p:cNvSpPr>
          <p:nvPr>
            <p:ph type="body" sz="quarter" idx="25"/>
          </p:nvPr>
        </p:nvSpPr>
        <p:spPr>
          <a:xfrm>
            <a:off x="511200" y="2773738"/>
            <a:ext cx="2545176" cy="323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0" name="Text Placeholder 15">
            <a:extLst>
              <a:ext uri="{FF2B5EF4-FFF2-40B4-BE49-F238E27FC236}">
                <a16:creationId xmlns:a16="http://schemas.microsoft.com/office/drawing/2014/main" id="{8400E622-7D80-405E-96E3-7A8D90FBFFF2}"/>
              </a:ext>
            </a:extLst>
          </p:cNvPr>
          <p:cNvSpPr>
            <a:spLocks noGrp="1"/>
          </p:cNvSpPr>
          <p:nvPr>
            <p:ph type="body" sz="quarter" idx="26"/>
          </p:nvPr>
        </p:nvSpPr>
        <p:spPr>
          <a:xfrm>
            <a:off x="3343734" y="2773738"/>
            <a:ext cx="2545176" cy="323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8627D072-3B1E-4856-AA67-8DEDFBE6D59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4811915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4A37696-D2BC-4CD3-A5F9-084CA7A11A56}"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0" name="Picture Placeholder 10">
            <a:extLst>
              <a:ext uri="{FF2B5EF4-FFF2-40B4-BE49-F238E27FC236}">
                <a16:creationId xmlns:a16="http://schemas.microsoft.com/office/drawing/2014/main" id="{B57AAF38-9234-4295-86BC-D44EB375BBE3}"/>
              </a:ext>
            </a:extLst>
          </p:cNvPr>
          <p:cNvSpPr>
            <a:spLocks noGrp="1"/>
          </p:cNvSpPr>
          <p:nvPr>
            <p:ph type="pic" sz="quarter" idx="13"/>
          </p:nvPr>
        </p:nvSpPr>
        <p:spPr>
          <a:xfrm>
            <a:off x="511200" y="1598567"/>
            <a:ext cx="5377710" cy="2024830"/>
          </a:xfrm>
          <a:solidFill>
            <a:schemeClr val="bg1"/>
          </a:solidFill>
        </p:spPr>
        <p:txBody>
          <a:bodyPr anchor="ctr" anchorCtr="0"/>
          <a:lstStyle>
            <a:lvl1pPr marL="0" indent="0" algn="ctr">
              <a:buNone/>
              <a:defRPr/>
            </a:lvl1pPr>
          </a:lstStyle>
          <a:p>
            <a:endParaRPr lang="en-AU" dirty="0"/>
          </a:p>
        </p:txBody>
      </p:sp>
      <p:sp>
        <p:nvSpPr>
          <p:cNvPr id="33" name="Picture Placeholder 10">
            <a:extLst>
              <a:ext uri="{FF2B5EF4-FFF2-40B4-BE49-F238E27FC236}">
                <a16:creationId xmlns:a16="http://schemas.microsoft.com/office/drawing/2014/main" id="{1FE40072-C517-4FBD-A4E9-77D5714706A5}"/>
              </a:ext>
            </a:extLst>
          </p:cNvPr>
          <p:cNvSpPr>
            <a:spLocks noGrp="1"/>
          </p:cNvSpPr>
          <p:nvPr>
            <p:ph type="pic" sz="quarter" idx="26"/>
          </p:nvPr>
        </p:nvSpPr>
        <p:spPr>
          <a:xfrm>
            <a:off x="6299927" y="1598567"/>
            <a:ext cx="5377710" cy="2024830"/>
          </a:xfrm>
          <a:solidFill>
            <a:schemeClr val="bg1"/>
          </a:solidFill>
        </p:spPr>
        <p:txBody>
          <a:bodyPr anchor="ctr" anchorCtr="0"/>
          <a:lstStyle>
            <a:lvl1pPr marL="0" indent="0" algn="ctr">
              <a:buNone/>
              <a:defRPr/>
            </a:lvl1pPr>
          </a:lstStyle>
          <a:p>
            <a:endParaRPr lang="en-AU" dirty="0"/>
          </a:p>
        </p:txBody>
      </p:sp>
      <p:sp>
        <p:nvSpPr>
          <p:cNvPr id="37" name="Text Placeholder 2">
            <a:extLst>
              <a:ext uri="{FF2B5EF4-FFF2-40B4-BE49-F238E27FC236}">
                <a16:creationId xmlns:a16="http://schemas.microsoft.com/office/drawing/2014/main" id="{A84A54A3-4E13-4BE3-A55F-C7D665737E38}"/>
              </a:ext>
            </a:extLst>
          </p:cNvPr>
          <p:cNvSpPr>
            <a:spLocks noGrp="1"/>
          </p:cNvSpPr>
          <p:nvPr>
            <p:ph type="body" idx="31" hasCustomPrompt="1"/>
          </p:nvPr>
        </p:nvSpPr>
        <p:spPr>
          <a:xfrm>
            <a:off x="747714" y="3821441"/>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38" name="Text Placeholder 4">
            <a:extLst>
              <a:ext uri="{FF2B5EF4-FFF2-40B4-BE49-F238E27FC236}">
                <a16:creationId xmlns:a16="http://schemas.microsoft.com/office/drawing/2014/main" id="{CC206E25-4DE9-4AED-B03A-54B4CFE457D0}"/>
              </a:ext>
            </a:extLst>
          </p:cNvPr>
          <p:cNvSpPr>
            <a:spLocks noGrp="1"/>
          </p:cNvSpPr>
          <p:nvPr>
            <p:ph type="body" sz="quarter" idx="32" hasCustomPrompt="1"/>
          </p:nvPr>
        </p:nvSpPr>
        <p:spPr>
          <a:xfrm>
            <a:off x="511200"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9" name="Text Placeholder 15">
            <a:extLst>
              <a:ext uri="{FF2B5EF4-FFF2-40B4-BE49-F238E27FC236}">
                <a16:creationId xmlns:a16="http://schemas.microsoft.com/office/drawing/2014/main" id="{8722A115-15E6-44B1-A0FC-3C3716B865C0}"/>
              </a:ext>
            </a:extLst>
          </p:cNvPr>
          <p:cNvSpPr>
            <a:spLocks noGrp="1"/>
          </p:cNvSpPr>
          <p:nvPr>
            <p:ph type="body" sz="quarter" idx="19"/>
          </p:nvPr>
        </p:nvSpPr>
        <p:spPr>
          <a:xfrm>
            <a:off x="511200" y="4484636"/>
            <a:ext cx="3489354" cy="1522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B78F01EB-6503-4135-8740-43F0DAF72DCD}"/>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15" name="Text Placeholder 2">
            <a:extLst>
              <a:ext uri="{FF2B5EF4-FFF2-40B4-BE49-F238E27FC236}">
                <a16:creationId xmlns:a16="http://schemas.microsoft.com/office/drawing/2014/main" id="{A8B00953-9EAF-4E3F-9F11-8CB61F62F64B}"/>
              </a:ext>
            </a:extLst>
          </p:cNvPr>
          <p:cNvSpPr>
            <a:spLocks noGrp="1"/>
          </p:cNvSpPr>
          <p:nvPr>
            <p:ph type="body" idx="33" hasCustomPrompt="1"/>
          </p:nvPr>
        </p:nvSpPr>
        <p:spPr>
          <a:xfrm>
            <a:off x="6536441" y="3821441"/>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16" name="Text Placeholder 4">
            <a:extLst>
              <a:ext uri="{FF2B5EF4-FFF2-40B4-BE49-F238E27FC236}">
                <a16:creationId xmlns:a16="http://schemas.microsoft.com/office/drawing/2014/main" id="{5805E446-5FD8-45B4-9890-CF2E0880A580}"/>
              </a:ext>
            </a:extLst>
          </p:cNvPr>
          <p:cNvSpPr>
            <a:spLocks noGrp="1"/>
          </p:cNvSpPr>
          <p:nvPr>
            <p:ph type="body" sz="quarter" idx="34" hasCustomPrompt="1"/>
          </p:nvPr>
        </p:nvSpPr>
        <p:spPr>
          <a:xfrm>
            <a:off x="6299927"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17" name="Text Placeholder 15">
            <a:extLst>
              <a:ext uri="{FF2B5EF4-FFF2-40B4-BE49-F238E27FC236}">
                <a16:creationId xmlns:a16="http://schemas.microsoft.com/office/drawing/2014/main" id="{4E0EE0C9-9882-4FDB-97D3-AAF759FE0422}"/>
              </a:ext>
            </a:extLst>
          </p:cNvPr>
          <p:cNvSpPr>
            <a:spLocks noGrp="1"/>
          </p:cNvSpPr>
          <p:nvPr>
            <p:ph type="body" sz="quarter" idx="35"/>
          </p:nvPr>
        </p:nvSpPr>
        <p:spPr>
          <a:xfrm>
            <a:off x="6299927" y="4484636"/>
            <a:ext cx="3489354" cy="1522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765507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Pictures +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FF1131E9-72B1-4A3F-BB52-2B2B7E7DAD11}"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0" name="Picture Placeholder 10">
            <a:extLst>
              <a:ext uri="{FF2B5EF4-FFF2-40B4-BE49-F238E27FC236}">
                <a16:creationId xmlns:a16="http://schemas.microsoft.com/office/drawing/2014/main" id="{B57AAF38-9234-4295-86BC-D44EB375BBE3}"/>
              </a:ext>
            </a:extLst>
          </p:cNvPr>
          <p:cNvSpPr>
            <a:spLocks noGrp="1"/>
          </p:cNvSpPr>
          <p:nvPr>
            <p:ph type="pic" sz="quarter" idx="13"/>
          </p:nvPr>
        </p:nvSpPr>
        <p:spPr>
          <a:xfrm>
            <a:off x="511200" y="2808294"/>
            <a:ext cx="2545176" cy="2024830"/>
          </a:xfrm>
          <a:solidFill>
            <a:schemeClr val="bg1"/>
          </a:solidFill>
        </p:spPr>
        <p:txBody>
          <a:bodyPr anchor="ctr" anchorCtr="0"/>
          <a:lstStyle>
            <a:lvl1pPr marL="0" indent="0" algn="ctr">
              <a:buNone/>
              <a:defRPr/>
            </a:lvl1pPr>
          </a:lstStyle>
          <a:p>
            <a:endParaRPr lang="en-AU" dirty="0"/>
          </a:p>
        </p:txBody>
      </p:sp>
      <p:sp>
        <p:nvSpPr>
          <p:cNvPr id="14" name="Text Placeholder 2">
            <a:extLst>
              <a:ext uri="{FF2B5EF4-FFF2-40B4-BE49-F238E27FC236}">
                <a16:creationId xmlns:a16="http://schemas.microsoft.com/office/drawing/2014/main" id="{1F1A3DFF-48D8-456A-9024-FA6C8D1C19E0}"/>
              </a:ext>
            </a:extLst>
          </p:cNvPr>
          <p:cNvSpPr>
            <a:spLocks noGrp="1"/>
          </p:cNvSpPr>
          <p:nvPr>
            <p:ph type="body" idx="33"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17" name="Text Placeholder 2">
            <a:extLst>
              <a:ext uri="{FF2B5EF4-FFF2-40B4-BE49-F238E27FC236}">
                <a16:creationId xmlns:a16="http://schemas.microsoft.com/office/drawing/2014/main" id="{90444A4B-0724-4A09-B068-45DD290D8F0A}"/>
              </a:ext>
            </a:extLst>
          </p:cNvPr>
          <p:cNvSpPr>
            <a:spLocks noGrp="1"/>
          </p:cNvSpPr>
          <p:nvPr>
            <p:ph type="body" idx="16" hasCustomPrompt="1"/>
          </p:nvPr>
        </p:nvSpPr>
        <p:spPr>
          <a:xfrm>
            <a:off x="3632034" y="2767250"/>
            <a:ext cx="2254163"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8" name="Text Placeholder 4">
            <a:extLst>
              <a:ext uri="{FF2B5EF4-FFF2-40B4-BE49-F238E27FC236}">
                <a16:creationId xmlns:a16="http://schemas.microsoft.com/office/drawing/2014/main" id="{9733A0B9-CD43-41D0-9449-48B15E1EAD14}"/>
              </a:ext>
            </a:extLst>
          </p:cNvPr>
          <p:cNvSpPr>
            <a:spLocks noGrp="1"/>
          </p:cNvSpPr>
          <p:nvPr>
            <p:ph type="body" sz="quarter" idx="17" hasCustomPrompt="1"/>
          </p:nvPr>
        </p:nvSpPr>
        <p:spPr>
          <a:xfrm>
            <a:off x="3346920" y="280829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0" name="Text Placeholder 15">
            <a:extLst>
              <a:ext uri="{FF2B5EF4-FFF2-40B4-BE49-F238E27FC236}">
                <a16:creationId xmlns:a16="http://schemas.microsoft.com/office/drawing/2014/main" id="{03195A83-38B4-42F9-9EF9-4B3B6D5ADE84}"/>
              </a:ext>
            </a:extLst>
          </p:cNvPr>
          <p:cNvSpPr>
            <a:spLocks noGrp="1"/>
          </p:cNvSpPr>
          <p:nvPr>
            <p:ph type="body" sz="quarter" idx="32"/>
          </p:nvPr>
        </p:nvSpPr>
        <p:spPr>
          <a:xfrm>
            <a:off x="3347542" y="3430446"/>
            <a:ext cx="2538656" cy="25770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DD3CAAE8-547B-4D8F-891C-06EDE87CB6B2}"/>
              </a:ext>
            </a:extLst>
          </p:cNvPr>
          <p:cNvSpPr>
            <a:spLocks noGrp="1"/>
          </p:cNvSpPr>
          <p:nvPr>
            <p:ph type="title"/>
          </p:nvPr>
        </p:nvSpPr>
        <p:spPr/>
        <p:txBody>
          <a:bodyPr/>
          <a:lstStyle/>
          <a:p>
            <a:r>
              <a:rPr lang="en-US"/>
              <a:t>Click to edit Master title style</a:t>
            </a:r>
            <a:endParaRPr lang="en-AU"/>
          </a:p>
        </p:txBody>
      </p:sp>
      <p:sp>
        <p:nvSpPr>
          <p:cNvPr id="16" name="Picture Placeholder 10">
            <a:extLst>
              <a:ext uri="{FF2B5EF4-FFF2-40B4-BE49-F238E27FC236}">
                <a16:creationId xmlns:a16="http://schemas.microsoft.com/office/drawing/2014/main" id="{B34FDCDC-776D-4DCB-8686-B01FB2693FE9}"/>
              </a:ext>
            </a:extLst>
          </p:cNvPr>
          <p:cNvSpPr>
            <a:spLocks noGrp="1"/>
          </p:cNvSpPr>
          <p:nvPr>
            <p:ph type="pic" sz="quarter" idx="34"/>
          </p:nvPr>
        </p:nvSpPr>
        <p:spPr>
          <a:xfrm>
            <a:off x="6299284" y="2808294"/>
            <a:ext cx="2545176" cy="2024830"/>
          </a:xfrm>
          <a:solidFill>
            <a:schemeClr val="bg1"/>
          </a:solidFill>
        </p:spPr>
        <p:txBody>
          <a:bodyPr anchor="ctr" anchorCtr="0"/>
          <a:lstStyle>
            <a:lvl1pPr marL="0" indent="0" algn="ctr">
              <a:buNone/>
              <a:defRPr/>
            </a:lvl1pPr>
          </a:lstStyle>
          <a:p>
            <a:endParaRPr lang="en-AU" dirty="0"/>
          </a:p>
        </p:txBody>
      </p:sp>
      <p:sp>
        <p:nvSpPr>
          <p:cNvPr id="19" name="Text Placeholder 2">
            <a:extLst>
              <a:ext uri="{FF2B5EF4-FFF2-40B4-BE49-F238E27FC236}">
                <a16:creationId xmlns:a16="http://schemas.microsoft.com/office/drawing/2014/main" id="{F3982262-1DFB-408B-9F41-30EAF9AA9ECD}"/>
              </a:ext>
            </a:extLst>
          </p:cNvPr>
          <p:cNvSpPr>
            <a:spLocks noGrp="1"/>
          </p:cNvSpPr>
          <p:nvPr>
            <p:ph type="body" idx="35" hasCustomPrompt="1"/>
          </p:nvPr>
        </p:nvSpPr>
        <p:spPr>
          <a:xfrm>
            <a:off x="9420118" y="2767250"/>
            <a:ext cx="2254163"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5" name="Text Placeholder 4">
            <a:extLst>
              <a:ext uri="{FF2B5EF4-FFF2-40B4-BE49-F238E27FC236}">
                <a16:creationId xmlns:a16="http://schemas.microsoft.com/office/drawing/2014/main" id="{12E19954-D564-4346-BCC9-33B339C78E7A}"/>
              </a:ext>
            </a:extLst>
          </p:cNvPr>
          <p:cNvSpPr>
            <a:spLocks noGrp="1"/>
          </p:cNvSpPr>
          <p:nvPr>
            <p:ph type="body" sz="quarter" idx="36" hasCustomPrompt="1"/>
          </p:nvPr>
        </p:nvSpPr>
        <p:spPr>
          <a:xfrm>
            <a:off x="9135004" y="280829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6" name="Text Placeholder 15">
            <a:extLst>
              <a:ext uri="{FF2B5EF4-FFF2-40B4-BE49-F238E27FC236}">
                <a16:creationId xmlns:a16="http://schemas.microsoft.com/office/drawing/2014/main" id="{CEF1B989-64AA-4476-B10F-D8FA0B8EC518}"/>
              </a:ext>
            </a:extLst>
          </p:cNvPr>
          <p:cNvSpPr>
            <a:spLocks noGrp="1"/>
          </p:cNvSpPr>
          <p:nvPr>
            <p:ph type="body" sz="quarter" idx="37"/>
          </p:nvPr>
        </p:nvSpPr>
        <p:spPr>
          <a:xfrm>
            <a:off x="9135626" y="3430446"/>
            <a:ext cx="2538656" cy="25770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292639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0C93227-04FC-4AE3-9BC0-F41E7118D474}"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0" name="Picture Placeholder 10">
            <a:extLst>
              <a:ext uri="{FF2B5EF4-FFF2-40B4-BE49-F238E27FC236}">
                <a16:creationId xmlns:a16="http://schemas.microsoft.com/office/drawing/2014/main" id="{B57AAF38-9234-4295-86BC-D44EB375BBE3}"/>
              </a:ext>
            </a:extLst>
          </p:cNvPr>
          <p:cNvSpPr>
            <a:spLocks noGrp="1"/>
          </p:cNvSpPr>
          <p:nvPr>
            <p:ph type="pic" sz="quarter" idx="13"/>
          </p:nvPr>
        </p:nvSpPr>
        <p:spPr>
          <a:xfrm>
            <a:off x="511200" y="1598567"/>
            <a:ext cx="2545176" cy="2024830"/>
          </a:xfrm>
          <a:solidFill>
            <a:schemeClr val="bg1"/>
          </a:solidFill>
        </p:spPr>
        <p:txBody>
          <a:bodyPr anchor="ctr" anchorCtr="0"/>
          <a:lstStyle>
            <a:lvl1pPr marL="0" indent="0" algn="ctr">
              <a:buNone/>
              <a:defRPr/>
            </a:lvl1pPr>
          </a:lstStyle>
          <a:p>
            <a:endParaRPr lang="en-AU" dirty="0"/>
          </a:p>
        </p:txBody>
      </p:sp>
      <p:sp>
        <p:nvSpPr>
          <p:cNvPr id="35" name="Text Placeholder 15">
            <a:extLst>
              <a:ext uri="{FF2B5EF4-FFF2-40B4-BE49-F238E27FC236}">
                <a16:creationId xmlns:a16="http://schemas.microsoft.com/office/drawing/2014/main" id="{1058BE12-A1E2-4DFD-8A71-E89A9BC7C4E2}"/>
              </a:ext>
            </a:extLst>
          </p:cNvPr>
          <p:cNvSpPr>
            <a:spLocks noGrp="1"/>
          </p:cNvSpPr>
          <p:nvPr>
            <p:ph type="body" sz="quarter" idx="28"/>
          </p:nvPr>
        </p:nvSpPr>
        <p:spPr>
          <a:xfrm>
            <a:off x="511200" y="4484630"/>
            <a:ext cx="2545176" cy="1522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6" name="Text Placeholder 15">
            <a:extLst>
              <a:ext uri="{FF2B5EF4-FFF2-40B4-BE49-F238E27FC236}">
                <a16:creationId xmlns:a16="http://schemas.microsoft.com/office/drawing/2014/main" id="{BCEFBE55-41C2-48B2-B391-6297C21B05D0}"/>
              </a:ext>
            </a:extLst>
          </p:cNvPr>
          <p:cNvSpPr>
            <a:spLocks noGrp="1"/>
          </p:cNvSpPr>
          <p:nvPr>
            <p:ph type="body" sz="quarter" idx="29"/>
          </p:nvPr>
        </p:nvSpPr>
        <p:spPr>
          <a:xfrm>
            <a:off x="3384954" y="4484630"/>
            <a:ext cx="2545176" cy="1522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7" name="Text Placeholder 15">
            <a:extLst>
              <a:ext uri="{FF2B5EF4-FFF2-40B4-BE49-F238E27FC236}">
                <a16:creationId xmlns:a16="http://schemas.microsoft.com/office/drawing/2014/main" id="{913A1B72-7622-49F9-B711-3B5B0AD74E2E}"/>
              </a:ext>
            </a:extLst>
          </p:cNvPr>
          <p:cNvSpPr>
            <a:spLocks noGrp="1"/>
          </p:cNvSpPr>
          <p:nvPr>
            <p:ph type="body" sz="quarter" idx="30"/>
          </p:nvPr>
        </p:nvSpPr>
        <p:spPr>
          <a:xfrm>
            <a:off x="6258708" y="4484630"/>
            <a:ext cx="2545176" cy="1522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8" name="Text Placeholder 15">
            <a:extLst>
              <a:ext uri="{FF2B5EF4-FFF2-40B4-BE49-F238E27FC236}">
                <a16:creationId xmlns:a16="http://schemas.microsoft.com/office/drawing/2014/main" id="{065E935A-3B66-43A5-9C91-DBC515887845}"/>
              </a:ext>
            </a:extLst>
          </p:cNvPr>
          <p:cNvSpPr>
            <a:spLocks noGrp="1"/>
          </p:cNvSpPr>
          <p:nvPr>
            <p:ph type="body" sz="quarter" idx="31"/>
          </p:nvPr>
        </p:nvSpPr>
        <p:spPr>
          <a:xfrm>
            <a:off x="9132461" y="4484630"/>
            <a:ext cx="2545176" cy="1522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9B3823A1-B791-419D-9E52-4A6C6329F442}"/>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23" name="Text Placeholder 2">
            <a:extLst>
              <a:ext uri="{FF2B5EF4-FFF2-40B4-BE49-F238E27FC236}">
                <a16:creationId xmlns:a16="http://schemas.microsoft.com/office/drawing/2014/main" id="{2DC7591B-FDBD-457E-9C0B-DD6E3C004486}"/>
              </a:ext>
            </a:extLst>
          </p:cNvPr>
          <p:cNvSpPr>
            <a:spLocks noGrp="1"/>
          </p:cNvSpPr>
          <p:nvPr>
            <p:ph type="body" idx="32" hasCustomPrompt="1"/>
          </p:nvPr>
        </p:nvSpPr>
        <p:spPr>
          <a:xfrm>
            <a:off x="3621468"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26" name="Text Placeholder 4">
            <a:extLst>
              <a:ext uri="{FF2B5EF4-FFF2-40B4-BE49-F238E27FC236}">
                <a16:creationId xmlns:a16="http://schemas.microsoft.com/office/drawing/2014/main" id="{BCB226EF-2DD4-454F-9807-5EAFBC5CE552}"/>
              </a:ext>
            </a:extLst>
          </p:cNvPr>
          <p:cNvSpPr>
            <a:spLocks noGrp="1"/>
          </p:cNvSpPr>
          <p:nvPr>
            <p:ph type="body" sz="quarter" idx="33" hasCustomPrompt="1"/>
          </p:nvPr>
        </p:nvSpPr>
        <p:spPr>
          <a:xfrm>
            <a:off x="3384954"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9" name="Picture Placeholder 10">
            <a:extLst>
              <a:ext uri="{FF2B5EF4-FFF2-40B4-BE49-F238E27FC236}">
                <a16:creationId xmlns:a16="http://schemas.microsoft.com/office/drawing/2014/main" id="{41973768-BE96-4F38-9BB8-4C7C9A127A4C}"/>
              </a:ext>
            </a:extLst>
          </p:cNvPr>
          <p:cNvSpPr>
            <a:spLocks noGrp="1"/>
          </p:cNvSpPr>
          <p:nvPr>
            <p:ph type="pic" sz="quarter" idx="34"/>
          </p:nvPr>
        </p:nvSpPr>
        <p:spPr>
          <a:xfrm>
            <a:off x="3384954" y="1598567"/>
            <a:ext cx="2545176" cy="2024830"/>
          </a:xfrm>
          <a:solidFill>
            <a:schemeClr val="bg1"/>
          </a:solidFill>
        </p:spPr>
        <p:txBody>
          <a:bodyPr anchor="ctr" anchorCtr="0"/>
          <a:lstStyle>
            <a:lvl1pPr marL="0" indent="0" algn="ctr">
              <a:buNone/>
              <a:defRPr/>
            </a:lvl1pPr>
          </a:lstStyle>
          <a:p>
            <a:endParaRPr lang="en-AU" dirty="0"/>
          </a:p>
        </p:txBody>
      </p:sp>
      <p:sp>
        <p:nvSpPr>
          <p:cNvPr id="31" name="Text Placeholder 2">
            <a:extLst>
              <a:ext uri="{FF2B5EF4-FFF2-40B4-BE49-F238E27FC236}">
                <a16:creationId xmlns:a16="http://schemas.microsoft.com/office/drawing/2014/main" id="{6E354154-D636-4D39-B741-27E172E5C335}"/>
              </a:ext>
            </a:extLst>
          </p:cNvPr>
          <p:cNvSpPr>
            <a:spLocks noGrp="1"/>
          </p:cNvSpPr>
          <p:nvPr>
            <p:ph type="body" idx="35" hasCustomPrompt="1"/>
          </p:nvPr>
        </p:nvSpPr>
        <p:spPr>
          <a:xfrm>
            <a:off x="6495222"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39" name="Text Placeholder 4">
            <a:extLst>
              <a:ext uri="{FF2B5EF4-FFF2-40B4-BE49-F238E27FC236}">
                <a16:creationId xmlns:a16="http://schemas.microsoft.com/office/drawing/2014/main" id="{56700118-7090-4E13-889E-C68F4387828C}"/>
              </a:ext>
            </a:extLst>
          </p:cNvPr>
          <p:cNvSpPr>
            <a:spLocks noGrp="1"/>
          </p:cNvSpPr>
          <p:nvPr>
            <p:ph type="body" sz="quarter" idx="36" hasCustomPrompt="1"/>
          </p:nvPr>
        </p:nvSpPr>
        <p:spPr>
          <a:xfrm>
            <a:off x="6258708"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40" name="Picture Placeholder 10">
            <a:extLst>
              <a:ext uri="{FF2B5EF4-FFF2-40B4-BE49-F238E27FC236}">
                <a16:creationId xmlns:a16="http://schemas.microsoft.com/office/drawing/2014/main" id="{C40154FB-66E3-443F-BF3B-D0FA71ECE52B}"/>
              </a:ext>
            </a:extLst>
          </p:cNvPr>
          <p:cNvSpPr>
            <a:spLocks noGrp="1"/>
          </p:cNvSpPr>
          <p:nvPr>
            <p:ph type="pic" sz="quarter" idx="37"/>
          </p:nvPr>
        </p:nvSpPr>
        <p:spPr>
          <a:xfrm>
            <a:off x="6258708" y="1598567"/>
            <a:ext cx="2545176" cy="2024830"/>
          </a:xfrm>
          <a:solidFill>
            <a:schemeClr val="bg1"/>
          </a:solidFill>
        </p:spPr>
        <p:txBody>
          <a:bodyPr anchor="ctr" anchorCtr="0"/>
          <a:lstStyle>
            <a:lvl1pPr marL="0" indent="0" algn="ctr">
              <a:buNone/>
              <a:defRPr/>
            </a:lvl1pPr>
          </a:lstStyle>
          <a:p>
            <a:endParaRPr lang="en-AU" dirty="0"/>
          </a:p>
        </p:txBody>
      </p:sp>
      <p:sp>
        <p:nvSpPr>
          <p:cNvPr id="41" name="Text Placeholder 2">
            <a:extLst>
              <a:ext uri="{FF2B5EF4-FFF2-40B4-BE49-F238E27FC236}">
                <a16:creationId xmlns:a16="http://schemas.microsoft.com/office/drawing/2014/main" id="{7FF07104-5116-41DD-ADC8-B51297C583A9}"/>
              </a:ext>
            </a:extLst>
          </p:cNvPr>
          <p:cNvSpPr>
            <a:spLocks noGrp="1"/>
          </p:cNvSpPr>
          <p:nvPr>
            <p:ph type="body" idx="38" hasCustomPrompt="1"/>
          </p:nvPr>
        </p:nvSpPr>
        <p:spPr>
          <a:xfrm>
            <a:off x="9368975"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42" name="Text Placeholder 4">
            <a:extLst>
              <a:ext uri="{FF2B5EF4-FFF2-40B4-BE49-F238E27FC236}">
                <a16:creationId xmlns:a16="http://schemas.microsoft.com/office/drawing/2014/main" id="{D3601310-8CEB-45A5-B023-D3E8A78E012D}"/>
              </a:ext>
            </a:extLst>
          </p:cNvPr>
          <p:cNvSpPr>
            <a:spLocks noGrp="1"/>
          </p:cNvSpPr>
          <p:nvPr>
            <p:ph type="body" sz="quarter" idx="39" hasCustomPrompt="1"/>
          </p:nvPr>
        </p:nvSpPr>
        <p:spPr>
          <a:xfrm>
            <a:off x="9132461"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43" name="Picture Placeholder 10">
            <a:extLst>
              <a:ext uri="{FF2B5EF4-FFF2-40B4-BE49-F238E27FC236}">
                <a16:creationId xmlns:a16="http://schemas.microsoft.com/office/drawing/2014/main" id="{68E03CB3-E585-4C68-8AAA-5EF7A2DD02AD}"/>
              </a:ext>
            </a:extLst>
          </p:cNvPr>
          <p:cNvSpPr>
            <a:spLocks noGrp="1"/>
          </p:cNvSpPr>
          <p:nvPr>
            <p:ph type="pic" sz="quarter" idx="40"/>
          </p:nvPr>
        </p:nvSpPr>
        <p:spPr>
          <a:xfrm>
            <a:off x="9132461" y="1598567"/>
            <a:ext cx="2545176" cy="2024830"/>
          </a:xfrm>
          <a:solidFill>
            <a:schemeClr val="bg1"/>
          </a:solidFill>
        </p:spPr>
        <p:txBody>
          <a:bodyPr anchor="ctr" anchorCtr="0"/>
          <a:lstStyle>
            <a:lvl1pPr marL="0" indent="0" algn="ctr">
              <a:buNone/>
              <a:defRPr/>
            </a:lvl1pPr>
          </a:lstStyle>
          <a:p>
            <a:endParaRPr lang="en-AU" dirty="0"/>
          </a:p>
        </p:txBody>
      </p:sp>
    </p:spTree>
    <p:extLst>
      <p:ext uri="{BB962C8B-B14F-4D97-AF65-F5344CB8AC3E}">
        <p14:creationId xmlns:p14="http://schemas.microsoft.com/office/powerpoint/2010/main" val="42626943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EB100EC-C470-4AD2-9FEE-0DEFDA257287}"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1" name="Text Placeholder 2">
            <a:extLst>
              <a:ext uri="{FF2B5EF4-FFF2-40B4-BE49-F238E27FC236}">
                <a16:creationId xmlns:a16="http://schemas.microsoft.com/office/drawing/2014/main" id="{77AE6954-1E5C-42B0-A00D-3E5269FF4E51}"/>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3" name="Text Placeholder 15">
            <a:extLst>
              <a:ext uri="{FF2B5EF4-FFF2-40B4-BE49-F238E27FC236}">
                <a16:creationId xmlns:a16="http://schemas.microsoft.com/office/drawing/2014/main" id="{804C10A9-4734-474D-865F-0A5FA4B60AA7}"/>
              </a:ext>
            </a:extLst>
          </p:cNvPr>
          <p:cNvSpPr>
            <a:spLocks noGrp="1"/>
          </p:cNvSpPr>
          <p:nvPr>
            <p:ph type="body" sz="quarter" idx="25"/>
          </p:nvPr>
        </p:nvSpPr>
        <p:spPr>
          <a:xfrm>
            <a:off x="511200" y="2773738"/>
            <a:ext cx="5374995" cy="323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8">
            <a:extLst>
              <a:ext uri="{FF2B5EF4-FFF2-40B4-BE49-F238E27FC236}">
                <a16:creationId xmlns:a16="http://schemas.microsoft.com/office/drawing/2014/main" id="{ACB24BF0-6C55-4997-8480-0B8E655CCC0B}"/>
              </a:ext>
            </a:extLst>
          </p:cNvPr>
          <p:cNvSpPr>
            <a:spLocks noGrp="1"/>
          </p:cNvSpPr>
          <p:nvPr>
            <p:ph sz="quarter" idx="31" hasCustomPrompt="1"/>
          </p:nvPr>
        </p:nvSpPr>
        <p:spPr>
          <a:xfrm>
            <a:off x="6231829" y="1598566"/>
            <a:ext cx="5960173" cy="4785225"/>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C0A078A2-B375-4D35-8F80-BDD93153B89B}"/>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2482122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021BE74-9B63-4805-9570-A1E999C74B6A}"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0" name="Text Placeholder 2">
            <a:extLst>
              <a:ext uri="{FF2B5EF4-FFF2-40B4-BE49-F238E27FC236}">
                <a16:creationId xmlns:a16="http://schemas.microsoft.com/office/drawing/2014/main" id="{D3F21767-0D62-4272-B743-010126474D06}"/>
              </a:ext>
            </a:extLst>
          </p:cNvPr>
          <p:cNvSpPr>
            <a:spLocks noGrp="1"/>
          </p:cNvSpPr>
          <p:nvPr>
            <p:ph type="body" idx="15" hasCustomPrompt="1"/>
          </p:nvPr>
        </p:nvSpPr>
        <p:spPr>
          <a:xfrm>
            <a:off x="747714" y="1557523"/>
            <a:ext cx="5139100"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1" name="Text Placeholder 4">
            <a:extLst>
              <a:ext uri="{FF2B5EF4-FFF2-40B4-BE49-F238E27FC236}">
                <a16:creationId xmlns:a16="http://schemas.microsoft.com/office/drawing/2014/main" id="{4DDFB581-BBE1-43A6-B402-906CD8AAA7FF}"/>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16" name="Text Placeholder 15">
            <a:extLst>
              <a:ext uri="{FF2B5EF4-FFF2-40B4-BE49-F238E27FC236}">
                <a16:creationId xmlns:a16="http://schemas.microsoft.com/office/drawing/2014/main" id="{99F9F663-0B1E-446A-9E95-3DA24D688F91}"/>
              </a:ext>
            </a:extLst>
          </p:cNvPr>
          <p:cNvSpPr>
            <a:spLocks noGrp="1"/>
          </p:cNvSpPr>
          <p:nvPr>
            <p:ph type="body" sz="quarter" idx="19"/>
          </p:nvPr>
        </p:nvSpPr>
        <p:spPr>
          <a:xfrm>
            <a:off x="511200" y="1987407"/>
            <a:ext cx="5375615" cy="725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Content Placeholder 8">
            <a:extLst>
              <a:ext uri="{FF2B5EF4-FFF2-40B4-BE49-F238E27FC236}">
                <a16:creationId xmlns:a16="http://schemas.microsoft.com/office/drawing/2014/main" id="{F5BD4B00-2C80-4343-AF64-428C666929FD}"/>
              </a:ext>
            </a:extLst>
          </p:cNvPr>
          <p:cNvSpPr>
            <a:spLocks noGrp="1"/>
          </p:cNvSpPr>
          <p:nvPr>
            <p:ph sz="quarter" idx="31" hasCustomPrompt="1"/>
          </p:nvPr>
        </p:nvSpPr>
        <p:spPr>
          <a:xfrm>
            <a:off x="511200" y="2860145"/>
            <a:ext cx="5375614" cy="3147332"/>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BC6F5290-9967-43AB-94BD-6CE1FF44B12D}"/>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18" name="Text Placeholder 2">
            <a:extLst>
              <a:ext uri="{FF2B5EF4-FFF2-40B4-BE49-F238E27FC236}">
                <a16:creationId xmlns:a16="http://schemas.microsoft.com/office/drawing/2014/main" id="{4C9E1DEB-06AB-4EC9-8327-36D5D1DC4C2A}"/>
              </a:ext>
            </a:extLst>
          </p:cNvPr>
          <p:cNvSpPr>
            <a:spLocks noGrp="1"/>
          </p:cNvSpPr>
          <p:nvPr>
            <p:ph type="body" idx="32" hasCustomPrompt="1"/>
          </p:nvPr>
        </p:nvSpPr>
        <p:spPr>
          <a:xfrm>
            <a:off x="6541701" y="1557523"/>
            <a:ext cx="5139100"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9" name="Text Placeholder 4">
            <a:extLst>
              <a:ext uri="{FF2B5EF4-FFF2-40B4-BE49-F238E27FC236}">
                <a16:creationId xmlns:a16="http://schemas.microsoft.com/office/drawing/2014/main" id="{8C5BA6AA-1E68-474B-BE79-F771263BD814}"/>
              </a:ext>
            </a:extLst>
          </p:cNvPr>
          <p:cNvSpPr>
            <a:spLocks noGrp="1"/>
          </p:cNvSpPr>
          <p:nvPr>
            <p:ph type="body" sz="quarter" idx="33" hasCustomPrompt="1"/>
          </p:nvPr>
        </p:nvSpPr>
        <p:spPr>
          <a:xfrm>
            <a:off x="6305187"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29FCBB-2EB8-41D3-AEFD-4CBFC8892E65}"/>
              </a:ext>
            </a:extLst>
          </p:cNvPr>
          <p:cNvSpPr>
            <a:spLocks noGrp="1"/>
          </p:cNvSpPr>
          <p:nvPr>
            <p:ph type="body" sz="quarter" idx="34"/>
          </p:nvPr>
        </p:nvSpPr>
        <p:spPr>
          <a:xfrm>
            <a:off x="6305187" y="1987407"/>
            <a:ext cx="5375615" cy="725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Content Placeholder 8">
            <a:extLst>
              <a:ext uri="{FF2B5EF4-FFF2-40B4-BE49-F238E27FC236}">
                <a16:creationId xmlns:a16="http://schemas.microsoft.com/office/drawing/2014/main" id="{F829BECA-D624-46D3-A719-165FBF65F3E9}"/>
              </a:ext>
            </a:extLst>
          </p:cNvPr>
          <p:cNvSpPr>
            <a:spLocks noGrp="1"/>
          </p:cNvSpPr>
          <p:nvPr>
            <p:ph sz="quarter" idx="35" hasCustomPrompt="1"/>
          </p:nvPr>
        </p:nvSpPr>
        <p:spPr>
          <a:xfrm>
            <a:off x="6305187" y="2860145"/>
            <a:ext cx="5375614" cy="3147332"/>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6813882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D7F6FF69-761F-4718-B72E-2DD19A2A503C}"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0" name="Text Placeholder 15">
            <a:extLst>
              <a:ext uri="{FF2B5EF4-FFF2-40B4-BE49-F238E27FC236}">
                <a16:creationId xmlns:a16="http://schemas.microsoft.com/office/drawing/2014/main" id="{8BCBD47A-99A5-4679-B4BF-ECF12B413996}"/>
              </a:ext>
            </a:extLst>
          </p:cNvPr>
          <p:cNvSpPr>
            <a:spLocks noGrp="1"/>
          </p:cNvSpPr>
          <p:nvPr>
            <p:ph type="body" sz="quarter" idx="25"/>
          </p:nvPr>
        </p:nvSpPr>
        <p:spPr>
          <a:xfrm>
            <a:off x="511200" y="2220718"/>
            <a:ext cx="2545176" cy="959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1" name="Text Placeholder 15">
            <a:extLst>
              <a:ext uri="{FF2B5EF4-FFF2-40B4-BE49-F238E27FC236}">
                <a16:creationId xmlns:a16="http://schemas.microsoft.com/office/drawing/2014/main" id="{39E5D23A-1562-4768-AAF1-63BC1C1207B3}"/>
              </a:ext>
            </a:extLst>
          </p:cNvPr>
          <p:cNvSpPr>
            <a:spLocks noGrp="1"/>
          </p:cNvSpPr>
          <p:nvPr>
            <p:ph type="body" sz="quarter" idx="26"/>
          </p:nvPr>
        </p:nvSpPr>
        <p:spPr>
          <a:xfrm>
            <a:off x="3384954" y="2220718"/>
            <a:ext cx="2545176" cy="959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2" name="Text Placeholder 15">
            <a:extLst>
              <a:ext uri="{FF2B5EF4-FFF2-40B4-BE49-F238E27FC236}">
                <a16:creationId xmlns:a16="http://schemas.microsoft.com/office/drawing/2014/main" id="{DA3F1655-68D7-4C98-A673-2B76591F9678}"/>
              </a:ext>
            </a:extLst>
          </p:cNvPr>
          <p:cNvSpPr>
            <a:spLocks noGrp="1"/>
          </p:cNvSpPr>
          <p:nvPr>
            <p:ph type="body" sz="quarter" idx="27"/>
          </p:nvPr>
        </p:nvSpPr>
        <p:spPr>
          <a:xfrm>
            <a:off x="6258708" y="2220718"/>
            <a:ext cx="2545176" cy="959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3" name="Text Placeholder 15">
            <a:extLst>
              <a:ext uri="{FF2B5EF4-FFF2-40B4-BE49-F238E27FC236}">
                <a16:creationId xmlns:a16="http://schemas.microsoft.com/office/drawing/2014/main" id="{87891742-8575-4B46-A8BB-505D4B4563D5}"/>
              </a:ext>
            </a:extLst>
          </p:cNvPr>
          <p:cNvSpPr>
            <a:spLocks noGrp="1"/>
          </p:cNvSpPr>
          <p:nvPr>
            <p:ph type="body" sz="quarter" idx="28"/>
          </p:nvPr>
        </p:nvSpPr>
        <p:spPr>
          <a:xfrm>
            <a:off x="9132461" y="2220718"/>
            <a:ext cx="2545176" cy="959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6" name="Content Placeholder 8">
            <a:extLst>
              <a:ext uri="{FF2B5EF4-FFF2-40B4-BE49-F238E27FC236}">
                <a16:creationId xmlns:a16="http://schemas.microsoft.com/office/drawing/2014/main" id="{83567B7C-6C0E-4D53-9126-350E10BFFCF6}"/>
              </a:ext>
            </a:extLst>
          </p:cNvPr>
          <p:cNvSpPr>
            <a:spLocks noGrp="1"/>
          </p:cNvSpPr>
          <p:nvPr>
            <p:ph sz="quarter" idx="31" hasCustomPrompt="1"/>
          </p:nvPr>
        </p:nvSpPr>
        <p:spPr>
          <a:xfrm>
            <a:off x="511200"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9" name="Content Placeholder 8">
            <a:extLst>
              <a:ext uri="{FF2B5EF4-FFF2-40B4-BE49-F238E27FC236}">
                <a16:creationId xmlns:a16="http://schemas.microsoft.com/office/drawing/2014/main" id="{03B830BA-21F8-43B9-9467-34603A9BE4FA}"/>
              </a:ext>
            </a:extLst>
          </p:cNvPr>
          <p:cNvSpPr>
            <a:spLocks noGrp="1"/>
          </p:cNvSpPr>
          <p:nvPr>
            <p:ph sz="quarter" idx="32" hasCustomPrompt="1"/>
          </p:nvPr>
        </p:nvSpPr>
        <p:spPr>
          <a:xfrm>
            <a:off x="3384954"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4" name="Content Placeholder 8">
            <a:extLst>
              <a:ext uri="{FF2B5EF4-FFF2-40B4-BE49-F238E27FC236}">
                <a16:creationId xmlns:a16="http://schemas.microsoft.com/office/drawing/2014/main" id="{C976F6A4-849E-423C-B671-C290E2997F15}"/>
              </a:ext>
            </a:extLst>
          </p:cNvPr>
          <p:cNvSpPr>
            <a:spLocks noGrp="1"/>
          </p:cNvSpPr>
          <p:nvPr>
            <p:ph sz="quarter" idx="33" hasCustomPrompt="1"/>
          </p:nvPr>
        </p:nvSpPr>
        <p:spPr>
          <a:xfrm>
            <a:off x="6258708"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5" name="Content Placeholder 8">
            <a:extLst>
              <a:ext uri="{FF2B5EF4-FFF2-40B4-BE49-F238E27FC236}">
                <a16:creationId xmlns:a16="http://schemas.microsoft.com/office/drawing/2014/main" id="{68E47333-C5F8-4A9D-B120-1BE2FF8DC47A}"/>
              </a:ext>
            </a:extLst>
          </p:cNvPr>
          <p:cNvSpPr>
            <a:spLocks noGrp="1"/>
          </p:cNvSpPr>
          <p:nvPr>
            <p:ph sz="quarter" idx="34" hasCustomPrompt="1"/>
          </p:nvPr>
        </p:nvSpPr>
        <p:spPr>
          <a:xfrm>
            <a:off x="9132461"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33992556-25E2-4A14-9157-776D8B16C2B9}"/>
              </a:ext>
            </a:extLst>
          </p:cNvPr>
          <p:cNvSpPr>
            <a:spLocks noGrp="1"/>
          </p:cNvSpPr>
          <p:nvPr>
            <p:ph type="title"/>
          </p:nvPr>
        </p:nvSpPr>
        <p:spPr>
          <a:xfrm>
            <a:off x="747714" y="663755"/>
            <a:ext cx="10929923" cy="315912"/>
          </a:xfrm>
        </p:spPr>
        <p:txBody>
          <a:bodyPr/>
          <a:lstStyle/>
          <a:p>
            <a:r>
              <a:rPr lang="en-US" dirty="0"/>
              <a:t>Click to edit Master title style</a:t>
            </a:r>
            <a:endParaRPr lang="en-AU" dirty="0"/>
          </a:p>
        </p:txBody>
      </p:sp>
      <p:sp>
        <p:nvSpPr>
          <p:cNvPr id="23" name="Text Placeholder 2">
            <a:extLst>
              <a:ext uri="{FF2B5EF4-FFF2-40B4-BE49-F238E27FC236}">
                <a16:creationId xmlns:a16="http://schemas.microsoft.com/office/drawing/2014/main" id="{811FDA66-AB84-42A7-8070-C867A0CE5552}"/>
              </a:ext>
            </a:extLst>
          </p:cNvPr>
          <p:cNvSpPr>
            <a:spLocks noGrp="1"/>
          </p:cNvSpPr>
          <p:nvPr>
            <p:ph type="body" idx="35" hasCustomPrompt="1"/>
          </p:nvPr>
        </p:nvSpPr>
        <p:spPr>
          <a:xfrm>
            <a:off x="3621468"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36" name="Text Placeholder 4">
            <a:extLst>
              <a:ext uri="{FF2B5EF4-FFF2-40B4-BE49-F238E27FC236}">
                <a16:creationId xmlns:a16="http://schemas.microsoft.com/office/drawing/2014/main" id="{C803AC37-803D-4F1A-9A80-304D8F2D0FAA}"/>
              </a:ext>
            </a:extLst>
          </p:cNvPr>
          <p:cNvSpPr>
            <a:spLocks noGrp="1"/>
          </p:cNvSpPr>
          <p:nvPr>
            <p:ph type="body" sz="quarter" idx="36" hasCustomPrompt="1"/>
          </p:nvPr>
        </p:nvSpPr>
        <p:spPr>
          <a:xfrm>
            <a:off x="3384954"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7" name="Text Placeholder 2">
            <a:extLst>
              <a:ext uri="{FF2B5EF4-FFF2-40B4-BE49-F238E27FC236}">
                <a16:creationId xmlns:a16="http://schemas.microsoft.com/office/drawing/2014/main" id="{2B88131D-4C73-4404-8A4D-1078B6F10B1A}"/>
              </a:ext>
            </a:extLst>
          </p:cNvPr>
          <p:cNvSpPr>
            <a:spLocks noGrp="1"/>
          </p:cNvSpPr>
          <p:nvPr>
            <p:ph type="body" idx="37" hasCustomPrompt="1"/>
          </p:nvPr>
        </p:nvSpPr>
        <p:spPr>
          <a:xfrm>
            <a:off x="6495222"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38" name="Text Placeholder 4">
            <a:extLst>
              <a:ext uri="{FF2B5EF4-FFF2-40B4-BE49-F238E27FC236}">
                <a16:creationId xmlns:a16="http://schemas.microsoft.com/office/drawing/2014/main" id="{4F6C4F4B-5241-4546-8F49-DB2FC64A8A64}"/>
              </a:ext>
            </a:extLst>
          </p:cNvPr>
          <p:cNvSpPr>
            <a:spLocks noGrp="1"/>
          </p:cNvSpPr>
          <p:nvPr>
            <p:ph type="body" sz="quarter" idx="38" hasCustomPrompt="1"/>
          </p:nvPr>
        </p:nvSpPr>
        <p:spPr>
          <a:xfrm>
            <a:off x="6258708"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9" name="Text Placeholder 2">
            <a:extLst>
              <a:ext uri="{FF2B5EF4-FFF2-40B4-BE49-F238E27FC236}">
                <a16:creationId xmlns:a16="http://schemas.microsoft.com/office/drawing/2014/main" id="{92811514-EF88-476F-893D-C8221F384E44}"/>
              </a:ext>
            </a:extLst>
          </p:cNvPr>
          <p:cNvSpPr>
            <a:spLocks noGrp="1"/>
          </p:cNvSpPr>
          <p:nvPr>
            <p:ph type="body" idx="39" hasCustomPrompt="1"/>
          </p:nvPr>
        </p:nvSpPr>
        <p:spPr>
          <a:xfrm>
            <a:off x="9368975"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40" name="Text Placeholder 4">
            <a:extLst>
              <a:ext uri="{FF2B5EF4-FFF2-40B4-BE49-F238E27FC236}">
                <a16:creationId xmlns:a16="http://schemas.microsoft.com/office/drawing/2014/main" id="{04C1810B-DE83-43EC-8F36-EC69A7B7DF02}"/>
              </a:ext>
            </a:extLst>
          </p:cNvPr>
          <p:cNvSpPr>
            <a:spLocks noGrp="1"/>
          </p:cNvSpPr>
          <p:nvPr>
            <p:ph type="body" sz="quarter" idx="40" hasCustomPrompt="1"/>
          </p:nvPr>
        </p:nvSpPr>
        <p:spPr>
          <a:xfrm>
            <a:off x="9132461"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171131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511200" y="1598567"/>
            <a:ext cx="3489354" cy="440890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307121E-8136-4B46-96CD-3A907F8E04BB}"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9" name="Content Placeholder 2">
            <a:extLst>
              <a:ext uri="{FF2B5EF4-FFF2-40B4-BE49-F238E27FC236}">
                <a16:creationId xmlns:a16="http://schemas.microsoft.com/office/drawing/2014/main" id="{C92DC7E5-4B95-4638-9326-35B06AC0D8A6}"/>
              </a:ext>
            </a:extLst>
          </p:cNvPr>
          <p:cNvSpPr>
            <a:spLocks noGrp="1"/>
          </p:cNvSpPr>
          <p:nvPr>
            <p:ph idx="13"/>
          </p:nvPr>
        </p:nvSpPr>
        <p:spPr>
          <a:xfrm>
            <a:off x="4351323" y="1598567"/>
            <a:ext cx="3489354" cy="440890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Content Placeholder 2">
            <a:extLst>
              <a:ext uri="{FF2B5EF4-FFF2-40B4-BE49-F238E27FC236}">
                <a16:creationId xmlns:a16="http://schemas.microsoft.com/office/drawing/2014/main" id="{93DDA261-112E-4FE1-BB16-E8752ED5C371}"/>
              </a:ext>
            </a:extLst>
          </p:cNvPr>
          <p:cNvSpPr>
            <a:spLocks noGrp="1"/>
          </p:cNvSpPr>
          <p:nvPr>
            <p:ph idx="14"/>
          </p:nvPr>
        </p:nvSpPr>
        <p:spPr>
          <a:xfrm>
            <a:off x="8188283" y="1598567"/>
            <a:ext cx="3489354" cy="440890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7" name="Title 6">
            <a:extLst>
              <a:ext uri="{FF2B5EF4-FFF2-40B4-BE49-F238E27FC236}">
                <a16:creationId xmlns:a16="http://schemas.microsoft.com/office/drawing/2014/main" id="{118D0895-F150-4F2F-B49E-5B629B02395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Tree>
    <p:extLst>
      <p:ext uri="{BB962C8B-B14F-4D97-AF65-F5344CB8AC3E}">
        <p14:creationId xmlns:p14="http://schemas.microsoft.com/office/powerpoint/2010/main" val="18081131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xes">
    <p:spTree>
      <p:nvGrpSpPr>
        <p:cNvPr id="1" name=""/>
        <p:cNvGrpSpPr/>
        <p:nvPr/>
      </p:nvGrpSpPr>
      <p:grpSpPr>
        <a:xfrm>
          <a:off x="0" y="0"/>
          <a:ext cx="0" cy="0"/>
          <a:chOff x="0" y="0"/>
          <a:chExt cx="0" cy="0"/>
        </a:xfrm>
      </p:grpSpPr>
      <p:sp>
        <p:nvSpPr>
          <p:cNvPr id="73" name="Text Placeholder 72">
            <a:extLst>
              <a:ext uri="{FF2B5EF4-FFF2-40B4-BE49-F238E27FC236}">
                <a16:creationId xmlns:a16="http://schemas.microsoft.com/office/drawing/2014/main" id="{353B32E7-D73A-43CB-9D80-F1E080C92C86}"/>
              </a:ext>
            </a:extLst>
          </p:cNvPr>
          <p:cNvSpPr>
            <a:spLocks noGrp="1"/>
          </p:cNvSpPr>
          <p:nvPr>
            <p:ph type="body" sz="quarter" idx="24" hasCustomPrompt="1"/>
          </p:nvPr>
        </p:nvSpPr>
        <p:spPr>
          <a:xfrm>
            <a:off x="1422449" y="1598567"/>
            <a:ext cx="4635451" cy="2024830"/>
          </a:xfrm>
          <a:custGeom>
            <a:avLst/>
            <a:gdLst>
              <a:gd name="connsiteX0" fmla="*/ 0 w 4838232"/>
              <a:gd name="connsiteY0" fmla="*/ 0 h 2232000"/>
              <a:gd name="connsiteX1" fmla="*/ 4716000 w 4838232"/>
              <a:gd name="connsiteY1" fmla="*/ 0 h 2232000"/>
              <a:gd name="connsiteX2" fmla="*/ 4716000 w 4838232"/>
              <a:gd name="connsiteY2" fmla="*/ 993768 h 2232000"/>
              <a:gd name="connsiteX3" fmla="*/ 4838232 w 4838232"/>
              <a:gd name="connsiteY3" fmla="*/ 1116000 h 2232000"/>
              <a:gd name="connsiteX4" fmla="*/ 4716000 w 4838232"/>
              <a:gd name="connsiteY4" fmla="*/ 1238232 h 2232000"/>
              <a:gd name="connsiteX5" fmla="*/ 4716000 w 4838232"/>
              <a:gd name="connsiteY5" fmla="*/ 2232000 h 2232000"/>
              <a:gd name="connsiteX6" fmla="*/ 0 w 4838232"/>
              <a:gd name="connsiteY6" fmla="*/ 223200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8232" h="2232000">
                <a:moveTo>
                  <a:pt x="0" y="0"/>
                </a:moveTo>
                <a:lnTo>
                  <a:pt x="4716000" y="0"/>
                </a:lnTo>
                <a:lnTo>
                  <a:pt x="4716000" y="993768"/>
                </a:lnTo>
                <a:lnTo>
                  <a:pt x="4838232" y="1116000"/>
                </a:lnTo>
                <a:lnTo>
                  <a:pt x="4716000" y="1238232"/>
                </a:lnTo>
                <a:lnTo>
                  <a:pt x="4716000" y="2232000"/>
                </a:lnTo>
                <a:lnTo>
                  <a:pt x="0" y="2232000"/>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4" name="Text Placeholder 73">
            <a:extLst>
              <a:ext uri="{FF2B5EF4-FFF2-40B4-BE49-F238E27FC236}">
                <a16:creationId xmlns:a16="http://schemas.microsoft.com/office/drawing/2014/main" id="{A0369CFB-9C23-49E2-9324-F9161303CC3B}"/>
              </a:ext>
            </a:extLst>
          </p:cNvPr>
          <p:cNvSpPr>
            <a:spLocks noGrp="1"/>
          </p:cNvSpPr>
          <p:nvPr>
            <p:ph type="body" sz="quarter" idx="27" hasCustomPrompt="1"/>
          </p:nvPr>
        </p:nvSpPr>
        <p:spPr>
          <a:xfrm>
            <a:off x="6229350" y="1598567"/>
            <a:ext cx="4530753" cy="2138917"/>
          </a:xfrm>
          <a:custGeom>
            <a:avLst/>
            <a:gdLst>
              <a:gd name="connsiteX0" fmla="*/ 0 w 4716000"/>
              <a:gd name="connsiteY0" fmla="*/ 0 h 2357760"/>
              <a:gd name="connsiteX1" fmla="*/ 4716000 w 4716000"/>
              <a:gd name="connsiteY1" fmla="*/ 0 h 2357760"/>
              <a:gd name="connsiteX2" fmla="*/ 4716000 w 4716000"/>
              <a:gd name="connsiteY2" fmla="*/ 2232000 h 2357760"/>
              <a:gd name="connsiteX3" fmla="*/ 2483761 w 4716000"/>
              <a:gd name="connsiteY3" fmla="*/ 2232000 h 2357760"/>
              <a:gd name="connsiteX4" fmla="*/ 2358001 w 4716000"/>
              <a:gd name="connsiteY4" fmla="*/ 2357760 h 2357760"/>
              <a:gd name="connsiteX5" fmla="*/ 2232241 w 4716000"/>
              <a:gd name="connsiteY5" fmla="*/ 2232000 h 2357760"/>
              <a:gd name="connsiteX6" fmla="*/ 0 w 4716000"/>
              <a:gd name="connsiteY6" fmla="*/ 2232000 h 235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000" h="2357760">
                <a:moveTo>
                  <a:pt x="0" y="0"/>
                </a:moveTo>
                <a:lnTo>
                  <a:pt x="4716000" y="0"/>
                </a:lnTo>
                <a:lnTo>
                  <a:pt x="4716000" y="2232000"/>
                </a:lnTo>
                <a:lnTo>
                  <a:pt x="2483761" y="2232000"/>
                </a:lnTo>
                <a:lnTo>
                  <a:pt x="2358001" y="2357760"/>
                </a:lnTo>
                <a:lnTo>
                  <a:pt x="2232241" y="2232000"/>
                </a:lnTo>
                <a:lnTo>
                  <a:pt x="0" y="2232000"/>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6" name="Text Placeholder 75">
            <a:extLst>
              <a:ext uri="{FF2B5EF4-FFF2-40B4-BE49-F238E27FC236}">
                <a16:creationId xmlns:a16="http://schemas.microsoft.com/office/drawing/2014/main" id="{DD590619-0F73-4AB6-A986-ED23D70C2F50}"/>
              </a:ext>
            </a:extLst>
          </p:cNvPr>
          <p:cNvSpPr>
            <a:spLocks noGrp="1"/>
          </p:cNvSpPr>
          <p:nvPr>
            <p:ph type="body" sz="quarter" idx="33" hasCustomPrompt="1"/>
          </p:nvPr>
        </p:nvSpPr>
        <p:spPr>
          <a:xfrm>
            <a:off x="1422449" y="3688777"/>
            <a:ext cx="4521151" cy="2138147"/>
          </a:xfrm>
          <a:custGeom>
            <a:avLst/>
            <a:gdLst>
              <a:gd name="connsiteX0" fmla="*/ 2358001 w 4716000"/>
              <a:gd name="connsiteY0" fmla="*/ 0 h 2356911"/>
              <a:gd name="connsiteX1" fmla="*/ 2482912 w 4716000"/>
              <a:gd name="connsiteY1" fmla="*/ 124911 h 2356911"/>
              <a:gd name="connsiteX2" fmla="*/ 4716000 w 4716000"/>
              <a:gd name="connsiteY2" fmla="*/ 124911 h 2356911"/>
              <a:gd name="connsiteX3" fmla="*/ 4716000 w 4716000"/>
              <a:gd name="connsiteY3" fmla="*/ 2356911 h 2356911"/>
              <a:gd name="connsiteX4" fmla="*/ 0 w 4716000"/>
              <a:gd name="connsiteY4" fmla="*/ 2356911 h 2356911"/>
              <a:gd name="connsiteX5" fmla="*/ 0 w 4716000"/>
              <a:gd name="connsiteY5" fmla="*/ 124911 h 2356911"/>
              <a:gd name="connsiteX6" fmla="*/ 2233090 w 4716000"/>
              <a:gd name="connsiteY6" fmla="*/ 124911 h 23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000" h="2356911">
                <a:moveTo>
                  <a:pt x="2358001" y="0"/>
                </a:moveTo>
                <a:lnTo>
                  <a:pt x="2482912" y="124911"/>
                </a:lnTo>
                <a:lnTo>
                  <a:pt x="4716000" y="124911"/>
                </a:lnTo>
                <a:lnTo>
                  <a:pt x="4716000" y="2356911"/>
                </a:lnTo>
                <a:lnTo>
                  <a:pt x="0" y="2356911"/>
                </a:lnTo>
                <a:lnTo>
                  <a:pt x="0" y="124911"/>
                </a:lnTo>
                <a:lnTo>
                  <a:pt x="2233090" y="124911"/>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5" name="Text Placeholder 74">
            <a:extLst>
              <a:ext uri="{FF2B5EF4-FFF2-40B4-BE49-F238E27FC236}">
                <a16:creationId xmlns:a16="http://schemas.microsoft.com/office/drawing/2014/main" id="{2A009142-F2E2-453B-8836-4DB53AD69FC6}"/>
              </a:ext>
            </a:extLst>
          </p:cNvPr>
          <p:cNvSpPr>
            <a:spLocks noGrp="1"/>
          </p:cNvSpPr>
          <p:nvPr>
            <p:ph type="body" sz="quarter" idx="36" hasCustomPrompt="1"/>
          </p:nvPr>
        </p:nvSpPr>
        <p:spPr>
          <a:xfrm>
            <a:off x="6115051" y="3802094"/>
            <a:ext cx="4645052" cy="2024830"/>
          </a:xfrm>
          <a:custGeom>
            <a:avLst/>
            <a:gdLst>
              <a:gd name="connsiteX0" fmla="*/ 125514 w 4841514"/>
              <a:gd name="connsiteY0" fmla="*/ 0 h 2232000"/>
              <a:gd name="connsiteX1" fmla="*/ 4841514 w 4841514"/>
              <a:gd name="connsiteY1" fmla="*/ 0 h 2232000"/>
              <a:gd name="connsiteX2" fmla="*/ 4841514 w 4841514"/>
              <a:gd name="connsiteY2" fmla="*/ 2232000 h 2232000"/>
              <a:gd name="connsiteX3" fmla="*/ 125514 w 4841514"/>
              <a:gd name="connsiteY3" fmla="*/ 2232000 h 2232000"/>
              <a:gd name="connsiteX4" fmla="*/ 125514 w 4841514"/>
              <a:gd name="connsiteY4" fmla="*/ 1241515 h 2232000"/>
              <a:gd name="connsiteX5" fmla="*/ 0 w 4841514"/>
              <a:gd name="connsiteY5" fmla="*/ 1116001 h 2232000"/>
              <a:gd name="connsiteX6" fmla="*/ 125514 w 4841514"/>
              <a:gd name="connsiteY6" fmla="*/ 990487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514" h="2232000">
                <a:moveTo>
                  <a:pt x="125514" y="0"/>
                </a:moveTo>
                <a:lnTo>
                  <a:pt x="4841514" y="0"/>
                </a:lnTo>
                <a:lnTo>
                  <a:pt x="4841514" y="2232000"/>
                </a:lnTo>
                <a:lnTo>
                  <a:pt x="125514" y="2232000"/>
                </a:lnTo>
                <a:lnTo>
                  <a:pt x="125514" y="1241515"/>
                </a:lnTo>
                <a:lnTo>
                  <a:pt x="0" y="1116001"/>
                </a:lnTo>
                <a:lnTo>
                  <a:pt x="125514" y="990487"/>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813CEC3D-11A2-4ABD-B35A-D2C7F398D369}"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2408648" y="1860047"/>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50" name="Text Placeholder 2">
            <a:extLst>
              <a:ext uri="{FF2B5EF4-FFF2-40B4-BE49-F238E27FC236}">
                <a16:creationId xmlns:a16="http://schemas.microsoft.com/office/drawing/2014/main" id="{4E8435D5-FEDF-4386-9416-F4F83F081530}"/>
              </a:ext>
            </a:extLst>
          </p:cNvPr>
          <p:cNvSpPr>
            <a:spLocks noGrp="1"/>
          </p:cNvSpPr>
          <p:nvPr>
            <p:ph type="body" idx="25" hasCustomPrompt="1"/>
          </p:nvPr>
        </p:nvSpPr>
        <p:spPr>
          <a:xfrm>
            <a:off x="1585924" y="1799564"/>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4" name="Text Placeholder 2">
            <a:extLst>
              <a:ext uri="{FF2B5EF4-FFF2-40B4-BE49-F238E27FC236}">
                <a16:creationId xmlns:a16="http://schemas.microsoft.com/office/drawing/2014/main" id="{E7450D63-B1DB-4C4D-8E92-01E89F02C7A6}"/>
              </a:ext>
            </a:extLst>
          </p:cNvPr>
          <p:cNvSpPr>
            <a:spLocks noGrp="1"/>
          </p:cNvSpPr>
          <p:nvPr>
            <p:ph type="body" idx="28" hasCustomPrompt="1"/>
          </p:nvPr>
        </p:nvSpPr>
        <p:spPr>
          <a:xfrm>
            <a:off x="7238590" y="1860047"/>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55" name="Text Placeholder 2">
            <a:extLst>
              <a:ext uri="{FF2B5EF4-FFF2-40B4-BE49-F238E27FC236}">
                <a16:creationId xmlns:a16="http://schemas.microsoft.com/office/drawing/2014/main" id="{0659D406-C753-4492-BDBD-477A1613AAEF}"/>
              </a:ext>
            </a:extLst>
          </p:cNvPr>
          <p:cNvSpPr>
            <a:spLocks noGrp="1"/>
          </p:cNvSpPr>
          <p:nvPr>
            <p:ph type="body" idx="29" hasCustomPrompt="1"/>
          </p:nvPr>
        </p:nvSpPr>
        <p:spPr>
          <a:xfrm>
            <a:off x="6415866" y="1799564"/>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7" name="Text Placeholder 15">
            <a:extLst>
              <a:ext uri="{FF2B5EF4-FFF2-40B4-BE49-F238E27FC236}">
                <a16:creationId xmlns:a16="http://schemas.microsoft.com/office/drawing/2014/main" id="{792E2B29-BF3F-49BF-8776-E939E2505EF9}"/>
              </a:ext>
            </a:extLst>
          </p:cNvPr>
          <p:cNvSpPr>
            <a:spLocks noGrp="1"/>
          </p:cNvSpPr>
          <p:nvPr>
            <p:ph type="body" sz="quarter" idx="31"/>
          </p:nvPr>
        </p:nvSpPr>
        <p:spPr>
          <a:xfrm>
            <a:off x="2408648" y="2505957"/>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9" name="Text Placeholder 15">
            <a:extLst>
              <a:ext uri="{FF2B5EF4-FFF2-40B4-BE49-F238E27FC236}">
                <a16:creationId xmlns:a16="http://schemas.microsoft.com/office/drawing/2014/main" id="{21B825F4-A334-4C92-A2A8-642496DF85B2}"/>
              </a:ext>
            </a:extLst>
          </p:cNvPr>
          <p:cNvSpPr>
            <a:spLocks noGrp="1"/>
          </p:cNvSpPr>
          <p:nvPr>
            <p:ph type="body" sz="quarter" idx="32"/>
          </p:nvPr>
        </p:nvSpPr>
        <p:spPr>
          <a:xfrm>
            <a:off x="7238590" y="2505957"/>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1" name="Text Placeholder 2">
            <a:extLst>
              <a:ext uri="{FF2B5EF4-FFF2-40B4-BE49-F238E27FC236}">
                <a16:creationId xmlns:a16="http://schemas.microsoft.com/office/drawing/2014/main" id="{60E43235-1083-4CE8-B7E8-F6F53476F06B}"/>
              </a:ext>
            </a:extLst>
          </p:cNvPr>
          <p:cNvSpPr>
            <a:spLocks noGrp="1"/>
          </p:cNvSpPr>
          <p:nvPr>
            <p:ph type="body" idx="34" hasCustomPrompt="1"/>
          </p:nvPr>
        </p:nvSpPr>
        <p:spPr>
          <a:xfrm>
            <a:off x="2408648" y="4063574"/>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62" name="Text Placeholder 2">
            <a:extLst>
              <a:ext uri="{FF2B5EF4-FFF2-40B4-BE49-F238E27FC236}">
                <a16:creationId xmlns:a16="http://schemas.microsoft.com/office/drawing/2014/main" id="{94CC82DB-EA0C-43D1-B169-4D2CE02081A8}"/>
              </a:ext>
            </a:extLst>
          </p:cNvPr>
          <p:cNvSpPr>
            <a:spLocks noGrp="1"/>
          </p:cNvSpPr>
          <p:nvPr>
            <p:ph type="body" idx="35" hasCustomPrompt="1"/>
          </p:nvPr>
        </p:nvSpPr>
        <p:spPr>
          <a:xfrm>
            <a:off x="1585924" y="4003091"/>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64" name="Text Placeholder 2">
            <a:extLst>
              <a:ext uri="{FF2B5EF4-FFF2-40B4-BE49-F238E27FC236}">
                <a16:creationId xmlns:a16="http://schemas.microsoft.com/office/drawing/2014/main" id="{9239D287-CEB5-4284-A1C8-2F5B0AF97763}"/>
              </a:ext>
            </a:extLst>
          </p:cNvPr>
          <p:cNvSpPr>
            <a:spLocks noGrp="1"/>
          </p:cNvSpPr>
          <p:nvPr>
            <p:ph type="body" idx="37" hasCustomPrompt="1"/>
          </p:nvPr>
        </p:nvSpPr>
        <p:spPr>
          <a:xfrm>
            <a:off x="7238590" y="4063574"/>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65" name="Text Placeholder 2">
            <a:extLst>
              <a:ext uri="{FF2B5EF4-FFF2-40B4-BE49-F238E27FC236}">
                <a16:creationId xmlns:a16="http://schemas.microsoft.com/office/drawing/2014/main" id="{0B28E63B-876B-40F0-AEFD-7F62842FFA61}"/>
              </a:ext>
            </a:extLst>
          </p:cNvPr>
          <p:cNvSpPr>
            <a:spLocks noGrp="1"/>
          </p:cNvSpPr>
          <p:nvPr>
            <p:ph type="body" idx="38" hasCustomPrompt="1"/>
          </p:nvPr>
        </p:nvSpPr>
        <p:spPr>
          <a:xfrm>
            <a:off x="6415866" y="4003091"/>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66" name="Text Placeholder 15">
            <a:extLst>
              <a:ext uri="{FF2B5EF4-FFF2-40B4-BE49-F238E27FC236}">
                <a16:creationId xmlns:a16="http://schemas.microsoft.com/office/drawing/2014/main" id="{4C9689CC-FD03-4702-9911-BB54C231A01C}"/>
              </a:ext>
            </a:extLst>
          </p:cNvPr>
          <p:cNvSpPr>
            <a:spLocks noGrp="1"/>
          </p:cNvSpPr>
          <p:nvPr>
            <p:ph type="body" sz="quarter" idx="39"/>
          </p:nvPr>
        </p:nvSpPr>
        <p:spPr>
          <a:xfrm>
            <a:off x="2408648" y="4709484"/>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7" name="Text Placeholder 15">
            <a:extLst>
              <a:ext uri="{FF2B5EF4-FFF2-40B4-BE49-F238E27FC236}">
                <a16:creationId xmlns:a16="http://schemas.microsoft.com/office/drawing/2014/main" id="{828BEB27-947A-414B-A6EB-9A46662B81F0}"/>
              </a:ext>
            </a:extLst>
          </p:cNvPr>
          <p:cNvSpPr>
            <a:spLocks noGrp="1"/>
          </p:cNvSpPr>
          <p:nvPr>
            <p:ph type="body" sz="quarter" idx="40"/>
          </p:nvPr>
        </p:nvSpPr>
        <p:spPr>
          <a:xfrm>
            <a:off x="7238590" y="4709484"/>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CEFEFDC9-C35B-4A8C-9DE7-897CA71B45DD}"/>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Tree>
    <p:extLst>
      <p:ext uri="{BB962C8B-B14F-4D97-AF65-F5344CB8AC3E}">
        <p14:creationId xmlns:p14="http://schemas.microsoft.com/office/powerpoint/2010/main" val="29799121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DBB5536-0A66-49B4-8762-532D990990CC}"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3812800"/>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385384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922634-4917-4598-B277-FC4ABF6C3AD4}"/>
              </a:ext>
            </a:extLst>
          </p:cNvPr>
          <p:cNvSpPr>
            <a:spLocks noGrp="1"/>
          </p:cNvSpPr>
          <p:nvPr>
            <p:ph type="body" sz="quarter" idx="20"/>
          </p:nvPr>
        </p:nvSpPr>
        <p:spPr>
          <a:xfrm>
            <a:off x="511200" y="4475989"/>
            <a:ext cx="3489354" cy="15314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9" name="Text Placeholder 2">
            <a:extLst>
              <a:ext uri="{FF2B5EF4-FFF2-40B4-BE49-F238E27FC236}">
                <a16:creationId xmlns:a16="http://schemas.microsoft.com/office/drawing/2014/main" id="{B1DEDC32-EC7B-49E4-8223-6BCFD1194524}"/>
              </a:ext>
            </a:extLst>
          </p:cNvPr>
          <p:cNvSpPr>
            <a:spLocks noGrp="1"/>
          </p:cNvSpPr>
          <p:nvPr>
            <p:ph type="body" idx="53"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 name="Title 2">
            <a:extLst>
              <a:ext uri="{FF2B5EF4-FFF2-40B4-BE49-F238E27FC236}">
                <a16:creationId xmlns:a16="http://schemas.microsoft.com/office/drawing/2014/main" id="{A4B1835B-D152-425B-B4C5-4EB5CAEE4DC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50" name="Text Placeholder 4">
            <a:extLst>
              <a:ext uri="{FF2B5EF4-FFF2-40B4-BE49-F238E27FC236}">
                <a16:creationId xmlns:a16="http://schemas.microsoft.com/office/drawing/2014/main" id="{2BED2C87-760E-45E0-92AE-13DEC4C27D05}"/>
              </a:ext>
            </a:extLst>
          </p:cNvPr>
          <p:cNvSpPr>
            <a:spLocks noGrp="1"/>
          </p:cNvSpPr>
          <p:nvPr>
            <p:ph type="body" sz="quarter" idx="23" hasCustomPrompt="1"/>
          </p:nvPr>
        </p:nvSpPr>
        <p:spPr>
          <a:xfrm>
            <a:off x="6303092"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1" name="Text Placeholder 4">
            <a:extLst>
              <a:ext uri="{FF2B5EF4-FFF2-40B4-BE49-F238E27FC236}">
                <a16:creationId xmlns:a16="http://schemas.microsoft.com/office/drawing/2014/main" id="{08DB4E9F-6813-4E7E-B3C8-E0A2691C6248}"/>
              </a:ext>
            </a:extLst>
          </p:cNvPr>
          <p:cNvSpPr>
            <a:spLocks noGrp="1"/>
          </p:cNvSpPr>
          <p:nvPr>
            <p:ph type="body" sz="quarter" idx="35" hasCustomPrompt="1"/>
          </p:nvPr>
        </p:nvSpPr>
        <p:spPr>
          <a:xfrm>
            <a:off x="9132505"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2" name="Text Placeholder 4">
            <a:extLst>
              <a:ext uri="{FF2B5EF4-FFF2-40B4-BE49-F238E27FC236}">
                <a16:creationId xmlns:a16="http://schemas.microsoft.com/office/drawing/2014/main" id="{FC8DC6E8-F394-4EA0-ACB0-FEC6AB550CA5}"/>
              </a:ext>
            </a:extLst>
          </p:cNvPr>
          <p:cNvSpPr>
            <a:spLocks noGrp="1"/>
          </p:cNvSpPr>
          <p:nvPr>
            <p:ph type="body" sz="quarter" idx="41" hasCustomPrompt="1"/>
          </p:nvPr>
        </p:nvSpPr>
        <p:spPr>
          <a:xfrm>
            <a:off x="6303092"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3" name="Text Placeholder 4">
            <a:extLst>
              <a:ext uri="{FF2B5EF4-FFF2-40B4-BE49-F238E27FC236}">
                <a16:creationId xmlns:a16="http://schemas.microsoft.com/office/drawing/2014/main" id="{C4274A40-D4D3-4FEB-9834-1CAD6090287E}"/>
              </a:ext>
            </a:extLst>
          </p:cNvPr>
          <p:cNvSpPr>
            <a:spLocks noGrp="1"/>
          </p:cNvSpPr>
          <p:nvPr>
            <p:ph type="body" sz="quarter" idx="47" hasCustomPrompt="1"/>
          </p:nvPr>
        </p:nvSpPr>
        <p:spPr>
          <a:xfrm>
            <a:off x="9132505"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4" name="Text Placeholder 2">
            <a:extLst>
              <a:ext uri="{FF2B5EF4-FFF2-40B4-BE49-F238E27FC236}">
                <a16:creationId xmlns:a16="http://schemas.microsoft.com/office/drawing/2014/main" id="{FF3F39F8-0F3E-438D-A7B5-1D317D18E82F}"/>
              </a:ext>
            </a:extLst>
          </p:cNvPr>
          <p:cNvSpPr>
            <a:spLocks noGrp="1"/>
          </p:cNvSpPr>
          <p:nvPr>
            <p:ph type="body" idx="30" hasCustomPrompt="1"/>
          </p:nvPr>
        </p:nvSpPr>
        <p:spPr>
          <a:xfrm>
            <a:off x="6592589"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55" name="Text Placeholder 2">
            <a:extLst>
              <a:ext uri="{FF2B5EF4-FFF2-40B4-BE49-F238E27FC236}">
                <a16:creationId xmlns:a16="http://schemas.microsoft.com/office/drawing/2014/main" id="{9B179040-7C10-4026-BE50-30AFE51187D4}"/>
              </a:ext>
            </a:extLst>
          </p:cNvPr>
          <p:cNvSpPr>
            <a:spLocks noGrp="1"/>
          </p:cNvSpPr>
          <p:nvPr>
            <p:ph type="body" idx="31" hasCustomPrompt="1"/>
          </p:nvPr>
        </p:nvSpPr>
        <p:spPr>
          <a:xfrm>
            <a:off x="6592589"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56" name="Text Placeholder 2">
            <a:extLst>
              <a:ext uri="{FF2B5EF4-FFF2-40B4-BE49-F238E27FC236}">
                <a16:creationId xmlns:a16="http://schemas.microsoft.com/office/drawing/2014/main" id="{B03F2552-E413-4437-B793-1DD903A43D55}"/>
              </a:ext>
            </a:extLst>
          </p:cNvPr>
          <p:cNvSpPr>
            <a:spLocks noGrp="1"/>
          </p:cNvSpPr>
          <p:nvPr>
            <p:ph type="body" idx="32" hasCustomPrompt="1"/>
          </p:nvPr>
        </p:nvSpPr>
        <p:spPr>
          <a:xfrm>
            <a:off x="6592589"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57" name="Text Placeholder 2">
            <a:extLst>
              <a:ext uri="{FF2B5EF4-FFF2-40B4-BE49-F238E27FC236}">
                <a16:creationId xmlns:a16="http://schemas.microsoft.com/office/drawing/2014/main" id="{8CED0299-48E0-4893-8C34-733EE122FFA5}"/>
              </a:ext>
            </a:extLst>
          </p:cNvPr>
          <p:cNvSpPr>
            <a:spLocks noGrp="1"/>
          </p:cNvSpPr>
          <p:nvPr>
            <p:ph type="body" idx="33" hasCustomPrompt="1"/>
          </p:nvPr>
        </p:nvSpPr>
        <p:spPr>
          <a:xfrm>
            <a:off x="6592589"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58" name="Text Placeholder 2">
            <a:extLst>
              <a:ext uri="{FF2B5EF4-FFF2-40B4-BE49-F238E27FC236}">
                <a16:creationId xmlns:a16="http://schemas.microsoft.com/office/drawing/2014/main" id="{4FA3BF81-7237-4B8D-B5E5-B9ADA0203FAE}"/>
              </a:ext>
            </a:extLst>
          </p:cNvPr>
          <p:cNvSpPr>
            <a:spLocks noGrp="1"/>
          </p:cNvSpPr>
          <p:nvPr>
            <p:ph type="body" idx="34" hasCustomPrompt="1"/>
          </p:nvPr>
        </p:nvSpPr>
        <p:spPr>
          <a:xfrm>
            <a:off x="6592589"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59" name="Text Placeholder 2">
            <a:extLst>
              <a:ext uri="{FF2B5EF4-FFF2-40B4-BE49-F238E27FC236}">
                <a16:creationId xmlns:a16="http://schemas.microsoft.com/office/drawing/2014/main" id="{898B1FE8-F279-49A9-B918-7D66EADB1BDF}"/>
              </a:ext>
            </a:extLst>
          </p:cNvPr>
          <p:cNvSpPr>
            <a:spLocks noGrp="1"/>
          </p:cNvSpPr>
          <p:nvPr>
            <p:ph type="body" idx="36" hasCustomPrompt="1"/>
          </p:nvPr>
        </p:nvSpPr>
        <p:spPr>
          <a:xfrm>
            <a:off x="9422002"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60" name="Text Placeholder 2">
            <a:extLst>
              <a:ext uri="{FF2B5EF4-FFF2-40B4-BE49-F238E27FC236}">
                <a16:creationId xmlns:a16="http://schemas.microsoft.com/office/drawing/2014/main" id="{29261047-9772-44F5-AF30-01EC56374C60}"/>
              </a:ext>
            </a:extLst>
          </p:cNvPr>
          <p:cNvSpPr>
            <a:spLocks noGrp="1"/>
          </p:cNvSpPr>
          <p:nvPr>
            <p:ph type="body" idx="37" hasCustomPrompt="1"/>
          </p:nvPr>
        </p:nvSpPr>
        <p:spPr>
          <a:xfrm>
            <a:off x="9422002"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1" name="Text Placeholder 2">
            <a:extLst>
              <a:ext uri="{FF2B5EF4-FFF2-40B4-BE49-F238E27FC236}">
                <a16:creationId xmlns:a16="http://schemas.microsoft.com/office/drawing/2014/main" id="{84085AB5-D186-412F-8486-97235DEE4537}"/>
              </a:ext>
            </a:extLst>
          </p:cNvPr>
          <p:cNvSpPr>
            <a:spLocks noGrp="1"/>
          </p:cNvSpPr>
          <p:nvPr>
            <p:ph type="body" idx="38" hasCustomPrompt="1"/>
          </p:nvPr>
        </p:nvSpPr>
        <p:spPr>
          <a:xfrm>
            <a:off x="9422002"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2" name="Text Placeholder 2">
            <a:extLst>
              <a:ext uri="{FF2B5EF4-FFF2-40B4-BE49-F238E27FC236}">
                <a16:creationId xmlns:a16="http://schemas.microsoft.com/office/drawing/2014/main" id="{1D66329C-7326-45C8-AAB2-9149DCD15414}"/>
              </a:ext>
            </a:extLst>
          </p:cNvPr>
          <p:cNvSpPr>
            <a:spLocks noGrp="1"/>
          </p:cNvSpPr>
          <p:nvPr>
            <p:ph type="body" idx="39" hasCustomPrompt="1"/>
          </p:nvPr>
        </p:nvSpPr>
        <p:spPr>
          <a:xfrm>
            <a:off x="9422002"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3" name="Text Placeholder 2">
            <a:extLst>
              <a:ext uri="{FF2B5EF4-FFF2-40B4-BE49-F238E27FC236}">
                <a16:creationId xmlns:a16="http://schemas.microsoft.com/office/drawing/2014/main" id="{4D0E3390-9351-4608-886A-DF42423867CE}"/>
              </a:ext>
            </a:extLst>
          </p:cNvPr>
          <p:cNvSpPr>
            <a:spLocks noGrp="1"/>
          </p:cNvSpPr>
          <p:nvPr>
            <p:ph type="body" idx="40" hasCustomPrompt="1"/>
          </p:nvPr>
        </p:nvSpPr>
        <p:spPr>
          <a:xfrm>
            <a:off x="9422002"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4" name="Text Placeholder 2">
            <a:extLst>
              <a:ext uri="{FF2B5EF4-FFF2-40B4-BE49-F238E27FC236}">
                <a16:creationId xmlns:a16="http://schemas.microsoft.com/office/drawing/2014/main" id="{A62FF82C-BA47-4D05-9134-0C11300B0D98}"/>
              </a:ext>
            </a:extLst>
          </p:cNvPr>
          <p:cNvSpPr>
            <a:spLocks noGrp="1"/>
          </p:cNvSpPr>
          <p:nvPr>
            <p:ph type="body" idx="42" hasCustomPrompt="1"/>
          </p:nvPr>
        </p:nvSpPr>
        <p:spPr>
          <a:xfrm>
            <a:off x="6592589"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65" name="Text Placeholder 2">
            <a:extLst>
              <a:ext uri="{FF2B5EF4-FFF2-40B4-BE49-F238E27FC236}">
                <a16:creationId xmlns:a16="http://schemas.microsoft.com/office/drawing/2014/main" id="{D28CAA3A-050B-4E7A-9C7F-D31403F25B78}"/>
              </a:ext>
            </a:extLst>
          </p:cNvPr>
          <p:cNvSpPr>
            <a:spLocks noGrp="1"/>
          </p:cNvSpPr>
          <p:nvPr>
            <p:ph type="body" idx="43" hasCustomPrompt="1"/>
          </p:nvPr>
        </p:nvSpPr>
        <p:spPr>
          <a:xfrm>
            <a:off x="6592589"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6" name="Text Placeholder 2">
            <a:extLst>
              <a:ext uri="{FF2B5EF4-FFF2-40B4-BE49-F238E27FC236}">
                <a16:creationId xmlns:a16="http://schemas.microsoft.com/office/drawing/2014/main" id="{CA8AE7D4-06CB-4B2E-B9DC-84986CCE2B7B}"/>
              </a:ext>
            </a:extLst>
          </p:cNvPr>
          <p:cNvSpPr>
            <a:spLocks noGrp="1"/>
          </p:cNvSpPr>
          <p:nvPr>
            <p:ph type="body" idx="44" hasCustomPrompt="1"/>
          </p:nvPr>
        </p:nvSpPr>
        <p:spPr>
          <a:xfrm>
            <a:off x="6592589"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7" name="Text Placeholder 2">
            <a:extLst>
              <a:ext uri="{FF2B5EF4-FFF2-40B4-BE49-F238E27FC236}">
                <a16:creationId xmlns:a16="http://schemas.microsoft.com/office/drawing/2014/main" id="{DF0B2CA0-45CE-485E-99A1-603D469F59E2}"/>
              </a:ext>
            </a:extLst>
          </p:cNvPr>
          <p:cNvSpPr>
            <a:spLocks noGrp="1"/>
          </p:cNvSpPr>
          <p:nvPr>
            <p:ph type="body" idx="45" hasCustomPrompt="1"/>
          </p:nvPr>
        </p:nvSpPr>
        <p:spPr>
          <a:xfrm>
            <a:off x="6592589"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8" name="Text Placeholder 2">
            <a:extLst>
              <a:ext uri="{FF2B5EF4-FFF2-40B4-BE49-F238E27FC236}">
                <a16:creationId xmlns:a16="http://schemas.microsoft.com/office/drawing/2014/main" id="{EB44D5ED-33BF-4F03-AFFD-863ABEE40F72}"/>
              </a:ext>
            </a:extLst>
          </p:cNvPr>
          <p:cNvSpPr>
            <a:spLocks noGrp="1"/>
          </p:cNvSpPr>
          <p:nvPr>
            <p:ph type="body" idx="46" hasCustomPrompt="1"/>
          </p:nvPr>
        </p:nvSpPr>
        <p:spPr>
          <a:xfrm>
            <a:off x="6592589"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9" name="Text Placeholder 2">
            <a:extLst>
              <a:ext uri="{FF2B5EF4-FFF2-40B4-BE49-F238E27FC236}">
                <a16:creationId xmlns:a16="http://schemas.microsoft.com/office/drawing/2014/main" id="{EC592014-7C12-43A9-BC42-C5CD711B6B60}"/>
              </a:ext>
            </a:extLst>
          </p:cNvPr>
          <p:cNvSpPr>
            <a:spLocks noGrp="1"/>
          </p:cNvSpPr>
          <p:nvPr>
            <p:ph type="body" idx="48" hasCustomPrompt="1"/>
          </p:nvPr>
        </p:nvSpPr>
        <p:spPr>
          <a:xfrm>
            <a:off x="9422002"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70" name="Text Placeholder 2">
            <a:extLst>
              <a:ext uri="{FF2B5EF4-FFF2-40B4-BE49-F238E27FC236}">
                <a16:creationId xmlns:a16="http://schemas.microsoft.com/office/drawing/2014/main" id="{2E04B561-7789-4388-B2CF-F1EA43EF672A}"/>
              </a:ext>
            </a:extLst>
          </p:cNvPr>
          <p:cNvSpPr>
            <a:spLocks noGrp="1"/>
          </p:cNvSpPr>
          <p:nvPr>
            <p:ph type="body" idx="49" hasCustomPrompt="1"/>
          </p:nvPr>
        </p:nvSpPr>
        <p:spPr>
          <a:xfrm>
            <a:off x="9422002"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71" name="Text Placeholder 2">
            <a:extLst>
              <a:ext uri="{FF2B5EF4-FFF2-40B4-BE49-F238E27FC236}">
                <a16:creationId xmlns:a16="http://schemas.microsoft.com/office/drawing/2014/main" id="{3EFC6237-4536-451D-B50B-4B72096CC63F}"/>
              </a:ext>
            </a:extLst>
          </p:cNvPr>
          <p:cNvSpPr>
            <a:spLocks noGrp="1"/>
          </p:cNvSpPr>
          <p:nvPr>
            <p:ph type="body" idx="50" hasCustomPrompt="1"/>
          </p:nvPr>
        </p:nvSpPr>
        <p:spPr>
          <a:xfrm>
            <a:off x="9422002"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72" name="Text Placeholder 2">
            <a:extLst>
              <a:ext uri="{FF2B5EF4-FFF2-40B4-BE49-F238E27FC236}">
                <a16:creationId xmlns:a16="http://schemas.microsoft.com/office/drawing/2014/main" id="{234F9F16-631E-4A81-9574-152FC29A717D}"/>
              </a:ext>
            </a:extLst>
          </p:cNvPr>
          <p:cNvSpPr>
            <a:spLocks noGrp="1"/>
          </p:cNvSpPr>
          <p:nvPr>
            <p:ph type="body" idx="51" hasCustomPrompt="1"/>
          </p:nvPr>
        </p:nvSpPr>
        <p:spPr>
          <a:xfrm>
            <a:off x="9422002"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73" name="Text Placeholder 2">
            <a:extLst>
              <a:ext uri="{FF2B5EF4-FFF2-40B4-BE49-F238E27FC236}">
                <a16:creationId xmlns:a16="http://schemas.microsoft.com/office/drawing/2014/main" id="{23CEF773-AAB1-4CD5-8E79-16BA3D5507A8}"/>
              </a:ext>
            </a:extLst>
          </p:cNvPr>
          <p:cNvSpPr>
            <a:spLocks noGrp="1"/>
          </p:cNvSpPr>
          <p:nvPr>
            <p:ph type="body" idx="52" hasCustomPrompt="1"/>
          </p:nvPr>
        </p:nvSpPr>
        <p:spPr>
          <a:xfrm>
            <a:off x="9422002"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Tree>
    <p:extLst>
      <p:ext uri="{BB962C8B-B14F-4D97-AF65-F5344CB8AC3E}">
        <p14:creationId xmlns:p14="http://schemas.microsoft.com/office/powerpoint/2010/main" val="96842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atistics +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0B6DC12E-CDCF-4F86-9174-0CEBFAD6889A}"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3812800"/>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385384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922634-4917-4598-B277-FC4ABF6C3AD4}"/>
              </a:ext>
            </a:extLst>
          </p:cNvPr>
          <p:cNvSpPr>
            <a:spLocks noGrp="1"/>
          </p:cNvSpPr>
          <p:nvPr>
            <p:ph type="body" sz="quarter" idx="20"/>
          </p:nvPr>
        </p:nvSpPr>
        <p:spPr>
          <a:xfrm>
            <a:off x="511200" y="4475989"/>
            <a:ext cx="3489354" cy="15314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Picture Placeholder 10">
            <a:extLst>
              <a:ext uri="{FF2B5EF4-FFF2-40B4-BE49-F238E27FC236}">
                <a16:creationId xmlns:a16="http://schemas.microsoft.com/office/drawing/2014/main" id="{40212E10-1A0E-4E70-8D0F-7913B8B35A0F}"/>
              </a:ext>
            </a:extLst>
          </p:cNvPr>
          <p:cNvSpPr>
            <a:spLocks noGrp="1"/>
          </p:cNvSpPr>
          <p:nvPr>
            <p:ph type="pic" sz="quarter" idx="13"/>
          </p:nvPr>
        </p:nvSpPr>
        <p:spPr>
          <a:xfrm>
            <a:off x="511200" y="1598567"/>
            <a:ext cx="5377710" cy="2024830"/>
          </a:xfrm>
          <a:solidFill>
            <a:schemeClr val="bg1"/>
          </a:solidFill>
        </p:spPr>
        <p:txBody>
          <a:bodyPr anchor="ctr" anchorCtr="0"/>
          <a:lstStyle>
            <a:lvl1pPr marL="0" indent="0" algn="ctr">
              <a:buNone/>
              <a:defRPr/>
            </a:lvl1pPr>
          </a:lstStyle>
          <a:p>
            <a:endParaRPr lang="en-AU" dirty="0"/>
          </a:p>
        </p:txBody>
      </p:sp>
      <p:sp>
        <p:nvSpPr>
          <p:cNvPr id="3" name="Title 2">
            <a:extLst>
              <a:ext uri="{FF2B5EF4-FFF2-40B4-BE49-F238E27FC236}">
                <a16:creationId xmlns:a16="http://schemas.microsoft.com/office/drawing/2014/main" id="{5889E5D9-B67C-425E-A3C9-0004A5805562}"/>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49" name="Text Placeholder 4">
            <a:extLst>
              <a:ext uri="{FF2B5EF4-FFF2-40B4-BE49-F238E27FC236}">
                <a16:creationId xmlns:a16="http://schemas.microsoft.com/office/drawing/2014/main" id="{B0866CF9-9A7E-4524-A3BA-C2B1C9EF5DCB}"/>
              </a:ext>
            </a:extLst>
          </p:cNvPr>
          <p:cNvSpPr>
            <a:spLocks noGrp="1"/>
          </p:cNvSpPr>
          <p:nvPr>
            <p:ph type="body" sz="quarter" idx="23" hasCustomPrompt="1"/>
          </p:nvPr>
        </p:nvSpPr>
        <p:spPr>
          <a:xfrm>
            <a:off x="6303092"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0" name="Text Placeholder 4">
            <a:extLst>
              <a:ext uri="{FF2B5EF4-FFF2-40B4-BE49-F238E27FC236}">
                <a16:creationId xmlns:a16="http://schemas.microsoft.com/office/drawing/2014/main" id="{66EFBD8A-F50E-4B45-8E05-2E77D02DD220}"/>
              </a:ext>
            </a:extLst>
          </p:cNvPr>
          <p:cNvSpPr>
            <a:spLocks noGrp="1"/>
          </p:cNvSpPr>
          <p:nvPr>
            <p:ph type="body" sz="quarter" idx="35" hasCustomPrompt="1"/>
          </p:nvPr>
        </p:nvSpPr>
        <p:spPr>
          <a:xfrm>
            <a:off x="9132505"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1" name="Text Placeholder 4">
            <a:extLst>
              <a:ext uri="{FF2B5EF4-FFF2-40B4-BE49-F238E27FC236}">
                <a16:creationId xmlns:a16="http://schemas.microsoft.com/office/drawing/2014/main" id="{3A31C4DE-166A-477F-B42C-DDFC72271D06}"/>
              </a:ext>
            </a:extLst>
          </p:cNvPr>
          <p:cNvSpPr>
            <a:spLocks noGrp="1"/>
          </p:cNvSpPr>
          <p:nvPr>
            <p:ph type="body" sz="quarter" idx="41" hasCustomPrompt="1"/>
          </p:nvPr>
        </p:nvSpPr>
        <p:spPr>
          <a:xfrm>
            <a:off x="6303092"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2" name="Text Placeholder 4">
            <a:extLst>
              <a:ext uri="{FF2B5EF4-FFF2-40B4-BE49-F238E27FC236}">
                <a16:creationId xmlns:a16="http://schemas.microsoft.com/office/drawing/2014/main" id="{ED8A926A-867B-4941-A9C0-EC6A824232C6}"/>
              </a:ext>
            </a:extLst>
          </p:cNvPr>
          <p:cNvSpPr>
            <a:spLocks noGrp="1"/>
          </p:cNvSpPr>
          <p:nvPr>
            <p:ph type="body" sz="quarter" idx="47" hasCustomPrompt="1"/>
          </p:nvPr>
        </p:nvSpPr>
        <p:spPr>
          <a:xfrm>
            <a:off x="9132505"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3" name="Text Placeholder 2">
            <a:extLst>
              <a:ext uri="{FF2B5EF4-FFF2-40B4-BE49-F238E27FC236}">
                <a16:creationId xmlns:a16="http://schemas.microsoft.com/office/drawing/2014/main" id="{C5C63703-BEE3-49E9-A148-4067B2501321}"/>
              </a:ext>
            </a:extLst>
          </p:cNvPr>
          <p:cNvSpPr>
            <a:spLocks noGrp="1"/>
          </p:cNvSpPr>
          <p:nvPr>
            <p:ph type="body" idx="30" hasCustomPrompt="1"/>
          </p:nvPr>
        </p:nvSpPr>
        <p:spPr>
          <a:xfrm>
            <a:off x="6592589"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54" name="Text Placeholder 2">
            <a:extLst>
              <a:ext uri="{FF2B5EF4-FFF2-40B4-BE49-F238E27FC236}">
                <a16:creationId xmlns:a16="http://schemas.microsoft.com/office/drawing/2014/main" id="{1BB19B97-0D02-45AA-AAA2-E74A1F7BE593}"/>
              </a:ext>
            </a:extLst>
          </p:cNvPr>
          <p:cNvSpPr>
            <a:spLocks noGrp="1"/>
          </p:cNvSpPr>
          <p:nvPr>
            <p:ph type="body" idx="31" hasCustomPrompt="1"/>
          </p:nvPr>
        </p:nvSpPr>
        <p:spPr>
          <a:xfrm>
            <a:off x="6592589"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55" name="Text Placeholder 2">
            <a:extLst>
              <a:ext uri="{FF2B5EF4-FFF2-40B4-BE49-F238E27FC236}">
                <a16:creationId xmlns:a16="http://schemas.microsoft.com/office/drawing/2014/main" id="{FD93D512-B1C9-4FAC-BCA6-43B83B0BA14E}"/>
              </a:ext>
            </a:extLst>
          </p:cNvPr>
          <p:cNvSpPr>
            <a:spLocks noGrp="1"/>
          </p:cNvSpPr>
          <p:nvPr>
            <p:ph type="body" idx="32" hasCustomPrompt="1"/>
          </p:nvPr>
        </p:nvSpPr>
        <p:spPr>
          <a:xfrm>
            <a:off x="6592589"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56" name="Text Placeholder 2">
            <a:extLst>
              <a:ext uri="{FF2B5EF4-FFF2-40B4-BE49-F238E27FC236}">
                <a16:creationId xmlns:a16="http://schemas.microsoft.com/office/drawing/2014/main" id="{0B191C6E-5B6A-4F33-9B9F-E837CC0C1F41}"/>
              </a:ext>
            </a:extLst>
          </p:cNvPr>
          <p:cNvSpPr>
            <a:spLocks noGrp="1"/>
          </p:cNvSpPr>
          <p:nvPr>
            <p:ph type="body" idx="33" hasCustomPrompt="1"/>
          </p:nvPr>
        </p:nvSpPr>
        <p:spPr>
          <a:xfrm>
            <a:off x="6592589"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57" name="Text Placeholder 2">
            <a:extLst>
              <a:ext uri="{FF2B5EF4-FFF2-40B4-BE49-F238E27FC236}">
                <a16:creationId xmlns:a16="http://schemas.microsoft.com/office/drawing/2014/main" id="{F96274F8-D9DC-4CCB-88A2-81421A4396A1}"/>
              </a:ext>
            </a:extLst>
          </p:cNvPr>
          <p:cNvSpPr>
            <a:spLocks noGrp="1"/>
          </p:cNvSpPr>
          <p:nvPr>
            <p:ph type="body" idx="34" hasCustomPrompt="1"/>
          </p:nvPr>
        </p:nvSpPr>
        <p:spPr>
          <a:xfrm>
            <a:off x="6592589"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58" name="Text Placeholder 2">
            <a:extLst>
              <a:ext uri="{FF2B5EF4-FFF2-40B4-BE49-F238E27FC236}">
                <a16:creationId xmlns:a16="http://schemas.microsoft.com/office/drawing/2014/main" id="{E2E05DB4-FF64-44FD-8170-C8F9A089019E}"/>
              </a:ext>
            </a:extLst>
          </p:cNvPr>
          <p:cNvSpPr>
            <a:spLocks noGrp="1"/>
          </p:cNvSpPr>
          <p:nvPr>
            <p:ph type="body" idx="36" hasCustomPrompt="1"/>
          </p:nvPr>
        </p:nvSpPr>
        <p:spPr>
          <a:xfrm>
            <a:off x="9422002"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59" name="Text Placeholder 2">
            <a:extLst>
              <a:ext uri="{FF2B5EF4-FFF2-40B4-BE49-F238E27FC236}">
                <a16:creationId xmlns:a16="http://schemas.microsoft.com/office/drawing/2014/main" id="{11AFC05C-8CFF-4D54-9E40-600EE19E1279}"/>
              </a:ext>
            </a:extLst>
          </p:cNvPr>
          <p:cNvSpPr>
            <a:spLocks noGrp="1"/>
          </p:cNvSpPr>
          <p:nvPr>
            <p:ph type="body" idx="37" hasCustomPrompt="1"/>
          </p:nvPr>
        </p:nvSpPr>
        <p:spPr>
          <a:xfrm>
            <a:off x="9422002"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0" name="Text Placeholder 2">
            <a:extLst>
              <a:ext uri="{FF2B5EF4-FFF2-40B4-BE49-F238E27FC236}">
                <a16:creationId xmlns:a16="http://schemas.microsoft.com/office/drawing/2014/main" id="{97416611-90CC-4F4B-ABD9-EA2CE1B98519}"/>
              </a:ext>
            </a:extLst>
          </p:cNvPr>
          <p:cNvSpPr>
            <a:spLocks noGrp="1"/>
          </p:cNvSpPr>
          <p:nvPr>
            <p:ph type="body" idx="38" hasCustomPrompt="1"/>
          </p:nvPr>
        </p:nvSpPr>
        <p:spPr>
          <a:xfrm>
            <a:off x="9422002"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1" name="Text Placeholder 2">
            <a:extLst>
              <a:ext uri="{FF2B5EF4-FFF2-40B4-BE49-F238E27FC236}">
                <a16:creationId xmlns:a16="http://schemas.microsoft.com/office/drawing/2014/main" id="{044C3C40-0826-4E74-9051-52D9082724DC}"/>
              </a:ext>
            </a:extLst>
          </p:cNvPr>
          <p:cNvSpPr>
            <a:spLocks noGrp="1"/>
          </p:cNvSpPr>
          <p:nvPr>
            <p:ph type="body" idx="39" hasCustomPrompt="1"/>
          </p:nvPr>
        </p:nvSpPr>
        <p:spPr>
          <a:xfrm>
            <a:off x="9422002"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2" name="Text Placeholder 2">
            <a:extLst>
              <a:ext uri="{FF2B5EF4-FFF2-40B4-BE49-F238E27FC236}">
                <a16:creationId xmlns:a16="http://schemas.microsoft.com/office/drawing/2014/main" id="{76FB4905-98E0-4EC5-84A9-55FB720B875E}"/>
              </a:ext>
            </a:extLst>
          </p:cNvPr>
          <p:cNvSpPr>
            <a:spLocks noGrp="1"/>
          </p:cNvSpPr>
          <p:nvPr>
            <p:ph type="body" idx="40" hasCustomPrompt="1"/>
          </p:nvPr>
        </p:nvSpPr>
        <p:spPr>
          <a:xfrm>
            <a:off x="9422002"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3" name="Text Placeholder 2">
            <a:extLst>
              <a:ext uri="{FF2B5EF4-FFF2-40B4-BE49-F238E27FC236}">
                <a16:creationId xmlns:a16="http://schemas.microsoft.com/office/drawing/2014/main" id="{A0141422-2FB5-4A7D-830D-13AF8CFFEC38}"/>
              </a:ext>
            </a:extLst>
          </p:cNvPr>
          <p:cNvSpPr>
            <a:spLocks noGrp="1"/>
          </p:cNvSpPr>
          <p:nvPr>
            <p:ph type="body" idx="42" hasCustomPrompt="1"/>
          </p:nvPr>
        </p:nvSpPr>
        <p:spPr>
          <a:xfrm>
            <a:off x="6592589"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64" name="Text Placeholder 2">
            <a:extLst>
              <a:ext uri="{FF2B5EF4-FFF2-40B4-BE49-F238E27FC236}">
                <a16:creationId xmlns:a16="http://schemas.microsoft.com/office/drawing/2014/main" id="{91CC27E3-C4C9-4370-89BE-1DA7DDF4BE8A}"/>
              </a:ext>
            </a:extLst>
          </p:cNvPr>
          <p:cNvSpPr>
            <a:spLocks noGrp="1"/>
          </p:cNvSpPr>
          <p:nvPr>
            <p:ph type="body" idx="43" hasCustomPrompt="1"/>
          </p:nvPr>
        </p:nvSpPr>
        <p:spPr>
          <a:xfrm>
            <a:off x="6592589"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5" name="Text Placeholder 2">
            <a:extLst>
              <a:ext uri="{FF2B5EF4-FFF2-40B4-BE49-F238E27FC236}">
                <a16:creationId xmlns:a16="http://schemas.microsoft.com/office/drawing/2014/main" id="{470394BC-9D6E-43DA-A25E-AF9E2D328C4B}"/>
              </a:ext>
            </a:extLst>
          </p:cNvPr>
          <p:cNvSpPr>
            <a:spLocks noGrp="1"/>
          </p:cNvSpPr>
          <p:nvPr>
            <p:ph type="body" idx="44" hasCustomPrompt="1"/>
          </p:nvPr>
        </p:nvSpPr>
        <p:spPr>
          <a:xfrm>
            <a:off x="6592589"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6" name="Text Placeholder 2">
            <a:extLst>
              <a:ext uri="{FF2B5EF4-FFF2-40B4-BE49-F238E27FC236}">
                <a16:creationId xmlns:a16="http://schemas.microsoft.com/office/drawing/2014/main" id="{1E8059AC-5AFA-42A9-A1F4-47299BD8A906}"/>
              </a:ext>
            </a:extLst>
          </p:cNvPr>
          <p:cNvSpPr>
            <a:spLocks noGrp="1"/>
          </p:cNvSpPr>
          <p:nvPr>
            <p:ph type="body" idx="45" hasCustomPrompt="1"/>
          </p:nvPr>
        </p:nvSpPr>
        <p:spPr>
          <a:xfrm>
            <a:off x="6592589"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7" name="Text Placeholder 2">
            <a:extLst>
              <a:ext uri="{FF2B5EF4-FFF2-40B4-BE49-F238E27FC236}">
                <a16:creationId xmlns:a16="http://schemas.microsoft.com/office/drawing/2014/main" id="{BE870623-7B1F-457F-BFED-9C3856421943}"/>
              </a:ext>
            </a:extLst>
          </p:cNvPr>
          <p:cNvSpPr>
            <a:spLocks noGrp="1"/>
          </p:cNvSpPr>
          <p:nvPr>
            <p:ph type="body" idx="46" hasCustomPrompt="1"/>
          </p:nvPr>
        </p:nvSpPr>
        <p:spPr>
          <a:xfrm>
            <a:off x="6592589"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8" name="Text Placeholder 2">
            <a:extLst>
              <a:ext uri="{FF2B5EF4-FFF2-40B4-BE49-F238E27FC236}">
                <a16:creationId xmlns:a16="http://schemas.microsoft.com/office/drawing/2014/main" id="{81F260A7-8660-40D8-8C52-B2B0BB10F77A}"/>
              </a:ext>
            </a:extLst>
          </p:cNvPr>
          <p:cNvSpPr>
            <a:spLocks noGrp="1"/>
          </p:cNvSpPr>
          <p:nvPr>
            <p:ph type="body" idx="48" hasCustomPrompt="1"/>
          </p:nvPr>
        </p:nvSpPr>
        <p:spPr>
          <a:xfrm>
            <a:off x="9422002"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69" name="Text Placeholder 2">
            <a:extLst>
              <a:ext uri="{FF2B5EF4-FFF2-40B4-BE49-F238E27FC236}">
                <a16:creationId xmlns:a16="http://schemas.microsoft.com/office/drawing/2014/main" id="{CE90A490-9236-4DB4-A7DC-0F7F723F9D6D}"/>
              </a:ext>
            </a:extLst>
          </p:cNvPr>
          <p:cNvSpPr>
            <a:spLocks noGrp="1"/>
          </p:cNvSpPr>
          <p:nvPr>
            <p:ph type="body" idx="49" hasCustomPrompt="1"/>
          </p:nvPr>
        </p:nvSpPr>
        <p:spPr>
          <a:xfrm>
            <a:off x="9422002"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70" name="Text Placeholder 2">
            <a:extLst>
              <a:ext uri="{FF2B5EF4-FFF2-40B4-BE49-F238E27FC236}">
                <a16:creationId xmlns:a16="http://schemas.microsoft.com/office/drawing/2014/main" id="{8114C561-2FFC-4614-B9EE-3E981DF16618}"/>
              </a:ext>
            </a:extLst>
          </p:cNvPr>
          <p:cNvSpPr>
            <a:spLocks noGrp="1"/>
          </p:cNvSpPr>
          <p:nvPr>
            <p:ph type="body" idx="50" hasCustomPrompt="1"/>
          </p:nvPr>
        </p:nvSpPr>
        <p:spPr>
          <a:xfrm>
            <a:off x="9422002"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71" name="Text Placeholder 2">
            <a:extLst>
              <a:ext uri="{FF2B5EF4-FFF2-40B4-BE49-F238E27FC236}">
                <a16:creationId xmlns:a16="http://schemas.microsoft.com/office/drawing/2014/main" id="{72F059F9-B9F4-4657-9883-DE7D88543ACF}"/>
              </a:ext>
            </a:extLst>
          </p:cNvPr>
          <p:cNvSpPr>
            <a:spLocks noGrp="1"/>
          </p:cNvSpPr>
          <p:nvPr>
            <p:ph type="body" idx="51" hasCustomPrompt="1"/>
          </p:nvPr>
        </p:nvSpPr>
        <p:spPr>
          <a:xfrm>
            <a:off x="9422002"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72" name="Text Placeholder 2">
            <a:extLst>
              <a:ext uri="{FF2B5EF4-FFF2-40B4-BE49-F238E27FC236}">
                <a16:creationId xmlns:a16="http://schemas.microsoft.com/office/drawing/2014/main" id="{750C4067-B025-4048-B626-0D3ACE1962FA}"/>
              </a:ext>
            </a:extLst>
          </p:cNvPr>
          <p:cNvSpPr>
            <a:spLocks noGrp="1"/>
          </p:cNvSpPr>
          <p:nvPr>
            <p:ph type="body" idx="52" hasCustomPrompt="1"/>
          </p:nvPr>
        </p:nvSpPr>
        <p:spPr>
          <a:xfrm>
            <a:off x="9422002"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Tree>
    <p:extLst>
      <p:ext uri="{BB962C8B-B14F-4D97-AF65-F5344CB8AC3E}">
        <p14:creationId xmlns:p14="http://schemas.microsoft.com/office/powerpoint/2010/main" val="38936666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fld id="{B000A5FE-EEFD-4815-8C7F-45230D6A30F4}" type="datetime1">
              <a:rPr lang="en-AU" smtClean="0"/>
              <a:t>20/05/2025</a:t>
            </a:fld>
            <a:endParaRPr lang="en-AU" dirty="0"/>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dirty="0"/>
              <a:t>Presentation title</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6" name="Text Placeholder 2">
            <a:extLst>
              <a:ext uri="{FF2B5EF4-FFF2-40B4-BE49-F238E27FC236}">
                <a16:creationId xmlns:a16="http://schemas.microsoft.com/office/drawing/2014/main" id="{4AEBB259-2BFA-4312-9A74-A428A3E23D29}"/>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9" name="Content Placeholder 8">
            <a:extLst>
              <a:ext uri="{FF2B5EF4-FFF2-40B4-BE49-F238E27FC236}">
                <a16:creationId xmlns:a16="http://schemas.microsoft.com/office/drawing/2014/main" id="{3BE5A6E0-E861-4050-815C-1FF4F1278A30}"/>
              </a:ext>
            </a:extLst>
          </p:cNvPr>
          <p:cNvSpPr>
            <a:spLocks noGrp="1"/>
          </p:cNvSpPr>
          <p:nvPr>
            <p:ph sz="quarter" idx="31" hasCustomPrompt="1"/>
          </p:nvPr>
        </p:nvSpPr>
        <p:spPr>
          <a:xfrm>
            <a:off x="511199" y="2773732"/>
            <a:ext cx="11166437" cy="3233739"/>
          </a:xfrm>
        </p:spPr>
        <p:txBody>
          <a:bodyPr/>
          <a:lstStyle/>
          <a:p>
            <a:pPr lvl="0"/>
            <a:r>
              <a:rPr lang="en-AU" dirty="0"/>
              <a:t>Click icon below to add content or delete this box and create your own bespoke diagram</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itle 6">
            <a:extLst>
              <a:ext uri="{FF2B5EF4-FFF2-40B4-BE49-F238E27FC236}">
                <a16:creationId xmlns:a16="http://schemas.microsoft.com/office/drawing/2014/main" id="{4E479E61-9768-421A-BA4C-6BD5E13BDE85}"/>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953367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White Cov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756000" y="1087806"/>
            <a:ext cx="4515635" cy="2627787"/>
          </a:xfrm>
        </p:spPr>
        <p:txBody>
          <a:bodyPr anchor="b"/>
          <a:lstStyle>
            <a:lvl1pPr algn="l">
              <a:lnSpc>
                <a:spcPct val="90000"/>
              </a:lnSpc>
              <a:defRPr sz="3600"/>
            </a:lvl1pPr>
          </a:lstStyle>
          <a:p>
            <a:r>
              <a:rPr lang="en-AU" noProof="0" dirty="0"/>
              <a:t>Click to edit Master title style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756000" y="4052585"/>
            <a:ext cx="4515635" cy="1306342"/>
          </a:xfrm>
        </p:spPr>
        <p:txBody>
          <a:bodyPr/>
          <a:lstStyle>
            <a:lvl1pPr marL="0" indent="0" algn="l">
              <a:spcBef>
                <a:spcPts val="0"/>
              </a:spcBef>
              <a:buNone/>
              <a:defRPr sz="1100">
                <a:solidFill>
                  <a:schemeClr val="tx1"/>
                </a:solidFill>
              </a:defRPr>
            </a:lvl1pPr>
            <a:lvl2pPr marL="503916" indent="0" algn="ctr">
              <a:buNone/>
              <a:defRPr sz="2205"/>
            </a:lvl2pPr>
            <a:lvl3pPr marL="1007829" indent="0" algn="ctr">
              <a:buNone/>
              <a:defRPr sz="1984"/>
            </a:lvl3pPr>
            <a:lvl4pPr marL="1511744" indent="0" algn="ctr">
              <a:buNone/>
              <a:defRPr sz="1764"/>
            </a:lvl4pPr>
            <a:lvl5pPr marL="2015658" indent="0" algn="ctr">
              <a:buNone/>
              <a:defRPr sz="1764"/>
            </a:lvl5pPr>
            <a:lvl6pPr marL="2519574" indent="0" algn="ctr">
              <a:buNone/>
              <a:defRPr sz="1764"/>
            </a:lvl6pPr>
            <a:lvl7pPr marL="3023487" indent="0" algn="ctr">
              <a:buNone/>
              <a:defRPr sz="1764"/>
            </a:lvl7pPr>
            <a:lvl8pPr marL="3527403" indent="0" algn="ctr">
              <a:buNone/>
              <a:defRPr sz="1764"/>
            </a:lvl8pPr>
            <a:lvl9pPr marL="4031316" indent="0" algn="ctr">
              <a:buNone/>
              <a:defRPr sz="1764"/>
            </a:lvl9pPr>
          </a:lstStyle>
          <a:p>
            <a:r>
              <a:rPr lang="en-AU" noProof="0" dirty="0"/>
              <a:t>Click to edit Master subtitle style</a:t>
            </a:r>
          </a:p>
        </p:txBody>
      </p:sp>
      <p:cxnSp>
        <p:nvCxnSpPr>
          <p:cNvPr id="9" name="Straight Connector 8">
            <a:extLst>
              <a:ext uri="{FF2B5EF4-FFF2-40B4-BE49-F238E27FC236}">
                <a16:creationId xmlns:a16="http://schemas.microsoft.com/office/drawing/2014/main" id="{1BE20EB8-9472-4E16-A100-505A52357F70}"/>
              </a:ext>
            </a:extLst>
          </p:cNvPr>
          <p:cNvCxnSpPr>
            <a:cxnSpLocks/>
          </p:cNvCxnSpPr>
          <p:nvPr userDrawn="1"/>
        </p:nvCxnSpPr>
        <p:spPr>
          <a:xfrm>
            <a:off x="514800" y="0"/>
            <a:ext cx="0" cy="685829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reeform 5">
            <a:extLst>
              <a:ext uri="{FF2B5EF4-FFF2-40B4-BE49-F238E27FC236}">
                <a16:creationId xmlns:a16="http://schemas.microsoft.com/office/drawing/2014/main" id="{C1473AE3-0FAE-49D8-B64D-72A08E0039AF}"/>
              </a:ext>
            </a:extLst>
          </p:cNvPr>
          <p:cNvSpPr>
            <a:spLocks noEditPoints="1"/>
          </p:cNvSpPr>
          <p:nvPr userDrawn="1"/>
        </p:nvSpPr>
        <p:spPr bwMode="auto">
          <a:xfrm>
            <a:off x="756000" y="505420"/>
            <a:ext cx="1260000" cy="313200"/>
          </a:xfrm>
          <a:custGeom>
            <a:avLst/>
            <a:gdLst>
              <a:gd name="T0" fmla="*/ 360 w 1134"/>
              <a:gd name="T1" fmla="*/ 69 h 283"/>
              <a:gd name="T2" fmla="*/ 141 w 1134"/>
              <a:gd name="T3" fmla="*/ 0 h 283"/>
              <a:gd name="T4" fmla="*/ 57 w 1134"/>
              <a:gd name="T5" fmla="*/ 22 h 283"/>
              <a:gd name="T6" fmla="*/ 95 w 1134"/>
              <a:gd name="T7" fmla="*/ 56 h 283"/>
              <a:gd name="T8" fmla="*/ 74 w 1134"/>
              <a:gd name="T9" fmla="*/ 259 h 283"/>
              <a:gd name="T10" fmla="*/ 53 w 1134"/>
              <a:gd name="T11" fmla="*/ 231 h 283"/>
              <a:gd name="T12" fmla="*/ 0 w 1134"/>
              <a:gd name="T13" fmla="*/ 233 h 283"/>
              <a:gd name="T14" fmla="*/ 145 w 1134"/>
              <a:gd name="T15" fmla="*/ 190 h 283"/>
              <a:gd name="T16" fmla="*/ 177 w 1134"/>
              <a:gd name="T17" fmla="*/ 58 h 283"/>
              <a:gd name="T18" fmla="*/ 256 w 1134"/>
              <a:gd name="T19" fmla="*/ 278 h 283"/>
              <a:gd name="T20" fmla="*/ 317 w 1134"/>
              <a:gd name="T21" fmla="*/ 130 h 283"/>
              <a:gd name="T22" fmla="*/ 256 w 1134"/>
              <a:gd name="T23" fmla="*/ 24 h 283"/>
              <a:gd name="T24" fmla="*/ 252 w 1134"/>
              <a:gd name="T25" fmla="*/ 120 h 283"/>
              <a:gd name="T26" fmla="*/ 227 w 1134"/>
              <a:gd name="T27" fmla="*/ 43 h 283"/>
              <a:gd name="T28" fmla="*/ 227 w 1134"/>
              <a:gd name="T29" fmla="*/ 240 h 283"/>
              <a:gd name="T30" fmla="*/ 261 w 1134"/>
              <a:gd name="T31" fmla="*/ 144 h 283"/>
              <a:gd name="T32" fmla="*/ 263 w 1134"/>
              <a:gd name="T33" fmla="*/ 254 h 283"/>
              <a:gd name="T34" fmla="*/ 620 w 1134"/>
              <a:gd name="T35" fmla="*/ 278 h 283"/>
              <a:gd name="T36" fmla="*/ 524 w 1134"/>
              <a:gd name="T37" fmla="*/ 68 h 283"/>
              <a:gd name="T38" fmla="*/ 439 w 1134"/>
              <a:gd name="T39" fmla="*/ 278 h 283"/>
              <a:gd name="T40" fmla="*/ 344 w 1134"/>
              <a:gd name="T41" fmla="*/ 15 h 283"/>
              <a:gd name="T42" fmla="*/ 339 w 1134"/>
              <a:gd name="T43" fmla="*/ 12 h 283"/>
              <a:gd name="T44" fmla="*/ 415 w 1134"/>
              <a:gd name="T45" fmla="*/ 0 h 283"/>
              <a:gd name="T46" fmla="*/ 515 w 1134"/>
              <a:gd name="T47" fmla="*/ 2 h 283"/>
              <a:gd name="T48" fmla="*/ 603 w 1134"/>
              <a:gd name="T49" fmla="*/ 215 h 283"/>
              <a:gd name="T50" fmla="*/ 678 w 1134"/>
              <a:gd name="T51" fmla="*/ 0 h 283"/>
              <a:gd name="T52" fmla="*/ 655 w 1134"/>
              <a:gd name="T53" fmla="*/ 175 h 283"/>
              <a:gd name="T54" fmla="*/ 816 w 1134"/>
              <a:gd name="T55" fmla="*/ 270 h 283"/>
              <a:gd name="T56" fmla="*/ 813 w 1134"/>
              <a:gd name="T57" fmla="*/ 249 h 283"/>
              <a:gd name="T58" fmla="*/ 704 w 1134"/>
              <a:gd name="T59" fmla="*/ 163 h 283"/>
              <a:gd name="T60" fmla="*/ 820 w 1134"/>
              <a:gd name="T61" fmla="*/ 160 h 283"/>
              <a:gd name="T62" fmla="*/ 704 w 1134"/>
              <a:gd name="T63" fmla="*/ 142 h 283"/>
              <a:gd name="T64" fmla="*/ 775 w 1134"/>
              <a:gd name="T65" fmla="*/ 142 h 283"/>
              <a:gd name="T66" fmla="*/ 965 w 1134"/>
              <a:gd name="T67" fmla="*/ 82 h 283"/>
              <a:gd name="T68" fmla="*/ 961 w 1134"/>
              <a:gd name="T69" fmla="*/ 125 h 283"/>
              <a:gd name="T70" fmla="*/ 893 w 1134"/>
              <a:gd name="T71" fmla="*/ 179 h 283"/>
              <a:gd name="T72" fmla="*/ 848 w 1134"/>
              <a:gd name="T73" fmla="*/ 278 h 283"/>
              <a:gd name="T74" fmla="*/ 818 w 1134"/>
              <a:gd name="T75" fmla="*/ 106 h 283"/>
              <a:gd name="T76" fmla="*/ 893 w 1134"/>
              <a:gd name="T77" fmla="*/ 80 h 283"/>
              <a:gd name="T78" fmla="*/ 943 w 1134"/>
              <a:gd name="T79" fmla="*/ 80 h 283"/>
              <a:gd name="T80" fmla="*/ 1134 w 1134"/>
              <a:gd name="T81" fmla="*/ 160 h 283"/>
              <a:gd name="T82" fmla="*/ 969 w 1134"/>
              <a:gd name="T83" fmla="*/ 175 h 283"/>
              <a:gd name="T84" fmla="*/ 1130 w 1134"/>
              <a:gd name="T85" fmla="*/ 270 h 283"/>
              <a:gd name="T86" fmla="*/ 1127 w 1134"/>
              <a:gd name="T87" fmla="*/ 249 h 283"/>
              <a:gd name="T88" fmla="*/ 1018 w 1134"/>
              <a:gd name="T89" fmla="*/ 163 h 283"/>
              <a:gd name="T90" fmla="*/ 1134 w 1134"/>
              <a:gd name="T91" fmla="*/ 160 h 283"/>
              <a:gd name="T92" fmla="*/ 1055 w 1134"/>
              <a:gd name="T93" fmla="*/ 99 h 283"/>
              <a:gd name="T94" fmla="*/ 1018 w 1134"/>
              <a:gd name="T95" fmla="*/ 14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4" h="283">
                <a:moveTo>
                  <a:pt x="317" y="130"/>
                </a:moveTo>
                <a:cubicBezTo>
                  <a:pt x="345" y="119"/>
                  <a:pt x="360" y="98"/>
                  <a:pt x="360" y="69"/>
                </a:cubicBezTo>
                <a:cubicBezTo>
                  <a:pt x="360" y="23"/>
                  <a:pt x="327" y="0"/>
                  <a:pt x="262" y="0"/>
                </a:cubicBezTo>
                <a:cubicBezTo>
                  <a:pt x="141" y="0"/>
                  <a:pt x="141" y="0"/>
                  <a:pt x="141" y="0"/>
                </a:cubicBezTo>
                <a:cubicBezTo>
                  <a:pt x="55" y="11"/>
                  <a:pt x="55" y="11"/>
                  <a:pt x="55" y="11"/>
                </a:cubicBezTo>
                <a:cubicBezTo>
                  <a:pt x="57" y="22"/>
                  <a:pt x="57" y="22"/>
                  <a:pt x="57" y="22"/>
                </a:cubicBezTo>
                <a:cubicBezTo>
                  <a:pt x="65" y="23"/>
                  <a:pt x="65" y="23"/>
                  <a:pt x="65" y="23"/>
                </a:cubicBezTo>
                <a:cubicBezTo>
                  <a:pt x="95" y="27"/>
                  <a:pt x="95" y="27"/>
                  <a:pt x="95" y="56"/>
                </a:cubicBezTo>
                <a:cubicBezTo>
                  <a:pt x="95" y="190"/>
                  <a:pt x="95" y="190"/>
                  <a:pt x="95" y="190"/>
                </a:cubicBezTo>
                <a:cubicBezTo>
                  <a:pt x="95" y="243"/>
                  <a:pt x="94" y="259"/>
                  <a:pt x="74" y="259"/>
                </a:cubicBezTo>
                <a:cubicBezTo>
                  <a:pt x="54" y="259"/>
                  <a:pt x="54" y="244"/>
                  <a:pt x="53" y="233"/>
                </a:cubicBezTo>
                <a:cubicBezTo>
                  <a:pt x="53" y="231"/>
                  <a:pt x="53" y="231"/>
                  <a:pt x="53" y="231"/>
                </a:cubicBezTo>
                <a:cubicBezTo>
                  <a:pt x="0" y="231"/>
                  <a:pt x="0" y="231"/>
                  <a:pt x="0" y="231"/>
                </a:cubicBezTo>
                <a:cubicBezTo>
                  <a:pt x="0" y="233"/>
                  <a:pt x="0" y="233"/>
                  <a:pt x="0" y="233"/>
                </a:cubicBezTo>
                <a:cubicBezTo>
                  <a:pt x="3" y="267"/>
                  <a:pt x="23" y="283"/>
                  <a:pt x="64" y="283"/>
                </a:cubicBezTo>
                <a:cubicBezTo>
                  <a:pt x="135" y="283"/>
                  <a:pt x="145" y="238"/>
                  <a:pt x="145" y="190"/>
                </a:cubicBezTo>
                <a:cubicBezTo>
                  <a:pt x="145" y="15"/>
                  <a:pt x="145" y="15"/>
                  <a:pt x="145" y="15"/>
                </a:cubicBezTo>
                <a:cubicBezTo>
                  <a:pt x="177" y="20"/>
                  <a:pt x="177" y="21"/>
                  <a:pt x="177" y="58"/>
                </a:cubicBezTo>
                <a:cubicBezTo>
                  <a:pt x="177" y="278"/>
                  <a:pt x="177" y="278"/>
                  <a:pt x="177" y="278"/>
                </a:cubicBezTo>
                <a:cubicBezTo>
                  <a:pt x="256" y="278"/>
                  <a:pt x="256" y="278"/>
                  <a:pt x="256" y="278"/>
                </a:cubicBezTo>
                <a:cubicBezTo>
                  <a:pt x="288" y="278"/>
                  <a:pt x="374" y="278"/>
                  <a:pt x="374" y="203"/>
                </a:cubicBezTo>
                <a:cubicBezTo>
                  <a:pt x="374" y="164"/>
                  <a:pt x="355" y="140"/>
                  <a:pt x="317" y="130"/>
                </a:cubicBezTo>
                <a:close/>
                <a:moveTo>
                  <a:pt x="227" y="43"/>
                </a:moveTo>
                <a:cubicBezTo>
                  <a:pt x="227" y="26"/>
                  <a:pt x="231" y="24"/>
                  <a:pt x="256" y="24"/>
                </a:cubicBezTo>
                <a:cubicBezTo>
                  <a:pt x="294" y="24"/>
                  <a:pt x="311" y="38"/>
                  <a:pt x="311" y="71"/>
                </a:cubicBezTo>
                <a:cubicBezTo>
                  <a:pt x="311" y="104"/>
                  <a:pt x="292" y="120"/>
                  <a:pt x="252" y="120"/>
                </a:cubicBezTo>
                <a:cubicBezTo>
                  <a:pt x="227" y="120"/>
                  <a:pt x="227" y="120"/>
                  <a:pt x="227" y="120"/>
                </a:cubicBezTo>
                <a:lnTo>
                  <a:pt x="227" y="43"/>
                </a:lnTo>
                <a:close/>
                <a:moveTo>
                  <a:pt x="263" y="254"/>
                </a:moveTo>
                <a:cubicBezTo>
                  <a:pt x="239" y="254"/>
                  <a:pt x="227" y="254"/>
                  <a:pt x="227" y="240"/>
                </a:cubicBezTo>
                <a:cubicBezTo>
                  <a:pt x="227" y="144"/>
                  <a:pt x="227" y="144"/>
                  <a:pt x="227" y="144"/>
                </a:cubicBezTo>
                <a:cubicBezTo>
                  <a:pt x="261" y="144"/>
                  <a:pt x="261" y="144"/>
                  <a:pt x="261" y="144"/>
                </a:cubicBezTo>
                <a:cubicBezTo>
                  <a:pt x="285" y="144"/>
                  <a:pt x="325" y="150"/>
                  <a:pt x="325" y="196"/>
                </a:cubicBezTo>
                <a:cubicBezTo>
                  <a:pt x="325" y="236"/>
                  <a:pt x="306" y="254"/>
                  <a:pt x="263" y="254"/>
                </a:cubicBezTo>
                <a:close/>
                <a:moveTo>
                  <a:pt x="678" y="0"/>
                </a:moveTo>
                <a:cubicBezTo>
                  <a:pt x="620" y="278"/>
                  <a:pt x="620" y="278"/>
                  <a:pt x="620" y="278"/>
                </a:cubicBezTo>
                <a:cubicBezTo>
                  <a:pt x="579" y="278"/>
                  <a:pt x="579" y="278"/>
                  <a:pt x="579" y="278"/>
                </a:cubicBezTo>
                <a:cubicBezTo>
                  <a:pt x="524" y="68"/>
                  <a:pt x="524" y="68"/>
                  <a:pt x="524" y="68"/>
                </a:cubicBezTo>
                <a:cubicBezTo>
                  <a:pt x="479" y="277"/>
                  <a:pt x="479" y="277"/>
                  <a:pt x="479" y="277"/>
                </a:cubicBezTo>
                <a:cubicBezTo>
                  <a:pt x="439" y="278"/>
                  <a:pt x="439" y="278"/>
                  <a:pt x="439" y="278"/>
                </a:cubicBezTo>
                <a:cubicBezTo>
                  <a:pt x="385" y="55"/>
                  <a:pt x="385" y="55"/>
                  <a:pt x="385" y="55"/>
                </a:cubicBezTo>
                <a:cubicBezTo>
                  <a:pt x="377" y="21"/>
                  <a:pt x="374" y="21"/>
                  <a:pt x="344" y="15"/>
                </a:cubicBezTo>
                <a:cubicBezTo>
                  <a:pt x="342" y="14"/>
                  <a:pt x="342" y="14"/>
                  <a:pt x="342" y="14"/>
                </a:cubicBezTo>
                <a:cubicBezTo>
                  <a:pt x="339" y="12"/>
                  <a:pt x="339" y="12"/>
                  <a:pt x="339" y="12"/>
                </a:cubicBezTo>
                <a:cubicBezTo>
                  <a:pt x="339" y="0"/>
                  <a:pt x="339" y="0"/>
                  <a:pt x="339" y="0"/>
                </a:cubicBezTo>
                <a:cubicBezTo>
                  <a:pt x="415" y="0"/>
                  <a:pt x="415" y="0"/>
                  <a:pt x="415" y="0"/>
                </a:cubicBezTo>
                <a:cubicBezTo>
                  <a:pt x="469" y="215"/>
                  <a:pt x="469" y="215"/>
                  <a:pt x="469" y="215"/>
                </a:cubicBezTo>
                <a:cubicBezTo>
                  <a:pt x="515" y="2"/>
                  <a:pt x="515" y="2"/>
                  <a:pt x="515" y="2"/>
                </a:cubicBezTo>
                <a:cubicBezTo>
                  <a:pt x="546" y="0"/>
                  <a:pt x="546" y="0"/>
                  <a:pt x="546" y="0"/>
                </a:cubicBezTo>
                <a:cubicBezTo>
                  <a:pt x="603" y="215"/>
                  <a:pt x="603" y="215"/>
                  <a:pt x="603" y="215"/>
                </a:cubicBezTo>
                <a:cubicBezTo>
                  <a:pt x="646" y="2"/>
                  <a:pt x="646" y="2"/>
                  <a:pt x="646" y="2"/>
                </a:cubicBezTo>
                <a:lnTo>
                  <a:pt x="678" y="0"/>
                </a:lnTo>
                <a:close/>
                <a:moveTo>
                  <a:pt x="743" y="80"/>
                </a:moveTo>
                <a:cubicBezTo>
                  <a:pt x="684" y="80"/>
                  <a:pt x="655" y="112"/>
                  <a:pt x="655" y="175"/>
                </a:cubicBezTo>
                <a:cubicBezTo>
                  <a:pt x="655" y="244"/>
                  <a:pt x="692" y="283"/>
                  <a:pt x="757" y="283"/>
                </a:cubicBezTo>
                <a:cubicBezTo>
                  <a:pt x="785" y="283"/>
                  <a:pt x="806" y="275"/>
                  <a:pt x="816" y="270"/>
                </a:cubicBezTo>
                <a:cubicBezTo>
                  <a:pt x="816" y="248"/>
                  <a:pt x="816" y="248"/>
                  <a:pt x="816" y="248"/>
                </a:cubicBezTo>
                <a:cubicBezTo>
                  <a:pt x="813" y="249"/>
                  <a:pt x="813" y="249"/>
                  <a:pt x="813" y="249"/>
                </a:cubicBezTo>
                <a:cubicBezTo>
                  <a:pt x="809" y="251"/>
                  <a:pt x="795" y="256"/>
                  <a:pt x="776" y="256"/>
                </a:cubicBezTo>
                <a:cubicBezTo>
                  <a:pt x="724" y="256"/>
                  <a:pt x="705" y="206"/>
                  <a:pt x="704" y="163"/>
                </a:cubicBezTo>
                <a:cubicBezTo>
                  <a:pt x="820" y="163"/>
                  <a:pt x="820" y="163"/>
                  <a:pt x="820" y="163"/>
                </a:cubicBezTo>
                <a:cubicBezTo>
                  <a:pt x="820" y="160"/>
                  <a:pt x="820" y="160"/>
                  <a:pt x="820" y="160"/>
                </a:cubicBezTo>
                <a:cubicBezTo>
                  <a:pt x="820" y="107"/>
                  <a:pt x="794" y="80"/>
                  <a:pt x="743" y="80"/>
                </a:cubicBezTo>
                <a:close/>
                <a:moveTo>
                  <a:pt x="704" y="142"/>
                </a:moveTo>
                <a:cubicBezTo>
                  <a:pt x="705" y="128"/>
                  <a:pt x="713" y="99"/>
                  <a:pt x="741" y="99"/>
                </a:cubicBezTo>
                <a:cubicBezTo>
                  <a:pt x="769" y="99"/>
                  <a:pt x="774" y="125"/>
                  <a:pt x="775" y="142"/>
                </a:cubicBezTo>
                <a:lnTo>
                  <a:pt x="704" y="142"/>
                </a:lnTo>
                <a:close/>
                <a:moveTo>
                  <a:pt x="965" y="82"/>
                </a:moveTo>
                <a:cubicBezTo>
                  <a:pt x="967" y="127"/>
                  <a:pt x="967" y="127"/>
                  <a:pt x="967" y="127"/>
                </a:cubicBezTo>
                <a:cubicBezTo>
                  <a:pt x="961" y="125"/>
                  <a:pt x="961" y="125"/>
                  <a:pt x="961" y="125"/>
                </a:cubicBezTo>
                <a:cubicBezTo>
                  <a:pt x="955" y="123"/>
                  <a:pt x="949" y="121"/>
                  <a:pt x="944" y="121"/>
                </a:cubicBezTo>
                <a:cubicBezTo>
                  <a:pt x="898" y="121"/>
                  <a:pt x="893" y="162"/>
                  <a:pt x="893" y="179"/>
                </a:cubicBezTo>
                <a:cubicBezTo>
                  <a:pt x="893" y="278"/>
                  <a:pt x="893" y="278"/>
                  <a:pt x="893" y="278"/>
                </a:cubicBezTo>
                <a:cubicBezTo>
                  <a:pt x="848" y="278"/>
                  <a:pt x="848" y="278"/>
                  <a:pt x="848" y="278"/>
                </a:cubicBezTo>
                <a:cubicBezTo>
                  <a:pt x="848" y="140"/>
                  <a:pt x="848" y="140"/>
                  <a:pt x="848" y="140"/>
                </a:cubicBezTo>
                <a:cubicBezTo>
                  <a:pt x="848" y="113"/>
                  <a:pt x="843" y="107"/>
                  <a:pt x="818" y="106"/>
                </a:cubicBezTo>
                <a:cubicBezTo>
                  <a:pt x="816" y="96"/>
                  <a:pt x="816" y="96"/>
                  <a:pt x="816" y="96"/>
                </a:cubicBezTo>
                <a:cubicBezTo>
                  <a:pt x="893" y="80"/>
                  <a:pt x="893" y="80"/>
                  <a:pt x="893" y="80"/>
                </a:cubicBezTo>
                <a:cubicBezTo>
                  <a:pt x="893" y="125"/>
                  <a:pt x="893" y="125"/>
                  <a:pt x="893" y="125"/>
                </a:cubicBezTo>
                <a:cubicBezTo>
                  <a:pt x="899" y="109"/>
                  <a:pt x="913" y="80"/>
                  <a:pt x="943" y="80"/>
                </a:cubicBezTo>
                <a:cubicBezTo>
                  <a:pt x="950" y="80"/>
                  <a:pt x="958" y="81"/>
                  <a:pt x="965" y="82"/>
                </a:cubicBezTo>
                <a:close/>
                <a:moveTo>
                  <a:pt x="1134" y="160"/>
                </a:moveTo>
                <a:cubicBezTo>
                  <a:pt x="1134" y="107"/>
                  <a:pt x="1108" y="80"/>
                  <a:pt x="1056" y="80"/>
                </a:cubicBezTo>
                <a:cubicBezTo>
                  <a:pt x="998" y="80"/>
                  <a:pt x="969" y="112"/>
                  <a:pt x="969" y="175"/>
                </a:cubicBezTo>
                <a:cubicBezTo>
                  <a:pt x="969" y="244"/>
                  <a:pt x="1006" y="283"/>
                  <a:pt x="1070" y="283"/>
                </a:cubicBezTo>
                <a:cubicBezTo>
                  <a:pt x="1098" y="283"/>
                  <a:pt x="1120" y="275"/>
                  <a:pt x="1130" y="270"/>
                </a:cubicBezTo>
                <a:cubicBezTo>
                  <a:pt x="1130" y="248"/>
                  <a:pt x="1130" y="248"/>
                  <a:pt x="1130" y="248"/>
                </a:cubicBezTo>
                <a:cubicBezTo>
                  <a:pt x="1127" y="249"/>
                  <a:pt x="1127" y="249"/>
                  <a:pt x="1127" y="249"/>
                </a:cubicBezTo>
                <a:cubicBezTo>
                  <a:pt x="1119" y="253"/>
                  <a:pt x="1105" y="256"/>
                  <a:pt x="1089" y="256"/>
                </a:cubicBezTo>
                <a:cubicBezTo>
                  <a:pt x="1038" y="256"/>
                  <a:pt x="1019" y="206"/>
                  <a:pt x="1018" y="163"/>
                </a:cubicBezTo>
                <a:cubicBezTo>
                  <a:pt x="1134" y="163"/>
                  <a:pt x="1134" y="163"/>
                  <a:pt x="1134" y="163"/>
                </a:cubicBezTo>
                <a:lnTo>
                  <a:pt x="1134" y="160"/>
                </a:lnTo>
                <a:close/>
                <a:moveTo>
                  <a:pt x="1018" y="142"/>
                </a:moveTo>
                <a:cubicBezTo>
                  <a:pt x="1019" y="128"/>
                  <a:pt x="1026" y="99"/>
                  <a:pt x="1055" y="99"/>
                </a:cubicBezTo>
                <a:cubicBezTo>
                  <a:pt x="1083" y="99"/>
                  <a:pt x="1088" y="125"/>
                  <a:pt x="1088" y="142"/>
                </a:cubicBezTo>
                <a:lnTo>
                  <a:pt x="1018" y="1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800" dirty="0"/>
          </a:p>
        </p:txBody>
      </p:sp>
    </p:spTree>
    <p:extLst>
      <p:ext uri="{BB962C8B-B14F-4D97-AF65-F5344CB8AC3E}">
        <p14:creationId xmlns:p14="http://schemas.microsoft.com/office/powerpoint/2010/main" val="4072746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Conten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96D0547-5EDE-4446-A129-A293427D28B9}"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AU" noProof="0"/>
              <a:t>Click to edit Master title style</a:t>
            </a:r>
          </a:p>
        </p:txBody>
      </p:sp>
      <p:sp>
        <p:nvSpPr>
          <p:cNvPr id="81" name="Text Placeholder 4">
            <a:extLst>
              <a:ext uri="{FF2B5EF4-FFF2-40B4-BE49-F238E27FC236}">
                <a16:creationId xmlns:a16="http://schemas.microsoft.com/office/drawing/2014/main" id="{5A8261E5-72ED-4633-B587-BF5B49D8D4BD}"/>
              </a:ext>
            </a:extLst>
          </p:cNvPr>
          <p:cNvSpPr>
            <a:spLocks noGrp="1"/>
          </p:cNvSpPr>
          <p:nvPr>
            <p:ph type="body" sz="quarter" idx="18" hasCustomPrompt="1"/>
          </p:nvPr>
        </p:nvSpPr>
        <p:spPr>
          <a:xfrm>
            <a:off x="504826" y="1584811"/>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2" name="Text Placeholder 2">
            <a:extLst>
              <a:ext uri="{FF2B5EF4-FFF2-40B4-BE49-F238E27FC236}">
                <a16:creationId xmlns:a16="http://schemas.microsoft.com/office/drawing/2014/main" id="{8F70DD0A-C2C4-4493-B665-500D3780D22F}"/>
              </a:ext>
            </a:extLst>
          </p:cNvPr>
          <p:cNvSpPr>
            <a:spLocks noGrp="1"/>
          </p:cNvSpPr>
          <p:nvPr>
            <p:ph type="body" idx="19" hasCustomPrompt="1"/>
          </p:nvPr>
        </p:nvSpPr>
        <p:spPr>
          <a:xfrm>
            <a:off x="1327006" y="1733008"/>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3" name="Text Placeholder 4">
            <a:extLst>
              <a:ext uri="{FF2B5EF4-FFF2-40B4-BE49-F238E27FC236}">
                <a16:creationId xmlns:a16="http://schemas.microsoft.com/office/drawing/2014/main" id="{B1CD3DD2-B22E-48A2-96BC-4CA815901405}"/>
              </a:ext>
            </a:extLst>
          </p:cNvPr>
          <p:cNvSpPr>
            <a:spLocks noGrp="1"/>
          </p:cNvSpPr>
          <p:nvPr>
            <p:ph type="body" sz="quarter" idx="20" hasCustomPrompt="1"/>
          </p:nvPr>
        </p:nvSpPr>
        <p:spPr>
          <a:xfrm>
            <a:off x="4407554" y="1584811"/>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4" name="Text Placeholder 2">
            <a:extLst>
              <a:ext uri="{FF2B5EF4-FFF2-40B4-BE49-F238E27FC236}">
                <a16:creationId xmlns:a16="http://schemas.microsoft.com/office/drawing/2014/main" id="{D3554092-C2EC-4962-9530-013B3C19D877}"/>
              </a:ext>
            </a:extLst>
          </p:cNvPr>
          <p:cNvSpPr>
            <a:spLocks noGrp="1"/>
          </p:cNvSpPr>
          <p:nvPr>
            <p:ph type="body" idx="21" hasCustomPrompt="1"/>
          </p:nvPr>
        </p:nvSpPr>
        <p:spPr>
          <a:xfrm>
            <a:off x="5229733" y="1733008"/>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5" name="Text Placeholder 4">
            <a:extLst>
              <a:ext uri="{FF2B5EF4-FFF2-40B4-BE49-F238E27FC236}">
                <a16:creationId xmlns:a16="http://schemas.microsoft.com/office/drawing/2014/main" id="{C2BC41B8-CD83-48D9-9080-B26BD76BF3EC}"/>
              </a:ext>
            </a:extLst>
          </p:cNvPr>
          <p:cNvSpPr>
            <a:spLocks noGrp="1"/>
          </p:cNvSpPr>
          <p:nvPr>
            <p:ph type="body" sz="quarter" idx="22" hasCustomPrompt="1"/>
          </p:nvPr>
        </p:nvSpPr>
        <p:spPr>
          <a:xfrm>
            <a:off x="8310282" y="1584811"/>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6" name="Text Placeholder 2">
            <a:extLst>
              <a:ext uri="{FF2B5EF4-FFF2-40B4-BE49-F238E27FC236}">
                <a16:creationId xmlns:a16="http://schemas.microsoft.com/office/drawing/2014/main" id="{5CC0ADFA-2612-4684-9F16-5A29BFEC0405}"/>
              </a:ext>
            </a:extLst>
          </p:cNvPr>
          <p:cNvSpPr>
            <a:spLocks noGrp="1"/>
          </p:cNvSpPr>
          <p:nvPr>
            <p:ph type="body" idx="23" hasCustomPrompt="1"/>
          </p:nvPr>
        </p:nvSpPr>
        <p:spPr>
          <a:xfrm>
            <a:off x="9132461" y="1733008"/>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7" name="Text Placeholder 4">
            <a:extLst>
              <a:ext uri="{FF2B5EF4-FFF2-40B4-BE49-F238E27FC236}">
                <a16:creationId xmlns:a16="http://schemas.microsoft.com/office/drawing/2014/main" id="{E6153306-C556-42EC-A1B8-07760C8B2491}"/>
              </a:ext>
            </a:extLst>
          </p:cNvPr>
          <p:cNvSpPr>
            <a:spLocks noGrp="1"/>
          </p:cNvSpPr>
          <p:nvPr>
            <p:ph type="body" sz="quarter" idx="24" hasCustomPrompt="1"/>
          </p:nvPr>
        </p:nvSpPr>
        <p:spPr>
          <a:xfrm>
            <a:off x="504826" y="2768044"/>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88" name="Text Placeholder 2">
            <a:extLst>
              <a:ext uri="{FF2B5EF4-FFF2-40B4-BE49-F238E27FC236}">
                <a16:creationId xmlns:a16="http://schemas.microsoft.com/office/drawing/2014/main" id="{0A717A5D-D535-40BD-BF4B-3BDB91399B4E}"/>
              </a:ext>
            </a:extLst>
          </p:cNvPr>
          <p:cNvSpPr>
            <a:spLocks noGrp="1"/>
          </p:cNvSpPr>
          <p:nvPr>
            <p:ph type="body" idx="25" hasCustomPrompt="1"/>
          </p:nvPr>
        </p:nvSpPr>
        <p:spPr>
          <a:xfrm>
            <a:off x="1327006" y="2916241"/>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89" name="Text Placeholder 4">
            <a:extLst>
              <a:ext uri="{FF2B5EF4-FFF2-40B4-BE49-F238E27FC236}">
                <a16:creationId xmlns:a16="http://schemas.microsoft.com/office/drawing/2014/main" id="{10BE6093-A848-444B-961A-5B817F2BE2EB}"/>
              </a:ext>
            </a:extLst>
          </p:cNvPr>
          <p:cNvSpPr>
            <a:spLocks noGrp="1"/>
          </p:cNvSpPr>
          <p:nvPr>
            <p:ph type="body" sz="quarter" idx="26" hasCustomPrompt="1"/>
          </p:nvPr>
        </p:nvSpPr>
        <p:spPr>
          <a:xfrm>
            <a:off x="4407554" y="2768044"/>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0" name="Text Placeholder 2">
            <a:extLst>
              <a:ext uri="{FF2B5EF4-FFF2-40B4-BE49-F238E27FC236}">
                <a16:creationId xmlns:a16="http://schemas.microsoft.com/office/drawing/2014/main" id="{795937FD-D24C-491E-A07F-90665EC79826}"/>
              </a:ext>
            </a:extLst>
          </p:cNvPr>
          <p:cNvSpPr>
            <a:spLocks noGrp="1"/>
          </p:cNvSpPr>
          <p:nvPr>
            <p:ph type="body" idx="27" hasCustomPrompt="1"/>
          </p:nvPr>
        </p:nvSpPr>
        <p:spPr>
          <a:xfrm>
            <a:off x="5229733" y="2916241"/>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1" name="Text Placeholder 4">
            <a:extLst>
              <a:ext uri="{FF2B5EF4-FFF2-40B4-BE49-F238E27FC236}">
                <a16:creationId xmlns:a16="http://schemas.microsoft.com/office/drawing/2014/main" id="{79108338-4C3E-419B-8654-0998466829C1}"/>
              </a:ext>
            </a:extLst>
          </p:cNvPr>
          <p:cNvSpPr>
            <a:spLocks noGrp="1"/>
          </p:cNvSpPr>
          <p:nvPr>
            <p:ph type="body" sz="quarter" idx="28" hasCustomPrompt="1"/>
          </p:nvPr>
        </p:nvSpPr>
        <p:spPr>
          <a:xfrm>
            <a:off x="8310282" y="2768044"/>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2" name="Text Placeholder 2">
            <a:extLst>
              <a:ext uri="{FF2B5EF4-FFF2-40B4-BE49-F238E27FC236}">
                <a16:creationId xmlns:a16="http://schemas.microsoft.com/office/drawing/2014/main" id="{06E0B27B-8357-4CD2-8D34-27777E48A2AB}"/>
              </a:ext>
            </a:extLst>
          </p:cNvPr>
          <p:cNvSpPr>
            <a:spLocks noGrp="1"/>
          </p:cNvSpPr>
          <p:nvPr>
            <p:ph type="body" idx="29" hasCustomPrompt="1"/>
          </p:nvPr>
        </p:nvSpPr>
        <p:spPr>
          <a:xfrm>
            <a:off x="9132461" y="2916241"/>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3" name="Text Placeholder 4">
            <a:extLst>
              <a:ext uri="{FF2B5EF4-FFF2-40B4-BE49-F238E27FC236}">
                <a16:creationId xmlns:a16="http://schemas.microsoft.com/office/drawing/2014/main" id="{876C7C43-B92C-4139-A8A9-4FABE0FF0268}"/>
              </a:ext>
            </a:extLst>
          </p:cNvPr>
          <p:cNvSpPr>
            <a:spLocks noGrp="1"/>
          </p:cNvSpPr>
          <p:nvPr>
            <p:ph type="body" sz="quarter" idx="30" hasCustomPrompt="1"/>
          </p:nvPr>
        </p:nvSpPr>
        <p:spPr>
          <a:xfrm>
            <a:off x="504826" y="394920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4" name="Text Placeholder 2">
            <a:extLst>
              <a:ext uri="{FF2B5EF4-FFF2-40B4-BE49-F238E27FC236}">
                <a16:creationId xmlns:a16="http://schemas.microsoft.com/office/drawing/2014/main" id="{8C44A6BE-9B2F-411F-B50F-56155AF1A502}"/>
              </a:ext>
            </a:extLst>
          </p:cNvPr>
          <p:cNvSpPr>
            <a:spLocks noGrp="1"/>
          </p:cNvSpPr>
          <p:nvPr>
            <p:ph type="body" idx="31" hasCustomPrompt="1"/>
          </p:nvPr>
        </p:nvSpPr>
        <p:spPr>
          <a:xfrm>
            <a:off x="1327006" y="409740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5" name="Text Placeholder 4">
            <a:extLst>
              <a:ext uri="{FF2B5EF4-FFF2-40B4-BE49-F238E27FC236}">
                <a16:creationId xmlns:a16="http://schemas.microsoft.com/office/drawing/2014/main" id="{C587BDDC-8B31-4BD5-8F2A-FBC0B719CB07}"/>
              </a:ext>
            </a:extLst>
          </p:cNvPr>
          <p:cNvSpPr>
            <a:spLocks noGrp="1"/>
          </p:cNvSpPr>
          <p:nvPr>
            <p:ph type="body" sz="quarter" idx="32" hasCustomPrompt="1"/>
          </p:nvPr>
        </p:nvSpPr>
        <p:spPr>
          <a:xfrm>
            <a:off x="4407554" y="394920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6" name="Text Placeholder 2">
            <a:extLst>
              <a:ext uri="{FF2B5EF4-FFF2-40B4-BE49-F238E27FC236}">
                <a16:creationId xmlns:a16="http://schemas.microsoft.com/office/drawing/2014/main" id="{EEF21757-5095-4180-8549-6E5CCE234B48}"/>
              </a:ext>
            </a:extLst>
          </p:cNvPr>
          <p:cNvSpPr>
            <a:spLocks noGrp="1"/>
          </p:cNvSpPr>
          <p:nvPr>
            <p:ph type="body" idx="33" hasCustomPrompt="1"/>
          </p:nvPr>
        </p:nvSpPr>
        <p:spPr>
          <a:xfrm>
            <a:off x="5229733" y="409740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7" name="Text Placeholder 4">
            <a:extLst>
              <a:ext uri="{FF2B5EF4-FFF2-40B4-BE49-F238E27FC236}">
                <a16:creationId xmlns:a16="http://schemas.microsoft.com/office/drawing/2014/main" id="{7A4F7E73-0A41-4E16-B26B-9400939FC83F}"/>
              </a:ext>
            </a:extLst>
          </p:cNvPr>
          <p:cNvSpPr>
            <a:spLocks noGrp="1"/>
          </p:cNvSpPr>
          <p:nvPr>
            <p:ph type="body" sz="quarter" idx="34" hasCustomPrompt="1"/>
          </p:nvPr>
        </p:nvSpPr>
        <p:spPr>
          <a:xfrm>
            <a:off x="8310282" y="394920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98" name="Text Placeholder 2">
            <a:extLst>
              <a:ext uri="{FF2B5EF4-FFF2-40B4-BE49-F238E27FC236}">
                <a16:creationId xmlns:a16="http://schemas.microsoft.com/office/drawing/2014/main" id="{6B99A5E7-9D7B-4A1F-BFD2-74F5770E245B}"/>
              </a:ext>
            </a:extLst>
          </p:cNvPr>
          <p:cNvSpPr>
            <a:spLocks noGrp="1"/>
          </p:cNvSpPr>
          <p:nvPr>
            <p:ph type="body" idx="35" hasCustomPrompt="1"/>
          </p:nvPr>
        </p:nvSpPr>
        <p:spPr>
          <a:xfrm>
            <a:off x="9132461" y="409740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99" name="Text Placeholder 4">
            <a:extLst>
              <a:ext uri="{FF2B5EF4-FFF2-40B4-BE49-F238E27FC236}">
                <a16:creationId xmlns:a16="http://schemas.microsoft.com/office/drawing/2014/main" id="{A0994BB0-531B-4FE5-BFAD-FC799A550C57}"/>
              </a:ext>
            </a:extLst>
          </p:cNvPr>
          <p:cNvSpPr>
            <a:spLocks noGrp="1"/>
          </p:cNvSpPr>
          <p:nvPr>
            <p:ph type="body" sz="quarter" idx="36" hasCustomPrompt="1"/>
          </p:nvPr>
        </p:nvSpPr>
        <p:spPr>
          <a:xfrm>
            <a:off x="504826" y="511183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100" name="Text Placeholder 2">
            <a:extLst>
              <a:ext uri="{FF2B5EF4-FFF2-40B4-BE49-F238E27FC236}">
                <a16:creationId xmlns:a16="http://schemas.microsoft.com/office/drawing/2014/main" id="{2433CA0B-88A9-4593-A487-BD127BFC4E8C}"/>
              </a:ext>
            </a:extLst>
          </p:cNvPr>
          <p:cNvSpPr>
            <a:spLocks noGrp="1"/>
          </p:cNvSpPr>
          <p:nvPr>
            <p:ph type="body" idx="37" hasCustomPrompt="1"/>
          </p:nvPr>
        </p:nvSpPr>
        <p:spPr>
          <a:xfrm>
            <a:off x="1327006" y="526003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101" name="Text Placeholder 4">
            <a:extLst>
              <a:ext uri="{FF2B5EF4-FFF2-40B4-BE49-F238E27FC236}">
                <a16:creationId xmlns:a16="http://schemas.microsoft.com/office/drawing/2014/main" id="{8531DCAC-9A67-437F-BF42-A0B82FE779FE}"/>
              </a:ext>
            </a:extLst>
          </p:cNvPr>
          <p:cNvSpPr>
            <a:spLocks noGrp="1"/>
          </p:cNvSpPr>
          <p:nvPr>
            <p:ph type="body" sz="quarter" idx="38" hasCustomPrompt="1"/>
          </p:nvPr>
        </p:nvSpPr>
        <p:spPr>
          <a:xfrm>
            <a:off x="4407554" y="511183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102" name="Text Placeholder 2">
            <a:extLst>
              <a:ext uri="{FF2B5EF4-FFF2-40B4-BE49-F238E27FC236}">
                <a16:creationId xmlns:a16="http://schemas.microsoft.com/office/drawing/2014/main" id="{0A18F1C2-BEF5-42C7-9C27-0B88ADADC68F}"/>
              </a:ext>
            </a:extLst>
          </p:cNvPr>
          <p:cNvSpPr>
            <a:spLocks noGrp="1"/>
          </p:cNvSpPr>
          <p:nvPr>
            <p:ph type="body" idx="39" hasCustomPrompt="1"/>
          </p:nvPr>
        </p:nvSpPr>
        <p:spPr>
          <a:xfrm>
            <a:off x="5229733" y="526003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
        <p:nvSpPr>
          <p:cNvPr id="103" name="Text Placeholder 4">
            <a:extLst>
              <a:ext uri="{FF2B5EF4-FFF2-40B4-BE49-F238E27FC236}">
                <a16:creationId xmlns:a16="http://schemas.microsoft.com/office/drawing/2014/main" id="{3AB89B60-6DE1-4219-87FC-4F1989C0BA2B}"/>
              </a:ext>
            </a:extLst>
          </p:cNvPr>
          <p:cNvSpPr>
            <a:spLocks noGrp="1"/>
          </p:cNvSpPr>
          <p:nvPr>
            <p:ph type="body" sz="quarter" idx="40" hasCustomPrompt="1"/>
          </p:nvPr>
        </p:nvSpPr>
        <p:spPr>
          <a:xfrm>
            <a:off x="8310282" y="5111836"/>
            <a:ext cx="576000" cy="576000"/>
          </a:xfrm>
          <a:prstGeom prst="ellipse">
            <a:avLst/>
          </a:prstGeom>
          <a:solidFill>
            <a:schemeClr val="accent1"/>
          </a:solidFill>
        </p:spPr>
        <p:txBody>
          <a:bodyPr wrap="none" lIns="0" rIns="0" anchor="ctr" anchorCtr="0">
            <a:noAutofit/>
          </a:bodyPr>
          <a:lstStyle>
            <a:lvl1pPr marL="0" indent="0" algn="ctr">
              <a:lnSpc>
                <a:spcPct val="80000"/>
              </a:lnSpc>
              <a:spcBef>
                <a:spcPts val="0"/>
              </a:spcBef>
              <a:buNone/>
              <a:defRPr sz="2400" b="0" baseline="0">
                <a:solidFill>
                  <a:schemeClr val="accent2"/>
                </a:solidFill>
                <a:latin typeface="+mj-lt"/>
              </a:defRPr>
            </a:lvl1pPr>
            <a:lvl2pPr marL="503944" indent="0">
              <a:buNone/>
              <a:defRPr sz="2205" b="1"/>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a:t>
            </a:r>
          </a:p>
        </p:txBody>
      </p:sp>
      <p:sp>
        <p:nvSpPr>
          <p:cNvPr id="104" name="Text Placeholder 2">
            <a:extLst>
              <a:ext uri="{FF2B5EF4-FFF2-40B4-BE49-F238E27FC236}">
                <a16:creationId xmlns:a16="http://schemas.microsoft.com/office/drawing/2014/main" id="{2FDD6514-92C7-40E4-BEE3-59F1B753E81F}"/>
              </a:ext>
            </a:extLst>
          </p:cNvPr>
          <p:cNvSpPr>
            <a:spLocks noGrp="1"/>
          </p:cNvSpPr>
          <p:nvPr>
            <p:ph type="body" idx="41" hasCustomPrompt="1"/>
          </p:nvPr>
        </p:nvSpPr>
        <p:spPr>
          <a:xfrm>
            <a:off x="9132461" y="5260033"/>
            <a:ext cx="2545176" cy="908210"/>
          </a:xfrm>
        </p:spPr>
        <p:txBody>
          <a:bodyPr anchor="t" anchorCtr="0"/>
          <a:lstStyle>
            <a:lvl1pPr marL="0" indent="0">
              <a:spcBef>
                <a:spcPts val="0"/>
              </a:spcBef>
              <a:buNone/>
              <a:defRPr sz="1800" b="0">
                <a:latin typeface="+mj-lt"/>
              </a:defRPr>
            </a:lvl1pPr>
            <a:lvl2pPr marL="0" indent="0">
              <a:buNone/>
              <a:defRPr sz="1100" b="0">
                <a:latin typeface="+mn-lt"/>
              </a:defRPr>
            </a:lvl2pPr>
            <a:lvl3pPr marL="1007886" indent="0">
              <a:buNone/>
              <a:defRPr sz="1984" b="1"/>
            </a:lvl3pPr>
            <a:lvl4pPr marL="1511829" indent="0">
              <a:buNone/>
              <a:defRPr sz="1764" b="1"/>
            </a:lvl4pPr>
            <a:lvl5pPr marL="2015772" indent="0">
              <a:buNone/>
              <a:defRPr sz="1764" b="1"/>
            </a:lvl5pPr>
            <a:lvl6pPr marL="2519716" indent="0">
              <a:buNone/>
              <a:defRPr sz="1764" b="1"/>
            </a:lvl6pPr>
            <a:lvl7pPr marL="3023658" indent="0">
              <a:buNone/>
              <a:defRPr sz="1764" b="1"/>
            </a:lvl7pPr>
            <a:lvl8pPr marL="3527602" indent="0">
              <a:buNone/>
              <a:defRPr sz="1764" b="1"/>
            </a:lvl8pPr>
            <a:lvl9pPr marL="4031544" indent="0">
              <a:buNone/>
              <a:defRPr sz="1764" b="1"/>
            </a:lvl9pPr>
          </a:lstStyle>
          <a:p>
            <a:pPr lvl="0"/>
            <a:r>
              <a:rPr lang="en-AU" noProof="0" dirty="0"/>
              <a:t>Click to add text</a:t>
            </a:r>
          </a:p>
          <a:p>
            <a:pPr lvl="1"/>
            <a:endParaRPr lang="en-AU" noProof="0" dirty="0"/>
          </a:p>
        </p:txBody>
      </p:sp>
    </p:spTree>
    <p:extLst>
      <p:ext uri="{BB962C8B-B14F-4D97-AF65-F5344CB8AC3E}">
        <p14:creationId xmlns:p14="http://schemas.microsoft.com/office/powerpoint/2010/main" val="7017279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512400" y="1598567"/>
            <a:ext cx="11167200" cy="4408904"/>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CEA84401-48B9-4246-8A40-B989CE0B7229}"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7" name="Title 6">
            <a:extLst>
              <a:ext uri="{FF2B5EF4-FFF2-40B4-BE49-F238E27FC236}">
                <a16:creationId xmlns:a16="http://schemas.microsoft.com/office/drawing/2014/main" id="{B16CA38B-9A41-4175-AF33-38B6EE6FF394}"/>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975204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511200" y="1598567"/>
            <a:ext cx="5377710" cy="4408904"/>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3129732-985B-4A87-B0D7-6D3F8937B709}"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9" name="Content Placeholder 2">
            <a:extLst>
              <a:ext uri="{FF2B5EF4-FFF2-40B4-BE49-F238E27FC236}">
                <a16:creationId xmlns:a16="http://schemas.microsoft.com/office/drawing/2014/main" id="{C92DC7E5-4B95-4638-9326-35B06AC0D8A6}"/>
              </a:ext>
            </a:extLst>
          </p:cNvPr>
          <p:cNvSpPr>
            <a:spLocks noGrp="1"/>
          </p:cNvSpPr>
          <p:nvPr>
            <p:ph idx="13"/>
          </p:nvPr>
        </p:nvSpPr>
        <p:spPr>
          <a:xfrm>
            <a:off x="6299927" y="1598567"/>
            <a:ext cx="5377710" cy="4408904"/>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F9946051-6659-4748-9A33-08C163940482}"/>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Tree>
    <p:extLst>
      <p:ext uri="{BB962C8B-B14F-4D97-AF65-F5344CB8AC3E}">
        <p14:creationId xmlns:p14="http://schemas.microsoft.com/office/powerpoint/2010/main" val="34782516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511200" y="1598567"/>
            <a:ext cx="3489354" cy="4408904"/>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246C2EE-EF92-4C65-8022-7230490B6A39}"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9" name="Content Placeholder 2">
            <a:extLst>
              <a:ext uri="{FF2B5EF4-FFF2-40B4-BE49-F238E27FC236}">
                <a16:creationId xmlns:a16="http://schemas.microsoft.com/office/drawing/2014/main" id="{C92DC7E5-4B95-4638-9326-35B06AC0D8A6}"/>
              </a:ext>
            </a:extLst>
          </p:cNvPr>
          <p:cNvSpPr>
            <a:spLocks noGrp="1"/>
          </p:cNvSpPr>
          <p:nvPr>
            <p:ph idx="13"/>
          </p:nvPr>
        </p:nvSpPr>
        <p:spPr>
          <a:xfrm>
            <a:off x="4351323" y="1598567"/>
            <a:ext cx="3489354" cy="4408905"/>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Content Placeholder 2">
            <a:extLst>
              <a:ext uri="{FF2B5EF4-FFF2-40B4-BE49-F238E27FC236}">
                <a16:creationId xmlns:a16="http://schemas.microsoft.com/office/drawing/2014/main" id="{93DDA261-112E-4FE1-BB16-E8752ED5C371}"/>
              </a:ext>
            </a:extLst>
          </p:cNvPr>
          <p:cNvSpPr>
            <a:spLocks noGrp="1"/>
          </p:cNvSpPr>
          <p:nvPr>
            <p:ph idx="14"/>
          </p:nvPr>
        </p:nvSpPr>
        <p:spPr>
          <a:xfrm>
            <a:off x="8188283" y="1598567"/>
            <a:ext cx="3489354" cy="4408905"/>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118D0895-F150-4F2F-B49E-5B629B02395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Tree>
    <p:extLst>
      <p:ext uri="{BB962C8B-B14F-4D97-AF65-F5344CB8AC3E}">
        <p14:creationId xmlns:p14="http://schemas.microsoft.com/office/powerpoint/2010/main" val="40161985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EF3A279-24AB-4F7E-A645-B1592E219423}"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0" name="Text Placeholder 2">
            <a:extLst>
              <a:ext uri="{FF2B5EF4-FFF2-40B4-BE49-F238E27FC236}">
                <a16:creationId xmlns:a16="http://schemas.microsoft.com/office/drawing/2014/main" id="{A1384A62-C3E4-4CBF-8B1E-F8FEC6C4826D}"/>
              </a:ext>
            </a:extLst>
          </p:cNvPr>
          <p:cNvSpPr>
            <a:spLocks noGrp="1"/>
          </p:cNvSpPr>
          <p:nvPr>
            <p:ph type="body" idx="23" hasCustomPrompt="1"/>
          </p:nvPr>
        </p:nvSpPr>
        <p:spPr>
          <a:xfrm>
            <a:off x="747714" y="1557523"/>
            <a:ext cx="5141885"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1" name="Text Placeholder 4">
            <a:extLst>
              <a:ext uri="{FF2B5EF4-FFF2-40B4-BE49-F238E27FC236}">
                <a16:creationId xmlns:a16="http://schemas.microsoft.com/office/drawing/2014/main" id="{C91ACB22-C793-462B-A4CB-2077B8136660}"/>
              </a:ext>
            </a:extLst>
          </p:cNvPr>
          <p:cNvSpPr>
            <a:spLocks noGrp="1"/>
          </p:cNvSpPr>
          <p:nvPr>
            <p:ph type="body" sz="quarter" idx="24"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8AAC470E-9C09-47D1-9193-A4C3618E7CA6}"/>
              </a:ext>
            </a:extLst>
          </p:cNvPr>
          <p:cNvSpPr>
            <a:spLocks noGrp="1"/>
          </p:cNvSpPr>
          <p:nvPr>
            <p:ph type="body" sz="quarter" idx="25"/>
          </p:nvPr>
        </p:nvSpPr>
        <p:spPr>
          <a:xfrm>
            <a:off x="511199" y="1987407"/>
            <a:ext cx="5378400" cy="4020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87683DA3-5E7F-44E2-AF76-ED7B2CCC2242}"/>
              </a:ext>
            </a:extLst>
          </p:cNvPr>
          <p:cNvSpPr>
            <a:spLocks noGrp="1"/>
          </p:cNvSpPr>
          <p:nvPr>
            <p:ph type="title"/>
          </p:nvPr>
        </p:nvSpPr>
        <p:spPr/>
        <p:txBody>
          <a:bodyPr/>
          <a:lstStyle/>
          <a:p>
            <a:r>
              <a:rPr lang="en-US"/>
              <a:t>Click to edit Master title style</a:t>
            </a:r>
            <a:endParaRPr lang="en-AU"/>
          </a:p>
        </p:txBody>
      </p:sp>
      <p:sp>
        <p:nvSpPr>
          <p:cNvPr id="13" name="Text Placeholder 2">
            <a:extLst>
              <a:ext uri="{FF2B5EF4-FFF2-40B4-BE49-F238E27FC236}">
                <a16:creationId xmlns:a16="http://schemas.microsoft.com/office/drawing/2014/main" id="{2745D205-C344-48E2-B762-03BF17B61FF8}"/>
              </a:ext>
            </a:extLst>
          </p:cNvPr>
          <p:cNvSpPr>
            <a:spLocks noGrp="1"/>
          </p:cNvSpPr>
          <p:nvPr>
            <p:ph type="body" idx="26" hasCustomPrompt="1"/>
          </p:nvPr>
        </p:nvSpPr>
        <p:spPr>
          <a:xfrm>
            <a:off x="6535752" y="1557523"/>
            <a:ext cx="5141885"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4" name="Text Placeholder 4">
            <a:extLst>
              <a:ext uri="{FF2B5EF4-FFF2-40B4-BE49-F238E27FC236}">
                <a16:creationId xmlns:a16="http://schemas.microsoft.com/office/drawing/2014/main" id="{7E2DBAB9-6F3E-4F5A-BD54-B26270258DF5}"/>
              </a:ext>
            </a:extLst>
          </p:cNvPr>
          <p:cNvSpPr>
            <a:spLocks noGrp="1"/>
          </p:cNvSpPr>
          <p:nvPr>
            <p:ph type="body" sz="quarter" idx="27" hasCustomPrompt="1"/>
          </p:nvPr>
        </p:nvSpPr>
        <p:spPr>
          <a:xfrm>
            <a:off x="6299238"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15" name="Text Placeholder 15">
            <a:extLst>
              <a:ext uri="{FF2B5EF4-FFF2-40B4-BE49-F238E27FC236}">
                <a16:creationId xmlns:a16="http://schemas.microsoft.com/office/drawing/2014/main" id="{C36C15CC-3BEA-48BF-A940-78384C30190D}"/>
              </a:ext>
            </a:extLst>
          </p:cNvPr>
          <p:cNvSpPr>
            <a:spLocks noGrp="1"/>
          </p:cNvSpPr>
          <p:nvPr>
            <p:ph type="body" sz="quarter" idx="28"/>
          </p:nvPr>
        </p:nvSpPr>
        <p:spPr>
          <a:xfrm>
            <a:off x="6299237" y="1987407"/>
            <a:ext cx="5378400" cy="4020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17446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FDCFBABE-8292-4BB8-B664-F896A6867528}"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0" name="Text Placeholder 2">
            <a:extLst>
              <a:ext uri="{FF2B5EF4-FFF2-40B4-BE49-F238E27FC236}">
                <a16:creationId xmlns:a16="http://schemas.microsoft.com/office/drawing/2014/main" id="{A1384A62-C3E4-4CBF-8B1E-F8FEC6C4826D}"/>
              </a:ext>
            </a:extLst>
          </p:cNvPr>
          <p:cNvSpPr>
            <a:spLocks noGrp="1"/>
          </p:cNvSpPr>
          <p:nvPr>
            <p:ph type="body" idx="23" hasCustomPrompt="1"/>
          </p:nvPr>
        </p:nvSpPr>
        <p:spPr>
          <a:xfrm>
            <a:off x="747714" y="1557523"/>
            <a:ext cx="5141885"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1" name="Text Placeholder 4">
            <a:extLst>
              <a:ext uri="{FF2B5EF4-FFF2-40B4-BE49-F238E27FC236}">
                <a16:creationId xmlns:a16="http://schemas.microsoft.com/office/drawing/2014/main" id="{C91ACB22-C793-462B-A4CB-2077B8136660}"/>
              </a:ext>
            </a:extLst>
          </p:cNvPr>
          <p:cNvSpPr>
            <a:spLocks noGrp="1"/>
          </p:cNvSpPr>
          <p:nvPr>
            <p:ph type="body" sz="quarter" idx="24"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8AAC470E-9C09-47D1-9193-A4C3618E7CA6}"/>
              </a:ext>
            </a:extLst>
          </p:cNvPr>
          <p:cNvSpPr>
            <a:spLocks noGrp="1"/>
          </p:cNvSpPr>
          <p:nvPr>
            <p:ph type="body" sz="quarter" idx="25"/>
          </p:nvPr>
        </p:nvSpPr>
        <p:spPr>
          <a:xfrm>
            <a:off x="511199" y="1987407"/>
            <a:ext cx="5378400" cy="402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a:extLst>
              <a:ext uri="{FF2B5EF4-FFF2-40B4-BE49-F238E27FC236}">
                <a16:creationId xmlns:a16="http://schemas.microsoft.com/office/drawing/2014/main" id="{87683DA3-5E7F-44E2-AF76-ED7B2CCC2242}"/>
              </a:ext>
            </a:extLst>
          </p:cNvPr>
          <p:cNvSpPr>
            <a:spLocks noGrp="1"/>
          </p:cNvSpPr>
          <p:nvPr>
            <p:ph type="title"/>
          </p:nvPr>
        </p:nvSpPr>
        <p:spPr/>
        <p:txBody>
          <a:bodyPr/>
          <a:lstStyle/>
          <a:p>
            <a:r>
              <a:rPr lang="en-US"/>
              <a:t>Click to edit Master title style</a:t>
            </a:r>
            <a:endParaRPr lang="en-AU"/>
          </a:p>
        </p:txBody>
      </p:sp>
      <p:sp>
        <p:nvSpPr>
          <p:cNvPr id="13" name="Text Placeholder 2">
            <a:extLst>
              <a:ext uri="{FF2B5EF4-FFF2-40B4-BE49-F238E27FC236}">
                <a16:creationId xmlns:a16="http://schemas.microsoft.com/office/drawing/2014/main" id="{2745D205-C344-48E2-B762-03BF17B61FF8}"/>
              </a:ext>
            </a:extLst>
          </p:cNvPr>
          <p:cNvSpPr>
            <a:spLocks noGrp="1"/>
          </p:cNvSpPr>
          <p:nvPr>
            <p:ph type="body" idx="26" hasCustomPrompt="1"/>
          </p:nvPr>
        </p:nvSpPr>
        <p:spPr>
          <a:xfrm>
            <a:off x="6535752" y="1557523"/>
            <a:ext cx="5141885"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4" name="Text Placeholder 4">
            <a:extLst>
              <a:ext uri="{FF2B5EF4-FFF2-40B4-BE49-F238E27FC236}">
                <a16:creationId xmlns:a16="http://schemas.microsoft.com/office/drawing/2014/main" id="{7E2DBAB9-6F3E-4F5A-BD54-B26270258DF5}"/>
              </a:ext>
            </a:extLst>
          </p:cNvPr>
          <p:cNvSpPr>
            <a:spLocks noGrp="1"/>
          </p:cNvSpPr>
          <p:nvPr>
            <p:ph type="body" sz="quarter" idx="27" hasCustomPrompt="1"/>
          </p:nvPr>
        </p:nvSpPr>
        <p:spPr>
          <a:xfrm>
            <a:off x="6299238"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15" name="Text Placeholder 15">
            <a:extLst>
              <a:ext uri="{FF2B5EF4-FFF2-40B4-BE49-F238E27FC236}">
                <a16:creationId xmlns:a16="http://schemas.microsoft.com/office/drawing/2014/main" id="{C36C15CC-3BEA-48BF-A940-78384C30190D}"/>
              </a:ext>
            </a:extLst>
          </p:cNvPr>
          <p:cNvSpPr>
            <a:spLocks noGrp="1"/>
          </p:cNvSpPr>
          <p:nvPr>
            <p:ph type="body" sz="quarter" idx="28"/>
          </p:nvPr>
        </p:nvSpPr>
        <p:spPr>
          <a:xfrm>
            <a:off x="6299237" y="1987407"/>
            <a:ext cx="5378400" cy="402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503974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198F957-BF94-4279-91ED-021A2F54BE7D}"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1557523"/>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922634-4917-4598-B277-FC4ABF6C3AD4}"/>
              </a:ext>
            </a:extLst>
          </p:cNvPr>
          <p:cNvSpPr>
            <a:spLocks noGrp="1"/>
          </p:cNvSpPr>
          <p:nvPr>
            <p:ph type="body" sz="quarter" idx="20"/>
          </p:nvPr>
        </p:nvSpPr>
        <p:spPr>
          <a:xfrm>
            <a:off x="511200" y="2220718"/>
            <a:ext cx="3489354"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ext Placeholder 15">
            <a:extLst>
              <a:ext uri="{FF2B5EF4-FFF2-40B4-BE49-F238E27FC236}">
                <a16:creationId xmlns:a16="http://schemas.microsoft.com/office/drawing/2014/main" id="{E6F80D51-3A00-4B82-868E-1911BC45F01A}"/>
              </a:ext>
            </a:extLst>
          </p:cNvPr>
          <p:cNvSpPr>
            <a:spLocks noGrp="1"/>
          </p:cNvSpPr>
          <p:nvPr>
            <p:ph type="body" sz="quarter" idx="21"/>
          </p:nvPr>
        </p:nvSpPr>
        <p:spPr>
          <a:xfrm>
            <a:off x="4351323" y="2220718"/>
            <a:ext cx="3489354"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Text Placeholder 15">
            <a:extLst>
              <a:ext uri="{FF2B5EF4-FFF2-40B4-BE49-F238E27FC236}">
                <a16:creationId xmlns:a16="http://schemas.microsoft.com/office/drawing/2014/main" id="{5B08ADB3-C344-4186-A0AA-29CDD1CA8796}"/>
              </a:ext>
            </a:extLst>
          </p:cNvPr>
          <p:cNvSpPr>
            <a:spLocks noGrp="1"/>
          </p:cNvSpPr>
          <p:nvPr>
            <p:ph type="body" sz="quarter" idx="22"/>
          </p:nvPr>
        </p:nvSpPr>
        <p:spPr>
          <a:xfrm>
            <a:off x="8188283" y="2220718"/>
            <a:ext cx="3489354"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3AB5701B-2335-4869-B94E-C59C2C627A9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20" name="Text Placeholder 2">
            <a:extLst>
              <a:ext uri="{FF2B5EF4-FFF2-40B4-BE49-F238E27FC236}">
                <a16:creationId xmlns:a16="http://schemas.microsoft.com/office/drawing/2014/main" id="{5517A6E0-3AB6-4BD6-A779-3BA98802887A}"/>
              </a:ext>
            </a:extLst>
          </p:cNvPr>
          <p:cNvSpPr>
            <a:spLocks noGrp="1"/>
          </p:cNvSpPr>
          <p:nvPr>
            <p:ph type="body" idx="23" hasCustomPrompt="1"/>
          </p:nvPr>
        </p:nvSpPr>
        <p:spPr>
          <a:xfrm>
            <a:off x="4587837" y="1557523"/>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1" name="Text Placeholder 4">
            <a:extLst>
              <a:ext uri="{FF2B5EF4-FFF2-40B4-BE49-F238E27FC236}">
                <a16:creationId xmlns:a16="http://schemas.microsoft.com/office/drawing/2014/main" id="{7C7FEA7A-EB26-4746-A13A-82FF2A60EE8D}"/>
              </a:ext>
            </a:extLst>
          </p:cNvPr>
          <p:cNvSpPr>
            <a:spLocks noGrp="1"/>
          </p:cNvSpPr>
          <p:nvPr>
            <p:ph type="body" sz="quarter" idx="24" hasCustomPrompt="1"/>
          </p:nvPr>
        </p:nvSpPr>
        <p:spPr>
          <a:xfrm>
            <a:off x="4351323"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5" name="Text Placeholder 2">
            <a:extLst>
              <a:ext uri="{FF2B5EF4-FFF2-40B4-BE49-F238E27FC236}">
                <a16:creationId xmlns:a16="http://schemas.microsoft.com/office/drawing/2014/main" id="{401E9693-C220-4E4F-9776-D14AAF372994}"/>
              </a:ext>
            </a:extLst>
          </p:cNvPr>
          <p:cNvSpPr>
            <a:spLocks noGrp="1"/>
          </p:cNvSpPr>
          <p:nvPr>
            <p:ph type="body" idx="25" hasCustomPrompt="1"/>
          </p:nvPr>
        </p:nvSpPr>
        <p:spPr>
          <a:xfrm>
            <a:off x="8427960" y="1557523"/>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6" name="Text Placeholder 4">
            <a:extLst>
              <a:ext uri="{FF2B5EF4-FFF2-40B4-BE49-F238E27FC236}">
                <a16:creationId xmlns:a16="http://schemas.microsoft.com/office/drawing/2014/main" id="{F099F8DF-6FF0-496C-B162-A4B5AFDFA328}"/>
              </a:ext>
            </a:extLst>
          </p:cNvPr>
          <p:cNvSpPr>
            <a:spLocks noGrp="1"/>
          </p:cNvSpPr>
          <p:nvPr>
            <p:ph type="body" sz="quarter" idx="26" hasCustomPrompt="1"/>
          </p:nvPr>
        </p:nvSpPr>
        <p:spPr>
          <a:xfrm>
            <a:off x="8191446"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24940829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B582561-1C05-40E3-975B-DE0CB5525F1F}"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0" name="Text Placeholder 15">
            <a:extLst>
              <a:ext uri="{FF2B5EF4-FFF2-40B4-BE49-F238E27FC236}">
                <a16:creationId xmlns:a16="http://schemas.microsoft.com/office/drawing/2014/main" id="{8BCBD47A-99A5-4679-B4BF-ECF12B413996}"/>
              </a:ext>
            </a:extLst>
          </p:cNvPr>
          <p:cNvSpPr>
            <a:spLocks noGrp="1"/>
          </p:cNvSpPr>
          <p:nvPr>
            <p:ph type="body" sz="quarter" idx="25"/>
          </p:nvPr>
        </p:nvSpPr>
        <p:spPr>
          <a:xfrm>
            <a:off x="511200" y="2220718"/>
            <a:ext cx="2545176"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1" name="Text Placeholder 15">
            <a:extLst>
              <a:ext uri="{FF2B5EF4-FFF2-40B4-BE49-F238E27FC236}">
                <a16:creationId xmlns:a16="http://schemas.microsoft.com/office/drawing/2014/main" id="{39E5D23A-1562-4768-AAF1-63BC1C1207B3}"/>
              </a:ext>
            </a:extLst>
          </p:cNvPr>
          <p:cNvSpPr>
            <a:spLocks noGrp="1"/>
          </p:cNvSpPr>
          <p:nvPr>
            <p:ph type="body" sz="quarter" idx="26"/>
          </p:nvPr>
        </p:nvSpPr>
        <p:spPr>
          <a:xfrm>
            <a:off x="3384954" y="2220718"/>
            <a:ext cx="2545176"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2" name="Text Placeholder 15">
            <a:extLst>
              <a:ext uri="{FF2B5EF4-FFF2-40B4-BE49-F238E27FC236}">
                <a16:creationId xmlns:a16="http://schemas.microsoft.com/office/drawing/2014/main" id="{DA3F1655-68D7-4C98-A673-2B76591F9678}"/>
              </a:ext>
            </a:extLst>
          </p:cNvPr>
          <p:cNvSpPr>
            <a:spLocks noGrp="1"/>
          </p:cNvSpPr>
          <p:nvPr>
            <p:ph type="body" sz="quarter" idx="27"/>
          </p:nvPr>
        </p:nvSpPr>
        <p:spPr>
          <a:xfrm>
            <a:off x="6258708" y="2220718"/>
            <a:ext cx="2545176"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3" name="Text Placeholder 15">
            <a:extLst>
              <a:ext uri="{FF2B5EF4-FFF2-40B4-BE49-F238E27FC236}">
                <a16:creationId xmlns:a16="http://schemas.microsoft.com/office/drawing/2014/main" id="{87891742-8575-4B46-A8BB-505D4B4563D5}"/>
              </a:ext>
            </a:extLst>
          </p:cNvPr>
          <p:cNvSpPr>
            <a:spLocks noGrp="1"/>
          </p:cNvSpPr>
          <p:nvPr>
            <p:ph type="body" sz="quarter" idx="28"/>
          </p:nvPr>
        </p:nvSpPr>
        <p:spPr>
          <a:xfrm>
            <a:off x="9132461" y="2220718"/>
            <a:ext cx="2545176" cy="37867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0B125D68-0F92-4406-83D1-2CF021554E2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19" name="Text Placeholder 2">
            <a:extLst>
              <a:ext uri="{FF2B5EF4-FFF2-40B4-BE49-F238E27FC236}">
                <a16:creationId xmlns:a16="http://schemas.microsoft.com/office/drawing/2014/main" id="{BFF26EB3-3B54-44B2-B6C6-5CD0328FBC00}"/>
              </a:ext>
            </a:extLst>
          </p:cNvPr>
          <p:cNvSpPr>
            <a:spLocks noGrp="1"/>
          </p:cNvSpPr>
          <p:nvPr>
            <p:ph type="body" idx="29" hasCustomPrompt="1"/>
          </p:nvPr>
        </p:nvSpPr>
        <p:spPr>
          <a:xfrm>
            <a:off x="3621468"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0" name="Text Placeholder 4">
            <a:extLst>
              <a:ext uri="{FF2B5EF4-FFF2-40B4-BE49-F238E27FC236}">
                <a16:creationId xmlns:a16="http://schemas.microsoft.com/office/drawing/2014/main" id="{62E2D71A-EBBB-410C-B889-3823CF611CA7}"/>
              </a:ext>
            </a:extLst>
          </p:cNvPr>
          <p:cNvSpPr>
            <a:spLocks noGrp="1"/>
          </p:cNvSpPr>
          <p:nvPr>
            <p:ph type="body" sz="quarter" idx="30" hasCustomPrompt="1"/>
          </p:nvPr>
        </p:nvSpPr>
        <p:spPr>
          <a:xfrm>
            <a:off x="3384954"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3" name="Text Placeholder 2">
            <a:extLst>
              <a:ext uri="{FF2B5EF4-FFF2-40B4-BE49-F238E27FC236}">
                <a16:creationId xmlns:a16="http://schemas.microsoft.com/office/drawing/2014/main" id="{9B801C61-E13D-477B-80FA-BF3148C45542}"/>
              </a:ext>
            </a:extLst>
          </p:cNvPr>
          <p:cNvSpPr>
            <a:spLocks noGrp="1"/>
          </p:cNvSpPr>
          <p:nvPr>
            <p:ph type="body" idx="31" hasCustomPrompt="1"/>
          </p:nvPr>
        </p:nvSpPr>
        <p:spPr>
          <a:xfrm>
            <a:off x="6495222"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6" name="Text Placeholder 4">
            <a:extLst>
              <a:ext uri="{FF2B5EF4-FFF2-40B4-BE49-F238E27FC236}">
                <a16:creationId xmlns:a16="http://schemas.microsoft.com/office/drawing/2014/main" id="{AF4E81FF-36C7-4DE2-B66C-B7F4D65AFA56}"/>
              </a:ext>
            </a:extLst>
          </p:cNvPr>
          <p:cNvSpPr>
            <a:spLocks noGrp="1"/>
          </p:cNvSpPr>
          <p:nvPr>
            <p:ph type="body" sz="quarter" idx="32" hasCustomPrompt="1"/>
          </p:nvPr>
        </p:nvSpPr>
        <p:spPr>
          <a:xfrm>
            <a:off x="6258708"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9" name="Text Placeholder 2">
            <a:extLst>
              <a:ext uri="{FF2B5EF4-FFF2-40B4-BE49-F238E27FC236}">
                <a16:creationId xmlns:a16="http://schemas.microsoft.com/office/drawing/2014/main" id="{BCC0AED8-2890-43FF-8755-29F23A47CB1C}"/>
              </a:ext>
            </a:extLst>
          </p:cNvPr>
          <p:cNvSpPr>
            <a:spLocks noGrp="1"/>
          </p:cNvSpPr>
          <p:nvPr>
            <p:ph type="body" idx="33" hasCustomPrompt="1"/>
          </p:nvPr>
        </p:nvSpPr>
        <p:spPr>
          <a:xfrm>
            <a:off x="9368975"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34" name="Text Placeholder 4">
            <a:extLst>
              <a:ext uri="{FF2B5EF4-FFF2-40B4-BE49-F238E27FC236}">
                <a16:creationId xmlns:a16="http://schemas.microsoft.com/office/drawing/2014/main" id="{08974F9C-7911-4DB1-86B1-5E2367AC63B1}"/>
              </a:ext>
            </a:extLst>
          </p:cNvPr>
          <p:cNvSpPr>
            <a:spLocks noGrp="1"/>
          </p:cNvSpPr>
          <p:nvPr>
            <p:ph type="body" sz="quarter" idx="34" hasCustomPrompt="1"/>
          </p:nvPr>
        </p:nvSpPr>
        <p:spPr>
          <a:xfrm>
            <a:off x="9132461"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9176665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C3095FCA-FF01-45F7-A553-A356BC41264F}"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1" name="Text Placeholder 2">
            <a:extLst>
              <a:ext uri="{FF2B5EF4-FFF2-40B4-BE49-F238E27FC236}">
                <a16:creationId xmlns:a16="http://schemas.microsoft.com/office/drawing/2014/main" id="{77AE6954-1E5C-42B0-A00D-3E5269FF4E51}"/>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 name="Title 2">
            <a:extLst>
              <a:ext uri="{FF2B5EF4-FFF2-40B4-BE49-F238E27FC236}">
                <a16:creationId xmlns:a16="http://schemas.microsoft.com/office/drawing/2014/main" id="{2F526A40-DDB5-4018-8997-409ED32ECFA7}"/>
              </a:ext>
            </a:extLst>
          </p:cNvPr>
          <p:cNvSpPr>
            <a:spLocks noGrp="1"/>
          </p:cNvSpPr>
          <p:nvPr>
            <p:ph type="title"/>
          </p:nvPr>
        </p:nvSpPr>
        <p:spPr/>
        <p:txBody>
          <a:bodyPr/>
          <a:lstStyle/>
          <a:p>
            <a:r>
              <a:rPr lang="en-US"/>
              <a:t>Click to edit Master title style</a:t>
            </a:r>
            <a:endParaRPr lang="en-AU"/>
          </a:p>
        </p:txBody>
      </p:sp>
      <p:sp>
        <p:nvSpPr>
          <p:cNvPr id="65" name="Text Placeholder 2">
            <a:extLst>
              <a:ext uri="{FF2B5EF4-FFF2-40B4-BE49-F238E27FC236}">
                <a16:creationId xmlns:a16="http://schemas.microsoft.com/office/drawing/2014/main" id="{A2BDCC38-A9F8-404F-AB93-AAC3FDBE9883}"/>
              </a:ext>
            </a:extLst>
          </p:cNvPr>
          <p:cNvSpPr>
            <a:spLocks noGrp="1"/>
          </p:cNvSpPr>
          <p:nvPr>
            <p:ph type="body" idx="37" hasCustomPrompt="1"/>
          </p:nvPr>
        </p:nvSpPr>
        <p:spPr>
          <a:xfrm>
            <a:off x="747714" y="2681525"/>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66" name="Text Placeholder 4">
            <a:extLst>
              <a:ext uri="{FF2B5EF4-FFF2-40B4-BE49-F238E27FC236}">
                <a16:creationId xmlns:a16="http://schemas.microsoft.com/office/drawing/2014/main" id="{073A681E-803F-48DC-9F54-1D4F670B08FF}"/>
              </a:ext>
            </a:extLst>
          </p:cNvPr>
          <p:cNvSpPr>
            <a:spLocks noGrp="1"/>
          </p:cNvSpPr>
          <p:nvPr>
            <p:ph type="body" sz="quarter" idx="38" hasCustomPrompt="1"/>
          </p:nvPr>
        </p:nvSpPr>
        <p:spPr>
          <a:xfrm>
            <a:off x="511200" y="2722568"/>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67" name="Text Placeholder 15">
            <a:extLst>
              <a:ext uri="{FF2B5EF4-FFF2-40B4-BE49-F238E27FC236}">
                <a16:creationId xmlns:a16="http://schemas.microsoft.com/office/drawing/2014/main" id="{D3B032E9-220D-4AF5-8024-F95BF5AD27C7}"/>
              </a:ext>
            </a:extLst>
          </p:cNvPr>
          <p:cNvSpPr>
            <a:spLocks noGrp="1"/>
          </p:cNvSpPr>
          <p:nvPr>
            <p:ph type="body" sz="quarter" idx="20"/>
          </p:nvPr>
        </p:nvSpPr>
        <p:spPr>
          <a:xfrm>
            <a:off x="511200" y="3344720"/>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8" name="Text Placeholder 15">
            <a:extLst>
              <a:ext uri="{FF2B5EF4-FFF2-40B4-BE49-F238E27FC236}">
                <a16:creationId xmlns:a16="http://schemas.microsoft.com/office/drawing/2014/main" id="{78850810-3585-49F8-AA64-85116A53B3B4}"/>
              </a:ext>
            </a:extLst>
          </p:cNvPr>
          <p:cNvSpPr>
            <a:spLocks noGrp="1"/>
          </p:cNvSpPr>
          <p:nvPr>
            <p:ph type="body" sz="quarter" idx="21"/>
          </p:nvPr>
        </p:nvSpPr>
        <p:spPr>
          <a:xfrm>
            <a:off x="4351323" y="3344720"/>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9" name="Text Placeholder 15">
            <a:extLst>
              <a:ext uri="{FF2B5EF4-FFF2-40B4-BE49-F238E27FC236}">
                <a16:creationId xmlns:a16="http://schemas.microsoft.com/office/drawing/2014/main" id="{E8D0D1F3-479E-479F-8914-C9E79A62C7F6}"/>
              </a:ext>
            </a:extLst>
          </p:cNvPr>
          <p:cNvSpPr>
            <a:spLocks noGrp="1"/>
          </p:cNvSpPr>
          <p:nvPr>
            <p:ph type="body" sz="quarter" idx="22"/>
          </p:nvPr>
        </p:nvSpPr>
        <p:spPr>
          <a:xfrm>
            <a:off x="8188283" y="3344720"/>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0" name="Text Placeholder 2">
            <a:extLst>
              <a:ext uri="{FF2B5EF4-FFF2-40B4-BE49-F238E27FC236}">
                <a16:creationId xmlns:a16="http://schemas.microsoft.com/office/drawing/2014/main" id="{D720E0DC-7A59-4CA6-B2E2-0F0424F54ECE}"/>
              </a:ext>
            </a:extLst>
          </p:cNvPr>
          <p:cNvSpPr>
            <a:spLocks noGrp="1"/>
          </p:cNvSpPr>
          <p:nvPr>
            <p:ph type="body" idx="23" hasCustomPrompt="1"/>
          </p:nvPr>
        </p:nvSpPr>
        <p:spPr>
          <a:xfrm>
            <a:off x="4587837" y="2681525"/>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71" name="Text Placeholder 4">
            <a:extLst>
              <a:ext uri="{FF2B5EF4-FFF2-40B4-BE49-F238E27FC236}">
                <a16:creationId xmlns:a16="http://schemas.microsoft.com/office/drawing/2014/main" id="{97376D42-AB8A-4B0E-BD2A-727F84F6F602}"/>
              </a:ext>
            </a:extLst>
          </p:cNvPr>
          <p:cNvSpPr>
            <a:spLocks noGrp="1"/>
          </p:cNvSpPr>
          <p:nvPr>
            <p:ph type="body" sz="quarter" idx="39" hasCustomPrompt="1"/>
          </p:nvPr>
        </p:nvSpPr>
        <p:spPr>
          <a:xfrm>
            <a:off x="4351323" y="2722568"/>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2" name="Text Placeholder 2">
            <a:extLst>
              <a:ext uri="{FF2B5EF4-FFF2-40B4-BE49-F238E27FC236}">
                <a16:creationId xmlns:a16="http://schemas.microsoft.com/office/drawing/2014/main" id="{A4182F0F-4434-4561-985A-845B73DE85C2}"/>
              </a:ext>
            </a:extLst>
          </p:cNvPr>
          <p:cNvSpPr>
            <a:spLocks noGrp="1"/>
          </p:cNvSpPr>
          <p:nvPr>
            <p:ph type="body" idx="40" hasCustomPrompt="1"/>
          </p:nvPr>
        </p:nvSpPr>
        <p:spPr>
          <a:xfrm>
            <a:off x="8427960" y="2681525"/>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73" name="Text Placeholder 4">
            <a:extLst>
              <a:ext uri="{FF2B5EF4-FFF2-40B4-BE49-F238E27FC236}">
                <a16:creationId xmlns:a16="http://schemas.microsoft.com/office/drawing/2014/main" id="{359979A7-1A9B-4407-84F8-AFAE74CBEA4D}"/>
              </a:ext>
            </a:extLst>
          </p:cNvPr>
          <p:cNvSpPr>
            <a:spLocks noGrp="1"/>
          </p:cNvSpPr>
          <p:nvPr>
            <p:ph type="body" sz="quarter" idx="41" hasCustomPrompt="1"/>
          </p:nvPr>
        </p:nvSpPr>
        <p:spPr>
          <a:xfrm>
            <a:off x="8191446" y="2722568"/>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4" name="Text Placeholder 2">
            <a:extLst>
              <a:ext uri="{FF2B5EF4-FFF2-40B4-BE49-F238E27FC236}">
                <a16:creationId xmlns:a16="http://schemas.microsoft.com/office/drawing/2014/main" id="{BCDACF10-509E-48D9-90DD-B02BAA63CC51}"/>
              </a:ext>
            </a:extLst>
          </p:cNvPr>
          <p:cNvSpPr>
            <a:spLocks noGrp="1"/>
          </p:cNvSpPr>
          <p:nvPr>
            <p:ph type="body" idx="42" hasCustomPrompt="1"/>
          </p:nvPr>
        </p:nvSpPr>
        <p:spPr>
          <a:xfrm>
            <a:off x="747714" y="4327531"/>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75" name="Text Placeholder 4">
            <a:extLst>
              <a:ext uri="{FF2B5EF4-FFF2-40B4-BE49-F238E27FC236}">
                <a16:creationId xmlns:a16="http://schemas.microsoft.com/office/drawing/2014/main" id="{07216D86-4017-4BEC-AC92-3EA6A9970AF9}"/>
              </a:ext>
            </a:extLst>
          </p:cNvPr>
          <p:cNvSpPr>
            <a:spLocks noGrp="1"/>
          </p:cNvSpPr>
          <p:nvPr>
            <p:ph type="body" sz="quarter" idx="43" hasCustomPrompt="1"/>
          </p:nvPr>
        </p:nvSpPr>
        <p:spPr>
          <a:xfrm>
            <a:off x="511200" y="4368574"/>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6" name="Text Placeholder 15">
            <a:extLst>
              <a:ext uri="{FF2B5EF4-FFF2-40B4-BE49-F238E27FC236}">
                <a16:creationId xmlns:a16="http://schemas.microsoft.com/office/drawing/2014/main" id="{8FEF1269-0681-47F7-9F59-4A56252D3BBE}"/>
              </a:ext>
            </a:extLst>
          </p:cNvPr>
          <p:cNvSpPr>
            <a:spLocks noGrp="1"/>
          </p:cNvSpPr>
          <p:nvPr>
            <p:ph type="body" sz="quarter" idx="44"/>
          </p:nvPr>
        </p:nvSpPr>
        <p:spPr>
          <a:xfrm>
            <a:off x="511200" y="4990726"/>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7" name="Text Placeholder 15">
            <a:extLst>
              <a:ext uri="{FF2B5EF4-FFF2-40B4-BE49-F238E27FC236}">
                <a16:creationId xmlns:a16="http://schemas.microsoft.com/office/drawing/2014/main" id="{2A86B6D1-4CDA-4088-BC1F-D45C81C82368}"/>
              </a:ext>
            </a:extLst>
          </p:cNvPr>
          <p:cNvSpPr>
            <a:spLocks noGrp="1"/>
          </p:cNvSpPr>
          <p:nvPr>
            <p:ph type="body" sz="quarter" idx="45"/>
          </p:nvPr>
        </p:nvSpPr>
        <p:spPr>
          <a:xfrm>
            <a:off x="4351323" y="4990726"/>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8" name="Text Placeholder 15">
            <a:extLst>
              <a:ext uri="{FF2B5EF4-FFF2-40B4-BE49-F238E27FC236}">
                <a16:creationId xmlns:a16="http://schemas.microsoft.com/office/drawing/2014/main" id="{881D55FD-EA0E-4DD4-8A19-5436FC7ED225}"/>
              </a:ext>
            </a:extLst>
          </p:cNvPr>
          <p:cNvSpPr>
            <a:spLocks noGrp="1"/>
          </p:cNvSpPr>
          <p:nvPr>
            <p:ph type="body" sz="quarter" idx="46"/>
          </p:nvPr>
        </p:nvSpPr>
        <p:spPr>
          <a:xfrm>
            <a:off x="8188283" y="4990726"/>
            <a:ext cx="3489354" cy="89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9" name="Text Placeholder 2">
            <a:extLst>
              <a:ext uri="{FF2B5EF4-FFF2-40B4-BE49-F238E27FC236}">
                <a16:creationId xmlns:a16="http://schemas.microsoft.com/office/drawing/2014/main" id="{669F9431-6131-4DF4-9DC0-9DE48B41DDC4}"/>
              </a:ext>
            </a:extLst>
          </p:cNvPr>
          <p:cNvSpPr>
            <a:spLocks noGrp="1"/>
          </p:cNvSpPr>
          <p:nvPr>
            <p:ph type="body" idx="47" hasCustomPrompt="1"/>
          </p:nvPr>
        </p:nvSpPr>
        <p:spPr>
          <a:xfrm>
            <a:off x="4587837" y="4327531"/>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80" name="Text Placeholder 4">
            <a:extLst>
              <a:ext uri="{FF2B5EF4-FFF2-40B4-BE49-F238E27FC236}">
                <a16:creationId xmlns:a16="http://schemas.microsoft.com/office/drawing/2014/main" id="{BF74F10F-A877-408C-8581-9180B0FB72ED}"/>
              </a:ext>
            </a:extLst>
          </p:cNvPr>
          <p:cNvSpPr>
            <a:spLocks noGrp="1"/>
          </p:cNvSpPr>
          <p:nvPr>
            <p:ph type="body" sz="quarter" idx="48" hasCustomPrompt="1"/>
          </p:nvPr>
        </p:nvSpPr>
        <p:spPr>
          <a:xfrm>
            <a:off x="4351323" y="4368574"/>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81" name="Text Placeholder 2">
            <a:extLst>
              <a:ext uri="{FF2B5EF4-FFF2-40B4-BE49-F238E27FC236}">
                <a16:creationId xmlns:a16="http://schemas.microsoft.com/office/drawing/2014/main" id="{B5552BD6-2641-4965-A069-89D0CA9F756C}"/>
              </a:ext>
            </a:extLst>
          </p:cNvPr>
          <p:cNvSpPr>
            <a:spLocks noGrp="1"/>
          </p:cNvSpPr>
          <p:nvPr>
            <p:ph type="body" idx="49" hasCustomPrompt="1"/>
          </p:nvPr>
        </p:nvSpPr>
        <p:spPr>
          <a:xfrm>
            <a:off x="8427960" y="4327531"/>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82" name="Text Placeholder 4">
            <a:extLst>
              <a:ext uri="{FF2B5EF4-FFF2-40B4-BE49-F238E27FC236}">
                <a16:creationId xmlns:a16="http://schemas.microsoft.com/office/drawing/2014/main" id="{46E00CF8-6841-4E55-AE6D-9163AEFC975C}"/>
              </a:ext>
            </a:extLst>
          </p:cNvPr>
          <p:cNvSpPr>
            <a:spLocks noGrp="1"/>
          </p:cNvSpPr>
          <p:nvPr>
            <p:ph type="body" sz="quarter" idx="50" hasCustomPrompt="1"/>
          </p:nvPr>
        </p:nvSpPr>
        <p:spPr>
          <a:xfrm>
            <a:off x="8191446" y="4368574"/>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2294426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4E3B9C2-19D0-40F6-BE0C-490F496030A8}"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1" name="Text Placeholder 2">
            <a:extLst>
              <a:ext uri="{FF2B5EF4-FFF2-40B4-BE49-F238E27FC236}">
                <a16:creationId xmlns:a16="http://schemas.microsoft.com/office/drawing/2014/main" id="{77AE6954-1E5C-42B0-A00D-3E5269FF4E51}"/>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2" name="Picture Placeholder 10">
            <a:extLst>
              <a:ext uri="{FF2B5EF4-FFF2-40B4-BE49-F238E27FC236}">
                <a16:creationId xmlns:a16="http://schemas.microsoft.com/office/drawing/2014/main" id="{5171A5C2-BD0D-418D-83B8-0E3C8A1EEBE4}"/>
              </a:ext>
            </a:extLst>
          </p:cNvPr>
          <p:cNvSpPr>
            <a:spLocks noGrp="1"/>
          </p:cNvSpPr>
          <p:nvPr>
            <p:ph type="pic" sz="quarter" idx="37"/>
          </p:nvPr>
        </p:nvSpPr>
        <p:spPr>
          <a:xfrm>
            <a:off x="6231828" y="1598567"/>
            <a:ext cx="5960173" cy="4785226"/>
          </a:xfrm>
          <a:solidFill>
            <a:schemeClr val="bg1"/>
          </a:solidFill>
        </p:spPr>
        <p:txBody>
          <a:bodyPr anchor="ctr" anchorCtr="0"/>
          <a:lstStyle>
            <a:lvl1pPr marL="0" indent="0" algn="ctr">
              <a:buNone/>
              <a:defRPr/>
            </a:lvl1pPr>
          </a:lstStyle>
          <a:p>
            <a:endParaRPr lang="en-AU" dirty="0"/>
          </a:p>
        </p:txBody>
      </p:sp>
      <p:sp>
        <p:nvSpPr>
          <p:cNvPr id="33" name="Text Placeholder 15">
            <a:extLst>
              <a:ext uri="{FF2B5EF4-FFF2-40B4-BE49-F238E27FC236}">
                <a16:creationId xmlns:a16="http://schemas.microsoft.com/office/drawing/2014/main" id="{804C10A9-4734-474D-865F-0A5FA4B60AA7}"/>
              </a:ext>
            </a:extLst>
          </p:cNvPr>
          <p:cNvSpPr>
            <a:spLocks noGrp="1"/>
          </p:cNvSpPr>
          <p:nvPr>
            <p:ph type="body" sz="quarter" idx="25"/>
          </p:nvPr>
        </p:nvSpPr>
        <p:spPr>
          <a:xfrm>
            <a:off x="511200" y="2773738"/>
            <a:ext cx="2545176" cy="323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0" name="Text Placeholder 15">
            <a:extLst>
              <a:ext uri="{FF2B5EF4-FFF2-40B4-BE49-F238E27FC236}">
                <a16:creationId xmlns:a16="http://schemas.microsoft.com/office/drawing/2014/main" id="{8400E622-7D80-405E-96E3-7A8D90FBFFF2}"/>
              </a:ext>
            </a:extLst>
          </p:cNvPr>
          <p:cNvSpPr>
            <a:spLocks noGrp="1"/>
          </p:cNvSpPr>
          <p:nvPr>
            <p:ph type="body" sz="quarter" idx="26"/>
          </p:nvPr>
        </p:nvSpPr>
        <p:spPr>
          <a:xfrm>
            <a:off x="3343734" y="2773738"/>
            <a:ext cx="2545176" cy="323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8627D072-3B1E-4856-AA67-8DEDFBE6D59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769580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493BBC0-9AD6-4BD6-9CAD-A3303C64D031}"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0" name="Picture Placeholder 10">
            <a:extLst>
              <a:ext uri="{FF2B5EF4-FFF2-40B4-BE49-F238E27FC236}">
                <a16:creationId xmlns:a16="http://schemas.microsoft.com/office/drawing/2014/main" id="{B57AAF38-9234-4295-86BC-D44EB375BBE3}"/>
              </a:ext>
            </a:extLst>
          </p:cNvPr>
          <p:cNvSpPr>
            <a:spLocks noGrp="1"/>
          </p:cNvSpPr>
          <p:nvPr>
            <p:ph type="pic" sz="quarter" idx="13"/>
          </p:nvPr>
        </p:nvSpPr>
        <p:spPr>
          <a:xfrm>
            <a:off x="511200" y="1598567"/>
            <a:ext cx="5377710" cy="2024830"/>
          </a:xfrm>
          <a:solidFill>
            <a:schemeClr val="bg1"/>
          </a:solidFill>
        </p:spPr>
        <p:txBody>
          <a:bodyPr anchor="ctr" anchorCtr="0"/>
          <a:lstStyle>
            <a:lvl1pPr marL="0" indent="0" algn="ctr">
              <a:buNone/>
              <a:defRPr/>
            </a:lvl1pPr>
          </a:lstStyle>
          <a:p>
            <a:endParaRPr lang="en-AU" dirty="0"/>
          </a:p>
        </p:txBody>
      </p:sp>
      <p:sp>
        <p:nvSpPr>
          <p:cNvPr id="33" name="Picture Placeholder 10">
            <a:extLst>
              <a:ext uri="{FF2B5EF4-FFF2-40B4-BE49-F238E27FC236}">
                <a16:creationId xmlns:a16="http://schemas.microsoft.com/office/drawing/2014/main" id="{1FE40072-C517-4FBD-A4E9-77D5714706A5}"/>
              </a:ext>
            </a:extLst>
          </p:cNvPr>
          <p:cNvSpPr>
            <a:spLocks noGrp="1"/>
          </p:cNvSpPr>
          <p:nvPr>
            <p:ph type="pic" sz="quarter" idx="26"/>
          </p:nvPr>
        </p:nvSpPr>
        <p:spPr>
          <a:xfrm>
            <a:off x="6299927" y="1598567"/>
            <a:ext cx="5377710" cy="2024830"/>
          </a:xfrm>
          <a:solidFill>
            <a:schemeClr val="bg1"/>
          </a:solidFill>
        </p:spPr>
        <p:txBody>
          <a:bodyPr anchor="ctr" anchorCtr="0"/>
          <a:lstStyle>
            <a:lvl1pPr marL="0" indent="0" algn="ctr">
              <a:buNone/>
              <a:defRPr/>
            </a:lvl1pPr>
          </a:lstStyle>
          <a:p>
            <a:endParaRPr lang="en-AU" dirty="0"/>
          </a:p>
        </p:txBody>
      </p:sp>
      <p:sp>
        <p:nvSpPr>
          <p:cNvPr id="37" name="Text Placeholder 2">
            <a:extLst>
              <a:ext uri="{FF2B5EF4-FFF2-40B4-BE49-F238E27FC236}">
                <a16:creationId xmlns:a16="http://schemas.microsoft.com/office/drawing/2014/main" id="{A84A54A3-4E13-4BE3-A55F-C7D665737E38}"/>
              </a:ext>
            </a:extLst>
          </p:cNvPr>
          <p:cNvSpPr>
            <a:spLocks noGrp="1"/>
          </p:cNvSpPr>
          <p:nvPr>
            <p:ph type="body" idx="31" hasCustomPrompt="1"/>
          </p:nvPr>
        </p:nvSpPr>
        <p:spPr>
          <a:xfrm>
            <a:off x="747714" y="3821441"/>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38" name="Text Placeholder 4">
            <a:extLst>
              <a:ext uri="{FF2B5EF4-FFF2-40B4-BE49-F238E27FC236}">
                <a16:creationId xmlns:a16="http://schemas.microsoft.com/office/drawing/2014/main" id="{CC206E25-4DE9-4AED-B03A-54B4CFE457D0}"/>
              </a:ext>
            </a:extLst>
          </p:cNvPr>
          <p:cNvSpPr>
            <a:spLocks noGrp="1"/>
          </p:cNvSpPr>
          <p:nvPr>
            <p:ph type="body" sz="quarter" idx="32" hasCustomPrompt="1"/>
          </p:nvPr>
        </p:nvSpPr>
        <p:spPr>
          <a:xfrm>
            <a:off x="511200"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9" name="Text Placeholder 15">
            <a:extLst>
              <a:ext uri="{FF2B5EF4-FFF2-40B4-BE49-F238E27FC236}">
                <a16:creationId xmlns:a16="http://schemas.microsoft.com/office/drawing/2014/main" id="{8722A115-15E6-44B1-A0FC-3C3716B865C0}"/>
              </a:ext>
            </a:extLst>
          </p:cNvPr>
          <p:cNvSpPr>
            <a:spLocks noGrp="1"/>
          </p:cNvSpPr>
          <p:nvPr>
            <p:ph type="body" sz="quarter" idx="19"/>
          </p:nvPr>
        </p:nvSpPr>
        <p:spPr>
          <a:xfrm>
            <a:off x="511200" y="4484636"/>
            <a:ext cx="3489354" cy="1522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B78F01EB-6503-4135-8740-43F0DAF72DCD}"/>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15" name="Text Placeholder 2">
            <a:extLst>
              <a:ext uri="{FF2B5EF4-FFF2-40B4-BE49-F238E27FC236}">
                <a16:creationId xmlns:a16="http://schemas.microsoft.com/office/drawing/2014/main" id="{A8B00953-9EAF-4E3F-9F11-8CB61F62F64B}"/>
              </a:ext>
            </a:extLst>
          </p:cNvPr>
          <p:cNvSpPr>
            <a:spLocks noGrp="1"/>
          </p:cNvSpPr>
          <p:nvPr>
            <p:ph type="body" idx="33" hasCustomPrompt="1"/>
          </p:nvPr>
        </p:nvSpPr>
        <p:spPr>
          <a:xfrm>
            <a:off x="6536441" y="3821441"/>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16" name="Text Placeholder 4">
            <a:extLst>
              <a:ext uri="{FF2B5EF4-FFF2-40B4-BE49-F238E27FC236}">
                <a16:creationId xmlns:a16="http://schemas.microsoft.com/office/drawing/2014/main" id="{5805E446-5FD8-45B4-9890-CF2E0880A580}"/>
              </a:ext>
            </a:extLst>
          </p:cNvPr>
          <p:cNvSpPr>
            <a:spLocks noGrp="1"/>
          </p:cNvSpPr>
          <p:nvPr>
            <p:ph type="body" sz="quarter" idx="34" hasCustomPrompt="1"/>
          </p:nvPr>
        </p:nvSpPr>
        <p:spPr>
          <a:xfrm>
            <a:off x="6299927"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17" name="Text Placeholder 15">
            <a:extLst>
              <a:ext uri="{FF2B5EF4-FFF2-40B4-BE49-F238E27FC236}">
                <a16:creationId xmlns:a16="http://schemas.microsoft.com/office/drawing/2014/main" id="{4E0EE0C9-9882-4FDB-97D3-AAF759FE0422}"/>
              </a:ext>
            </a:extLst>
          </p:cNvPr>
          <p:cNvSpPr>
            <a:spLocks noGrp="1"/>
          </p:cNvSpPr>
          <p:nvPr>
            <p:ph type="body" sz="quarter" idx="35"/>
          </p:nvPr>
        </p:nvSpPr>
        <p:spPr>
          <a:xfrm>
            <a:off x="6299927" y="4484636"/>
            <a:ext cx="3489354" cy="1522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651903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Pictures +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38A3E40-052D-40AA-AB4A-011CFDA5C9AC}"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0" name="Picture Placeholder 10">
            <a:extLst>
              <a:ext uri="{FF2B5EF4-FFF2-40B4-BE49-F238E27FC236}">
                <a16:creationId xmlns:a16="http://schemas.microsoft.com/office/drawing/2014/main" id="{B57AAF38-9234-4295-86BC-D44EB375BBE3}"/>
              </a:ext>
            </a:extLst>
          </p:cNvPr>
          <p:cNvSpPr>
            <a:spLocks noGrp="1"/>
          </p:cNvSpPr>
          <p:nvPr>
            <p:ph type="pic" sz="quarter" idx="13"/>
          </p:nvPr>
        </p:nvSpPr>
        <p:spPr>
          <a:xfrm>
            <a:off x="511200" y="2808294"/>
            <a:ext cx="2545176" cy="2024830"/>
          </a:xfrm>
          <a:solidFill>
            <a:schemeClr val="bg1"/>
          </a:solidFill>
        </p:spPr>
        <p:txBody>
          <a:bodyPr anchor="ctr" anchorCtr="0"/>
          <a:lstStyle>
            <a:lvl1pPr marL="0" indent="0" algn="ctr">
              <a:buNone/>
              <a:defRPr/>
            </a:lvl1pPr>
          </a:lstStyle>
          <a:p>
            <a:endParaRPr lang="en-AU" dirty="0"/>
          </a:p>
        </p:txBody>
      </p:sp>
      <p:sp>
        <p:nvSpPr>
          <p:cNvPr id="14" name="Text Placeholder 2">
            <a:extLst>
              <a:ext uri="{FF2B5EF4-FFF2-40B4-BE49-F238E27FC236}">
                <a16:creationId xmlns:a16="http://schemas.microsoft.com/office/drawing/2014/main" id="{1F1A3DFF-48D8-456A-9024-FA6C8D1C19E0}"/>
              </a:ext>
            </a:extLst>
          </p:cNvPr>
          <p:cNvSpPr>
            <a:spLocks noGrp="1"/>
          </p:cNvSpPr>
          <p:nvPr>
            <p:ph type="body" idx="33"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17" name="Text Placeholder 2">
            <a:extLst>
              <a:ext uri="{FF2B5EF4-FFF2-40B4-BE49-F238E27FC236}">
                <a16:creationId xmlns:a16="http://schemas.microsoft.com/office/drawing/2014/main" id="{90444A4B-0724-4A09-B068-45DD290D8F0A}"/>
              </a:ext>
            </a:extLst>
          </p:cNvPr>
          <p:cNvSpPr>
            <a:spLocks noGrp="1"/>
          </p:cNvSpPr>
          <p:nvPr>
            <p:ph type="body" idx="16" hasCustomPrompt="1"/>
          </p:nvPr>
        </p:nvSpPr>
        <p:spPr>
          <a:xfrm>
            <a:off x="3632034" y="2767250"/>
            <a:ext cx="2254163"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8" name="Text Placeholder 4">
            <a:extLst>
              <a:ext uri="{FF2B5EF4-FFF2-40B4-BE49-F238E27FC236}">
                <a16:creationId xmlns:a16="http://schemas.microsoft.com/office/drawing/2014/main" id="{9733A0B9-CD43-41D0-9449-48B15E1EAD14}"/>
              </a:ext>
            </a:extLst>
          </p:cNvPr>
          <p:cNvSpPr>
            <a:spLocks noGrp="1"/>
          </p:cNvSpPr>
          <p:nvPr>
            <p:ph type="body" sz="quarter" idx="17" hasCustomPrompt="1"/>
          </p:nvPr>
        </p:nvSpPr>
        <p:spPr>
          <a:xfrm>
            <a:off x="3346920" y="280829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0" name="Text Placeholder 15">
            <a:extLst>
              <a:ext uri="{FF2B5EF4-FFF2-40B4-BE49-F238E27FC236}">
                <a16:creationId xmlns:a16="http://schemas.microsoft.com/office/drawing/2014/main" id="{03195A83-38B4-42F9-9EF9-4B3B6D5ADE84}"/>
              </a:ext>
            </a:extLst>
          </p:cNvPr>
          <p:cNvSpPr>
            <a:spLocks noGrp="1"/>
          </p:cNvSpPr>
          <p:nvPr>
            <p:ph type="body" sz="quarter" idx="32"/>
          </p:nvPr>
        </p:nvSpPr>
        <p:spPr>
          <a:xfrm>
            <a:off x="3347542" y="3430446"/>
            <a:ext cx="2538656" cy="25770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DD3CAAE8-547B-4D8F-891C-06EDE87CB6B2}"/>
              </a:ext>
            </a:extLst>
          </p:cNvPr>
          <p:cNvSpPr>
            <a:spLocks noGrp="1"/>
          </p:cNvSpPr>
          <p:nvPr>
            <p:ph type="title"/>
          </p:nvPr>
        </p:nvSpPr>
        <p:spPr/>
        <p:txBody>
          <a:bodyPr/>
          <a:lstStyle/>
          <a:p>
            <a:r>
              <a:rPr lang="en-US"/>
              <a:t>Click to edit Master title style</a:t>
            </a:r>
            <a:endParaRPr lang="en-AU"/>
          </a:p>
        </p:txBody>
      </p:sp>
      <p:sp>
        <p:nvSpPr>
          <p:cNvPr id="16" name="Picture Placeholder 10">
            <a:extLst>
              <a:ext uri="{FF2B5EF4-FFF2-40B4-BE49-F238E27FC236}">
                <a16:creationId xmlns:a16="http://schemas.microsoft.com/office/drawing/2014/main" id="{B34FDCDC-776D-4DCB-8686-B01FB2693FE9}"/>
              </a:ext>
            </a:extLst>
          </p:cNvPr>
          <p:cNvSpPr>
            <a:spLocks noGrp="1"/>
          </p:cNvSpPr>
          <p:nvPr>
            <p:ph type="pic" sz="quarter" idx="34"/>
          </p:nvPr>
        </p:nvSpPr>
        <p:spPr>
          <a:xfrm>
            <a:off x="6299284" y="2808294"/>
            <a:ext cx="2545176" cy="2024830"/>
          </a:xfrm>
          <a:solidFill>
            <a:schemeClr val="bg1"/>
          </a:solidFill>
        </p:spPr>
        <p:txBody>
          <a:bodyPr anchor="ctr" anchorCtr="0"/>
          <a:lstStyle>
            <a:lvl1pPr marL="0" indent="0" algn="ctr">
              <a:buNone/>
              <a:defRPr/>
            </a:lvl1pPr>
          </a:lstStyle>
          <a:p>
            <a:endParaRPr lang="en-AU" dirty="0"/>
          </a:p>
        </p:txBody>
      </p:sp>
      <p:sp>
        <p:nvSpPr>
          <p:cNvPr id="19" name="Text Placeholder 2">
            <a:extLst>
              <a:ext uri="{FF2B5EF4-FFF2-40B4-BE49-F238E27FC236}">
                <a16:creationId xmlns:a16="http://schemas.microsoft.com/office/drawing/2014/main" id="{F3982262-1DFB-408B-9F41-30EAF9AA9ECD}"/>
              </a:ext>
            </a:extLst>
          </p:cNvPr>
          <p:cNvSpPr>
            <a:spLocks noGrp="1"/>
          </p:cNvSpPr>
          <p:nvPr>
            <p:ph type="body" idx="35" hasCustomPrompt="1"/>
          </p:nvPr>
        </p:nvSpPr>
        <p:spPr>
          <a:xfrm>
            <a:off x="9420118" y="2767250"/>
            <a:ext cx="2254163"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5" name="Text Placeholder 4">
            <a:extLst>
              <a:ext uri="{FF2B5EF4-FFF2-40B4-BE49-F238E27FC236}">
                <a16:creationId xmlns:a16="http://schemas.microsoft.com/office/drawing/2014/main" id="{12E19954-D564-4346-BCC9-33B339C78E7A}"/>
              </a:ext>
            </a:extLst>
          </p:cNvPr>
          <p:cNvSpPr>
            <a:spLocks noGrp="1"/>
          </p:cNvSpPr>
          <p:nvPr>
            <p:ph type="body" sz="quarter" idx="36" hasCustomPrompt="1"/>
          </p:nvPr>
        </p:nvSpPr>
        <p:spPr>
          <a:xfrm>
            <a:off x="9135004" y="280829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6" name="Text Placeholder 15">
            <a:extLst>
              <a:ext uri="{FF2B5EF4-FFF2-40B4-BE49-F238E27FC236}">
                <a16:creationId xmlns:a16="http://schemas.microsoft.com/office/drawing/2014/main" id="{CEF1B989-64AA-4476-B10F-D8FA0B8EC518}"/>
              </a:ext>
            </a:extLst>
          </p:cNvPr>
          <p:cNvSpPr>
            <a:spLocks noGrp="1"/>
          </p:cNvSpPr>
          <p:nvPr>
            <p:ph type="body" sz="quarter" idx="37"/>
          </p:nvPr>
        </p:nvSpPr>
        <p:spPr>
          <a:xfrm>
            <a:off x="9135626" y="3430446"/>
            <a:ext cx="2538656" cy="25770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7500745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F05E539-67BC-4279-8969-878E692EF858}"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0" name="Picture Placeholder 10">
            <a:extLst>
              <a:ext uri="{FF2B5EF4-FFF2-40B4-BE49-F238E27FC236}">
                <a16:creationId xmlns:a16="http://schemas.microsoft.com/office/drawing/2014/main" id="{B57AAF38-9234-4295-86BC-D44EB375BBE3}"/>
              </a:ext>
            </a:extLst>
          </p:cNvPr>
          <p:cNvSpPr>
            <a:spLocks noGrp="1"/>
          </p:cNvSpPr>
          <p:nvPr>
            <p:ph type="pic" sz="quarter" idx="13"/>
          </p:nvPr>
        </p:nvSpPr>
        <p:spPr>
          <a:xfrm>
            <a:off x="511200" y="1598567"/>
            <a:ext cx="2545176" cy="2024830"/>
          </a:xfrm>
          <a:solidFill>
            <a:schemeClr val="bg1"/>
          </a:solidFill>
        </p:spPr>
        <p:txBody>
          <a:bodyPr anchor="ctr" anchorCtr="0"/>
          <a:lstStyle>
            <a:lvl1pPr marL="0" indent="0" algn="ctr">
              <a:buNone/>
              <a:defRPr/>
            </a:lvl1pPr>
          </a:lstStyle>
          <a:p>
            <a:endParaRPr lang="en-AU" dirty="0"/>
          </a:p>
        </p:txBody>
      </p:sp>
      <p:sp>
        <p:nvSpPr>
          <p:cNvPr id="35" name="Text Placeholder 15">
            <a:extLst>
              <a:ext uri="{FF2B5EF4-FFF2-40B4-BE49-F238E27FC236}">
                <a16:creationId xmlns:a16="http://schemas.microsoft.com/office/drawing/2014/main" id="{1058BE12-A1E2-4DFD-8A71-E89A9BC7C4E2}"/>
              </a:ext>
            </a:extLst>
          </p:cNvPr>
          <p:cNvSpPr>
            <a:spLocks noGrp="1"/>
          </p:cNvSpPr>
          <p:nvPr>
            <p:ph type="body" sz="quarter" idx="28"/>
          </p:nvPr>
        </p:nvSpPr>
        <p:spPr>
          <a:xfrm>
            <a:off x="511200" y="4484630"/>
            <a:ext cx="2545176" cy="1522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6" name="Text Placeholder 15">
            <a:extLst>
              <a:ext uri="{FF2B5EF4-FFF2-40B4-BE49-F238E27FC236}">
                <a16:creationId xmlns:a16="http://schemas.microsoft.com/office/drawing/2014/main" id="{BCEFBE55-41C2-48B2-B391-6297C21B05D0}"/>
              </a:ext>
            </a:extLst>
          </p:cNvPr>
          <p:cNvSpPr>
            <a:spLocks noGrp="1"/>
          </p:cNvSpPr>
          <p:nvPr>
            <p:ph type="body" sz="quarter" idx="29"/>
          </p:nvPr>
        </p:nvSpPr>
        <p:spPr>
          <a:xfrm>
            <a:off x="3384954" y="4484630"/>
            <a:ext cx="2545176" cy="1522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7" name="Text Placeholder 15">
            <a:extLst>
              <a:ext uri="{FF2B5EF4-FFF2-40B4-BE49-F238E27FC236}">
                <a16:creationId xmlns:a16="http://schemas.microsoft.com/office/drawing/2014/main" id="{913A1B72-7622-49F9-B711-3B5B0AD74E2E}"/>
              </a:ext>
            </a:extLst>
          </p:cNvPr>
          <p:cNvSpPr>
            <a:spLocks noGrp="1"/>
          </p:cNvSpPr>
          <p:nvPr>
            <p:ph type="body" sz="quarter" idx="30"/>
          </p:nvPr>
        </p:nvSpPr>
        <p:spPr>
          <a:xfrm>
            <a:off x="6258708" y="4484630"/>
            <a:ext cx="2545176" cy="1522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8" name="Text Placeholder 15">
            <a:extLst>
              <a:ext uri="{FF2B5EF4-FFF2-40B4-BE49-F238E27FC236}">
                <a16:creationId xmlns:a16="http://schemas.microsoft.com/office/drawing/2014/main" id="{065E935A-3B66-43A5-9C91-DBC515887845}"/>
              </a:ext>
            </a:extLst>
          </p:cNvPr>
          <p:cNvSpPr>
            <a:spLocks noGrp="1"/>
          </p:cNvSpPr>
          <p:nvPr>
            <p:ph type="body" sz="quarter" idx="31"/>
          </p:nvPr>
        </p:nvSpPr>
        <p:spPr>
          <a:xfrm>
            <a:off x="9132461" y="4484630"/>
            <a:ext cx="2545176" cy="1522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9B3823A1-B791-419D-9E52-4A6C6329F442}"/>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23" name="Text Placeholder 2">
            <a:extLst>
              <a:ext uri="{FF2B5EF4-FFF2-40B4-BE49-F238E27FC236}">
                <a16:creationId xmlns:a16="http://schemas.microsoft.com/office/drawing/2014/main" id="{2DC7591B-FDBD-457E-9C0B-DD6E3C004486}"/>
              </a:ext>
            </a:extLst>
          </p:cNvPr>
          <p:cNvSpPr>
            <a:spLocks noGrp="1"/>
          </p:cNvSpPr>
          <p:nvPr>
            <p:ph type="body" idx="32" hasCustomPrompt="1"/>
          </p:nvPr>
        </p:nvSpPr>
        <p:spPr>
          <a:xfrm>
            <a:off x="3621468"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26" name="Text Placeholder 4">
            <a:extLst>
              <a:ext uri="{FF2B5EF4-FFF2-40B4-BE49-F238E27FC236}">
                <a16:creationId xmlns:a16="http://schemas.microsoft.com/office/drawing/2014/main" id="{BCB226EF-2DD4-454F-9807-5EAFBC5CE552}"/>
              </a:ext>
            </a:extLst>
          </p:cNvPr>
          <p:cNvSpPr>
            <a:spLocks noGrp="1"/>
          </p:cNvSpPr>
          <p:nvPr>
            <p:ph type="body" sz="quarter" idx="33" hasCustomPrompt="1"/>
          </p:nvPr>
        </p:nvSpPr>
        <p:spPr>
          <a:xfrm>
            <a:off x="3384954"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9" name="Picture Placeholder 10">
            <a:extLst>
              <a:ext uri="{FF2B5EF4-FFF2-40B4-BE49-F238E27FC236}">
                <a16:creationId xmlns:a16="http://schemas.microsoft.com/office/drawing/2014/main" id="{41973768-BE96-4F38-9BB8-4C7C9A127A4C}"/>
              </a:ext>
            </a:extLst>
          </p:cNvPr>
          <p:cNvSpPr>
            <a:spLocks noGrp="1"/>
          </p:cNvSpPr>
          <p:nvPr>
            <p:ph type="pic" sz="quarter" idx="34"/>
          </p:nvPr>
        </p:nvSpPr>
        <p:spPr>
          <a:xfrm>
            <a:off x="3384954" y="1598567"/>
            <a:ext cx="2545176" cy="2024830"/>
          </a:xfrm>
          <a:solidFill>
            <a:schemeClr val="bg1"/>
          </a:solidFill>
        </p:spPr>
        <p:txBody>
          <a:bodyPr anchor="ctr" anchorCtr="0"/>
          <a:lstStyle>
            <a:lvl1pPr marL="0" indent="0" algn="ctr">
              <a:buNone/>
              <a:defRPr/>
            </a:lvl1pPr>
          </a:lstStyle>
          <a:p>
            <a:endParaRPr lang="en-AU" dirty="0"/>
          </a:p>
        </p:txBody>
      </p:sp>
      <p:sp>
        <p:nvSpPr>
          <p:cNvPr id="31" name="Text Placeholder 2">
            <a:extLst>
              <a:ext uri="{FF2B5EF4-FFF2-40B4-BE49-F238E27FC236}">
                <a16:creationId xmlns:a16="http://schemas.microsoft.com/office/drawing/2014/main" id="{6E354154-D636-4D39-B741-27E172E5C335}"/>
              </a:ext>
            </a:extLst>
          </p:cNvPr>
          <p:cNvSpPr>
            <a:spLocks noGrp="1"/>
          </p:cNvSpPr>
          <p:nvPr>
            <p:ph type="body" idx="35" hasCustomPrompt="1"/>
          </p:nvPr>
        </p:nvSpPr>
        <p:spPr>
          <a:xfrm>
            <a:off x="6495222"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39" name="Text Placeholder 4">
            <a:extLst>
              <a:ext uri="{FF2B5EF4-FFF2-40B4-BE49-F238E27FC236}">
                <a16:creationId xmlns:a16="http://schemas.microsoft.com/office/drawing/2014/main" id="{56700118-7090-4E13-889E-C68F4387828C}"/>
              </a:ext>
            </a:extLst>
          </p:cNvPr>
          <p:cNvSpPr>
            <a:spLocks noGrp="1"/>
          </p:cNvSpPr>
          <p:nvPr>
            <p:ph type="body" sz="quarter" idx="36" hasCustomPrompt="1"/>
          </p:nvPr>
        </p:nvSpPr>
        <p:spPr>
          <a:xfrm>
            <a:off x="6258708"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40" name="Picture Placeholder 10">
            <a:extLst>
              <a:ext uri="{FF2B5EF4-FFF2-40B4-BE49-F238E27FC236}">
                <a16:creationId xmlns:a16="http://schemas.microsoft.com/office/drawing/2014/main" id="{C40154FB-66E3-443F-BF3B-D0FA71ECE52B}"/>
              </a:ext>
            </a:extLst>
          </p:cNvPr>
          <p:cNvSpPr>
            <a:spLocks noGrp="1"/>
          </p:cNvSpPr>
          <p:nvPr>
            <p:ph type="pic" sz="quarter" idx="37"/>
          </p:nvPr>
        </p:nvSpPr>
        <p:spPr>
          <a:xfrm>
            <a:off x="6258708" y="1598567"/>
            <a:ext cx="2545176" cy="2024830"/>
          </a:xfrm>
          <a:solidFill>
            <a:schemeClr val="bg1"/>
          </a:solidFill>
        </p:spPr>
        <p:txBody>
          <a:bodyPr anchor="ctr" anchorCtr="0"/>
          <a:lstStyle>
            <a:lvl1pPr marL="0" indent="0" algn="ctr">
              <a:buNone/>
              <a:defRPr/>
            </a:lvl1pPr>
          </a:lstStyle>
          <a:p>
            <a:endParaRPr lang="en-AU" dirty="0"/>
          </a:p>
        </p:txBody>
      </p:sp>
      <p:sp>
        <p:nvSpPr>
          <p:cNvPr id="41" name="Text Placeholder 2">
            <a:extLst>
              <a:ext uri="{FF2B5EF4-FFF2-40B4-BE49-F238E27FC236}">
                <a16:creationId xmlns:a16="http://schemas.microsoft.com/office/drawing/2014/main" id="{7FF07104-5116-41DD-ADC8-B51297C583A9}"/>
              </a:ext>
            </a:extLst>
          </p:cNvPr>
          <p:cNvSpPr>
            <a:spLocks noGrp="1"/>
          </p:cNvSpPr>
          <p:nvPr>
            <p:ph type="body" idx="38" hasCustomPrompt="1"/>
          </p:nvPr>
        </p:nvSpPr>
        <p:spPr>
          <a:xfrm>
            <a:off x="9368975" y="3821441"/>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42" name="Text Placeholder 4">
            <a:extLst>
              <a:ext uri="{FF2B5EF4-FFF2-40B4-BE49-F238E27FC236}">
                <a16:creationId xmlns:a16="http://schemas.microsoft.com/office/drawing/2014/main" id="{D3601310-8CEB-45A5-B023-D3E8A78E012D}"/>
              </a:ext>
            </a:extLst>
          </p:cNvPr>
          <p:cNvSpPr>
            <a:spLocks noGrp="1"/>
          </p:cNvSpPr>
          <p:nvPr>
            <p:ph type="body" sz="quarter" idx="39" hasCustomPrompt="1"/>
          </p:nvPr>
        </p:nvSpPr>
        <p:spPr>
          <a:xfrm>
            <a:off x="9132461" y="386248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43" name="Picture Placeholder 10">
            <a:extLst>
              <a:ext uri="{FF2B5EF4-FFF2-40B4-BE49-F238E27FC236}">
                <a16:creationId xmlns:a16="http://schemas.microsoft.com/office/drawing/2014/main" id="{68E03CB3-E585-4C68-8AAA-5EF7A2DD02AD}"/>
              </a:ext>
            </a:extLst>
          </p:cNvPr>
          <p:cNvSpPr>
            <a:spLocks noGrp="1"/>
          </p:cNvSpPr>
          <p:nvPr>
            <p:ph type="pic" sz="quarter" idx="40"/>
          </p:nvPr>
        </p:nvSpPr>
        <p:spPr>
          <a:xfrm>
            <a:off x="9132461" y="1598567"/>
            <a:ext cx="2545176" cy="2024830"/>
          </a:xfrm>
          <a:solidFill>
            <a:schemeClr val="bg1"/>
          </a:solidFill>
        </p:spPr>
        <p:txBody>
          <a:bodyPr anchor="ctr" anchorCtr="0"/>
          <a:lstStyle>
            <a:lvl1pPr marL="0" indent="0" algn="ctr">
              <a:buNone/>
              <a:defRPr/>
            </a:lvl1pPr>
          </a:lstStyle>
          <a:p>
            <a:endParaRPr lang="en-AU" dirty="0"/>
          </a:p>
        </p:txBody>
      </p:sp>
    </p:spTree>
    <p:extLst>
      <p:ext uri="{BB962C8B-B14F-4D97-AF65-F5344CB8AC3E}">
        <p14:creationId xmlns:p14="http://schemas.microsoft.com/office/powerpoint/2010/main" val="34419793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0491F16-DB45-42DA-807E-3AE7C773BD71}"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31" name="Text Placeholder 2">
            <a:extLst>
              <a:ext uri="{FF2B5EF4-FFF2-40B4-BE49-F238E27FC236}">
                <a16:creationId xmlns:a16="http://schemas.microsoft.com/office/drawing/2014/main" id="{77AE6954-1E5C-42B0-A00D-3E5269FF4E51}"/>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3" name="Text Placeholder 15">
            <a:extLst>
              <a:ext uri="{FF2B5EF4-FFF2-40B4-BE49-F238E27FC236}">
                <a16:creationId xmlns:a16="http://schemas.microsoft.com/office/drawing/2014/main" id="{804C10A9-4734-474D-865F-0A5FA4B60AA7}"/>
              </a:ext>
            </a:extLst>
          </p:cNvPr>
          <p:cNvSpPr>
            <a:spLocks noGrp="1"/>
          </p:cNvSpPr>
          <p:nvPr>
            <p:ph type="body" sz="quarter" idx="25"/>
          </p:nvPr>
        </p:nvSpPr>
        <p:spPr>
          <a:xfrm>
            <a:off x="511200" y="2773738"/>
            <a:ext cx="5374995" cy="323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8">
            <a:extLst>
              <a:ext uri="{FF2B5EF4-FFF2-40B4-BE49-F238E27FC236}">
                <a16:creationId xmlns:a16="http://schemas.microsoft.com/office/drawing/2014/main" id="{ACB24BF0-6C55-4997-8480-0B8E655CCC0B}"/>
              </a:ext>
            </a:extLst>
          </p:cNvPr>
          <p:cNvSpPr>
            <a:spLocks noGrp="1"/>
          </p:cNvSpPr>
          <p:nvPr>
            <p:ph sz="quarter" idx="31" hasCustomPrompt="1"/>
          </p:nvPr>
        </p:nvSpPr>
        <p:spPr>
          <a:xfrm>
            <a:off x="6231829" y="1598566"/>
            <a:ext cx="5960173" cy="4785225"/>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C0A078A2-B375-4D35-8F80-BDD93153B89B}"/>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683275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0446DC5-69A0-428B-8BCE-273266D930D2}"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0" name="Text Placeholder 2">
            <a:extLst>
              <a:ext uri="{FF2B5EF4-FFF2-40B4-BE49-F238E27FC236}">
                <a16:creationId xmlns:a16="http://schemas.microsoft.com/office/drawing/2014/main" id="{D3F21767-0D62-4272-B743-010126474D06}"/>
              </a:ext>
            </a:extLst>
          </p:cNvPr>
          <p:cNvSpPr>
            <a:spLocks noGrp="1"/>
          </p:cNvSpPr>
          <p:nvPr>
            <p:ph type="body" idx="15" hasCustomPrompt="1"/>
          </p:nvPr>
        </p:nvSpPr>
        <p:spPr>
          <a:xfrm>
            <a:off x="747714" y="1557523"/>
            <a:ext cx="5139100"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1" name="Text Placeholder 4">
            <a:extLst>
              <a:ext uri="{FF2B5EF4-FFF2-40B4-BE49-F238E27FC236}">
                <a16:creationId xmlns:a16="http://schemas.microsoft.com/office/drawing/2014/main" id="{4DDFB581-BBE1-43A6-B402-906CD8AAA7FF}"/>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16" name="Text Placeholder 15">
            <a:extLst>
              <a:ext uri="{FF2B5EF4-FFF2-40B4-BE49-F238E27FC236}">
                <a16:creationId xmlns:a16="http://schemas.microsoft.com/office/drawing/2014/main" id="{99F9F663-0B1E-446A-9E95-3DA24D688F91}"/>
              </a:ext>
            </a:extLst>
          </p:cNvPr>
          <p:cNvSpPr>
            <a:spLocks noGrp="1"/>
          </p:cNvSpPr>
          <p:nvPr>
            <p:ph type="body" sz="quarter" idx="19"/>
          </p:nvPr>
        </p:nvSpPr>
        <p:spPr>
          <a:xfrm>
            <a:off x="511200" y="1987407"/>
            <a:ext cx="5375615" cy="725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Content Placeholder 8">
            <a:extLst>
              <a:ext uri="{FF2B5EF4-FFF2-40B4-BE49-F238E27FC236}">
                <a16:creationId xmlns:a16="http://schemas.microsoft.com/office/drawing/2014/main" id="{F5BD4B00-2C80-4343-AF64-428C666929FD}"/>
              </a:ext>
            </a:extLst>
          </p:cNvPr>
          <p:cNvSpPr>
            <a:spLocks noGrp="1"/>
          </p:cNvSpPr>
          <p:nvPr>
            <p:ph sz="quarter" idx="31" hasCustomPrompt="1"/>
          </p:nvPr>
        </p:nvSpPr>
        <p:spPr>
          <a:xfrm>
            <a:off x="511200" y="2860145"/>
            <a:ext cx="5375614" cy="3147332"/>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BC6F5290-9967-43AB-94BD-6CE1FF44B12D}"/>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18" name="Text Placeholder 2">
            <a:extLst>
              <a:ext uri="{FF2B5EF4-FFF2-40B4-BE49-F238E27FC236}">
                <a16:creationId xmlns:a16="http://schemas.microsoft.com/office/drawing/2014/main" id="{4C9E1DEB-06AB-4EC9-8327-36D5D1DC4C2A}"/>
              </a:ext>
            </a:extLst>
          </p:cNvPr>
          <p:cNvSpPr>
            <a:spLocks noGrp="1"/>
          </p:cNvSpPr>
          <p:nvPr>
            <p:ph type="body" idx="32" hasCustomPrompt="1"/>
          </p:nvPr>
        </p:nvSpPr>
        <p:spPr>
          <a:xfrm>
            <a:off x="6541701" y="1557523"/>
            <a:ext cx="5139100" cy="28299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9" name="Text Placeholder 4">
            <a:extLst>
              <a:ext uri="{FF2B5EF4-FFF2-40B4-BE49-F238E27FC236}">
                <a16:creationId xmlns:a16="http://schemas.microsoft.com/office/drawing/2014/main" id="{8C5BA6AA-1E68-474B-BE79-F771263BD814}"/>
              </a:ext>
            </a:extLst>
          </p:cNvPr>
          <p:cNvSpPr>
            <a:spLocks noGrp="1"/>
          </p:cNvSpPr>
          <p:nvPr>
            <p:ph type="body" sz="quarter" idx="33" hasCustomPrompt="1"/>
          </p:nvPr>
        </p:nvSpPr>
        <p:spPr>
          <a:xfrm>
            <a:off x="6305187"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29FCBB-2EB8-41D3-AEFD-4CBFC8892E65}"/>
              </a:ext>
            </a:extLst>
          </p:cNvPr>
          <p:cNvSpPr>
            <a:spLocks noGrp="1"/>
          </p:cNvSpPr>
          <p:nvPr>
            <p:ph type="body" sz="quarter" idx="34"/>
          </p:nvPr>
        </p:nvSpPr>
        <p:spPr>
          <a:xfrm>
            <a:off x="6305187" y="1987407"/>
            <a:ext cx="5375615" cy="725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Content Placeholder 8">
            <a:extLst>
              <a:ext uri="{FF2B5EF4-FFF2-40B4-BE49-F238E27FC236}">
                <a16:creationId xmlns:a16="http://schemas.microsoft.com/office/drawing/2014/main" id="{F829BECA-D624-46D3-A719-165FBF65F3E9}"/>
              </a:ext>
            </a:extLst>
          </p:cNvPr>
          <p:cNvSpPr>
            <a:spLocks noGrp="1"/>
          </p:cNvSpPr>
          <p:nvPr>
            <p:ph sz="quarter" idx="35" hasCustomPrompt="1"/>
          </p:nvPr>
        </p:nvSpPr>
        <p:spPr>
          <a:xfrm>
            <a:off x="6305187" y="2860145"/>
            <a:ext cx="5375614" cy="3147332"/>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3018693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D02F30BC-AD9C-4695-A18A-E77F9A573DF3}"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0" name="Text Placeholder 15">
            <a:extLst>
              <a:ext uri="{FF2B5EF4-FFF2-40B4-BE49-F238E27FC236}">
                <a16:creationId xmlns:a16="http://schemas.microsoft.com/office/drawing/2014/main" id="{8BCBD47A-99A5-4679-B4BF-ECF12B413996}"/>
              </a:ext>
            </a:extLst>
          </p:cNvPr>
          <p:cNvSpPr>
            <a:spLocks noGrp="1"/>
          </p:cNvSpPr>
          <p:nvPr>
            <p:ph type="body" sz="quarter" idx="25"/>
          </p:nvPr>
        </p:nvSpPr>
        <p:spPr>
          <a:xfrm>
            <a:off x="511200" y="2220718"/>
            <a:ext cx="2545176" cy="959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1" name="Text Placeholder 15">
            <a:extLst>
              <a:ext uri="{FF2B5EF4-FFF2-40B4-BE49-F238E27FC236}">
                <a16:creationId xmlns:a16="http://schemas.microsoft.com/office/drawing/2014/main" id="{39E5D23A-1562-4768-AAF1-63BC1C1207B3}"/>
              </a:ext>
            </a:extLst>
          </p:cNvPr>
          <p:cNvSpPr>
            <a:spLocks noGrp="1"/>
          </p:cNvSpPr>
          <p:nvPr>
            <p:ph type="body" sz="quarter" idx="26"/>
          </p:nvPr>
        </p:nvSpPr>
        <p:spPr>
          <a:xfrm>
            <a:off x="3384954" y="2220718"/>
            <a:ext cx="2545176" cy="959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2" name="Text Placeholder 15">
            <a:extLst>
              <a:ext uri="{FF2B5EF4-FFF2-40B4-BE49-F238E27FC236}">
                <a16:creationId xmlns:a16="http://schemas.microsoft.com/office/drawing/2014/main" id="{DA3F1655-68D7-4C98-A673-2B76591F9678}"/>
              </a:ext>
            </a:extLst>
          </p:cNvPr>
          <p:cNvSpPr>
            <a:spLocks noGrp="1"/>
          </p:cNvSpPr>
          <p:nvPr>
            <p:ph type="body" sz="quarter" idx="27"/>
          </p:nvPr>
        </p:nvSpPr>
        <p:spPr>
          <a:xfrm>
            <a:off x="6258708" y="2220718"/>
            <a:ext cx="2545176" cy="959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3" name="Text Placeholder 15">
            <a:extLst>
              <a:ext uri="{FF2B5EF4-FFF2-40B4-BE49-F238E27FC236}">
                <a16:creationId xmlns:a16="http://schemas.microsoft.com/office/drawing/2014/main" id="{87891742-8575-4B46-A8BB-505D4B4563D5}"/>
              </a:ext>
            </a:extLst>
          </p:cNvPr>
          <p:cNvSpPr>
            <a:spLocks noGrp="1"/>
          </p:cNvSpPr>
          <p:nvPr>
            <p:ph type="body" sz="quarter" idx="28"/>
          </p:nvPr>
        </p:nvSpPr>
        <p:spPr>
          <a:xfrm>
            <a:off x="9132461" y="2220718"/>
            <a:ext cx="2545176" cy="959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6" name="Content Placeholder 8">
            <a:extLst>
              <a:ext uri="{FF2B5EF4-FFF2-40B4-BE49-F238E27FC236}">
                <a16:creationId xmlns:a16="http://schemas.microsoft.com/office/drawing/2014/main" id="{83567B7C-6C0E-4D53-9126-350E10BFFCF6}"/>
              </a:ext>
            </a:extLst>
          </p:cNvPr>
          <p:cNvSpPr>
            <a:spLocks noGrp="1"/>
          </p:cNvSpPr>
          <p:nvPr>
            <p:ph sz="quarter" idx="31" hasCustomPrompt="1"/>
          </p:nvPr>
        </p:nvSpPr>
        <p:spPr>
          <a:xfrm>
            <a:off x="511200"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9" name="Content Placeholder 8">
            <a:extLst>
              <a:ext uri="{FF2B5EF4-FFF2-40B4-BE49-F238E27FC236}">
                <a16:creationId xmlns:a16="http://schemas.microsoft.com/office/drawing/2014/main" id="{03B830BA-21F8-43B9-9467-34603A9BE4FA}"/>
              </a:ext>
            </a:extLst>
          </p:cNvPr>
          <p:cNvSpPr>
            <a:spLocks noGrp="1"/>
          </p:cNvSpPr>
          <p:nvPr>
            <p:ph sz="quarter" idx="32" hasCustomPrompt="1"/>
          </p:nvPr>
        </p:nvSpPr>
        <p:spPr>
          <a:xfrm>
            <a:off x="3384954"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4" name="Content Placeholder 8">
            <a:extLst>
              <a:ext uri="{FF2B5EF4-FFF2-40B4-BE49-F238E27FC236}">
                <a16:creationId xmlns:a16="http://schemas.microsoft.com/office/drawing/2014/main" id="{C976F6A4-849E-423C-B671-C290E2997F15}"/>
              </a:ext>
            </a:extLst>
          </p:cNvPr>
          <p:cNvSpPr>
            <a:spLocks noGrp="1"/>
          </p:cNvSpPr>
          <p:nvPr>
            <p:ph sz="quarter" idx="33" hasCustomPrompt="1"/>
          </p:nvPr>
        </p:nvSpPr>
        <p:spPr>
          <a:xfrm>
            <a:off x="6258708"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5" name="Content Placeholder 8">
            <a:extLst>
              <a:ext uri="{FF2B5EF4-FFF2-40B4-BE49-F238E27FC236}">
                <a16:creationId xmlns:a16="http://schemas.microsoft.com/office/drawing/2014/main" id="{68E47333-C5F8-4A9D-B120-1BE2FF8DC47A}"/>
              </a:ext>
            </a:extLst>
          </p:cNvPr>
          <p:cNvSpPr>
            <a:spLocks noGrp="1"/>
          </p:cNvSpPr>
          <p:nvPr>
            <p:ph sz="quarter" idx="34" hasCustomPrompt="1"/>
          </p:nvPr>
        </p:nvSpPr>
        <p:spPr>
          <a:xfrm>
            <a:off x="9132461" y="3266263"/>
            <a:ext cx="2545176" cy="2741208"/>
          </a:xfrm>
        </p:spPr>
        <p:txBody>
          <a:bodyPr/>
          <a:lstStyle>
            <a:lvl1pPr>
              <a:defRPr/>
            </a:lvl1pPr>
          </a:lstStyle>
          <a:p>
            <a:pPr lvl="0"/>
            <a:r>
              <a:rPr lang="en-AU" dirty="0"/>
              <a:t>Click icon below to add a chart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33992556-25E2-4A14-9157-776D8B16C2B9}"/>
              </a:ext>
            </a:extLst>
          </p:cNvPr>
          <p:cNvSpPr>
            <a:spLocks noGrp="1"/>
          </p:cNvSpPr>
          <p:nvPr>
            <p:ph type="title"/>
          </p:nvPr>
        </p:nvSpPr>
        <p:spPr>
          <a:xfrm>
            <a:off x="747714" y="663755"/>
            <a:ext cx="10929923" cy="315912"/>
          </a:xfrm>
        </p:spPr>
        <p:txBody>
          <a:bodyPr/>
          <a:lstStyle/>
          <a:p>
            <a:r>
              <a:rPr lang="en-US" dirty="0"/>
              <a:t>Click to edit Master title style</a:t>
            </a:r>
            <a:endParaRPr lang="en-AU" dirty="0"/>
          </a:p>
        </p:txBody>
      </p:sp>
      <p:sp>
        <p:nvSpPr>
          <p:cNvPr id="23" name="Text Placeholder 2">
            <a:extLst>
              <a:ext uri="{FF2B5EF4-FFF2-40B4-BE49-F238E27FC236}">
                <a16:creationId xmlns:a16="http://schemas.microsoft.com/office/drawing/2014/main" id="{811FDA66-AB84-42A7-8070-C867A0CE5552}"/>
              </a:ext>
            </a:extLst>
          </p:cNvPr>
          <p:cNvSpPr>
            <a:spLocks noGrp="1"/>
          </p:cNvSpPr>
          <p:nvPr>
            <p:ph type="body" idx="35" hasCustomPrompt="1"/>
          </p:nvPr>
        </p:nvSpPr>
        <p:spPr>
          <a:xfrm>
            <a:off x="3621468"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36" name="Text Placeholder 4">
            <a:extLst>
              <a:ext uri="{FF2B5EF4-FFF2-40B4-BE49-F238E27FC236}">
                <a16:creationId xmlns:a16="http://schemas.microsoft.com/office/drawing/2014/main" id="{C803AC37-803D-4F1A-9A80-304D8F2D0FAA}"/>
              </a:ext>
            </a:extLst>
          </p:cNvPr>
          <p:cNvSpPr>
            <a:spLocks noGrp="1"/>
          </p:cNvSpPr>
          <p:nvPr>
            <p:ph type="body" sz="quarter" idx="36" hasCustomPrompt="1"/>
          </p:nvPr>
        </p:nvSpPr>
        <p:spPr>
          <a:xfrm>
            <a:off x="3384954"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7" name="Text Placeholder 2">
            <a:extLst>
              <a:ext uri="{FF2B5EF4-FFF2-40B4-BE49-F238E27FC236}">
                <a16:creationId xmlns:a16="http://schemas.microsoft.com/office/drawing/2014/main" id="{2B88131D-4C73-4404-8A4D-1078B6F10B1A}"/>
              </a:ext>
            </a:extLst>
          </p:cNvPr>
          <p:cNvSpPr>
            <a:spLocks noGrp="1"/>
          </p:cNvSpPr>
          <p:nvPr>
            <p:ph type="body" idx="37" hasCustomPrompt="1"/>
          </p:nvPr>
        </p:nvSpPr>
        <p:spPr>
          <a:xfrm>
            <a:off x="6495222"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38" name="Text Placeholder 4">
            <a:extLst>
              <a:ext uri="{FF2B5EF4-FFF2-40B4-BE49-F238E27FC236}">
                <a16:creationId xmlns:a16="http://schemas.microsoft.com/office/drawing/2014/main" id="{4F6C4F4B-5241-4546-8F49-DB2FC64A8A64}"/>
              </a:ext>
            </a:extLst>
          </p:cNvPr>
          <p:cNvSpPr>
            <a:spLocks noGrp="1"/>
          </p:cNvSpPr>
          <p:nvPr>
            <p:ph type="body" sz="quarter" idx="38" hasCustomPrompt="1"/>
          </p:nvPr>
        </p:nvSpPr>
        <p:spPr>
          <a:xfrm>
            <a:off x="6258708"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9" name="Text Placeholder 2">
            <a:extLst>
              <a:ext uri="{FF2B5EF4-FFF2-40B4-BE49-F238E27FC236}">
                <a16:creationId xmlns:a16="http://schemas.microsoft.com/office/drawing/2014/main" id="{92811514-EF88-476F-893D-C8221F384E44}"/>
              </a:ext>
            </a:extLst>
          </p:cNvPr>
          <p:cNvSpPr>
            <a:spLocks noGrp="1"/>
          </p:cNvSpPr>
          <p:nvPr>
            <p:ph type="body" idx="39" hasCustomPrompt="1"/>
          </p:nvPr>
        </p:nvSpPr>
        <p:spPr>
          <a:xfrm>
            <a:off x="9368975"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40" name="Text Placeholder 4">
            <a:extLst>
              <a:ext uri="{FF2B5EF4-FFF2-40B4-BE49-F238E27FC236}">
                <a16:creationId xmlns:a16="http://schemas.microsoft.com/office/drawing/2014/main" id="{04C1810B-DE83-43EC-8F36-EC69A7B7DF02}"/>
              </a:ext>
            </a:extLst>
          </p:cNvPr>
          <p:cNvSpPr>
            <a:spLocks noGrp="1"/>
          </p:cNvSpPr>
          <p:nvPr>
            <p:ph type="body" sz="quarter" idx="40" hasCustomPrompt="1"/>
          </p:nvPr>
        </p:nvSpPr>
        <p:spPr>
          <a:xfrm>
            <a:off x="9132461"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110113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B8BC879-5B3E-4C87-99C4-8A66AED30EBF}"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1557523"/>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922634-4917-4598-B277-FC4ABF6C3AD4}"/>
              </a:ext>
            </a:extLst>
          </p:cNvPr>
          <p:cNvSpPr>
            <a:spLocks noGrp="1"/>
          </p:cNvSpPr>
          <p:nvPr>
            <p:ph type="body" sz="quarter" idx="20"/>
          </p:nvPr>
        </p:nvSpPr>
        <p:spPr>
          <a:xfrm>
            <a:off x="511200" y="2220718"/>
            <a:ext cx="3489354" cy="3786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3" name="Text Placeholder 15">
            <a:extLst>
              <a:ext uri="{FF2B5EF4-FFF2-40B4-BE49-F238E27FC236}">
                <a16:creationId xmlns:a16="http://schemas.microsoft.com/office/drawing/2014/main" id="{E6F80D51-3A00-4B82-868E-1911BC45F01A}"/>
              </a:ext>
            </a:extLst>
          </p:cNvPr>
          <p:cNvSpPr>
            <a:spLocks noGrp="1"/>
          </p:cNvSpPr>
          <p:nvPr>
            <p:ph type="body" sz="quarter" idx="21"/>
          </p:nvPr>
        </p:nvSpPr>
        <p:spPr>
          <a:xfrm>
            <a:off x="4351323" y="2220718"/>
            <a:ext cx="3489354" cy="3786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4" name="Text Placeholder 15">
            <a:extLst>
              <a:ext uri="{FF2B5EF4-FFF2-40B4-BE49-F238E27FC236}">
                <a16:creationId xmlns:a16="http://schemas.microsoft.com/office/drawing/2014/main" id="{5B08ADB3-C344-4186-A0AA-29CDD1CA8796}"/>
              </a:ext>
            </a:extLst>
          </p:cNvPr>
          <p:cNvSpPr>
            <a:spLocks noGrp="1"/>
          </p:cNvSpPr>
          <p:nvPr>
            <p:ph type="body" sz="quarter" idx="22"/>
          </p:nvPr>
        </p:nvSpPr>
        <p:spPr>
          <a:xfrm>
            <a:off x="8188283" y="2220718"/>
            <a:ext cx="3489354" cy="3786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a:extLst>
              <a:ext uri="{FF2B5EF4-FFF2-40B4-BE49-F238E27FC236}">
                <a16:creationId xmlns:a16="http://schemas.microsoft.com/office/drawing/2014/main" id="{3AB5701B-2335-4869-B94E-C59C2C627A9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20" name="Text Placeholder 2">
            <a:extLst>
              <a:ext uri="{FF2B5EF4-FFF2-40B4-BE49-F238E27FC236}">
                <a16:creationId xmlns:a16="http://schemas.microsoft.com/office/drawing/2014/main" id="{5517A6E0-3AB6-4BD6-A779-3BA98802887A}"/>
              </a:ext>
            </a:extLst>
          </p:cNvPr>
          <p:cNvSpPr>
            <a:spLocks noGrp="1"/>
          </p:cNvSpPr>
          <p:nvPr>
            <p:ph type="body" idx="23" hasCustomPrompt="1"/>
          </p:nvPr>
        </p:nvSpPr>
        <p:spPr>
          <a:xfrm>
            <a:off x="4587837" y="1557523"/>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1" name="Text Placeholder 4">
            <a:extLst>
              <a:ext uri="{FF2B5EF4-FFF2-40B4-BE49-F238E27FC236}">
                <a16:creationId xmlns:a16="http://schemas.microsoft.com/office/drawing/2014/main" id="{7C7FEA7A-EB26-4746-A13A-82FF2A60EE8D}"/>
              </a:ext>
            </a:extLst>
          </p:cNvPr>
          <p:cNvSpPr>
            <a:spLocks noGrp="1"/>
          </p:cNvSpPr>
          <p:nvPr>
            <p:ph type="body" sz="quarter" idx="24" hasCustomPrompt="1"/>
          </p:nvPr>
        </p:nvSpPr>
        <p:spPr>
          <a:xfrm>
            <a:off x="4351323"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5" name="Text Placeholder 2">
            <a:extLst>
              <a:ext uri="{FF2B5EF4-FFF2-40B4-BE49-F238E27FC236}">
                <a16:creationId xmlns:a16="http://schemas.microsoft.com/office/drawing/2014/main" id="{401E9693-C220-4E4F-9776-D14AAF372994}"/>
              </a:ext>
            </a:extLst>
          </p:cNvPr>
          <p:cNvSpPr>
            <a:spLocks noGrp="1"/>
          </p:cNvSpPr>
          <p:nvPr>
            <p:ph type="body" idx="25" hasCustomPrompt="1"/>
          </p:nvPr>
        </p:nvSpPr>
        <p:spPr>
          <a:xfrm>
            <a:off x="8427960" y="1557523"/>
            <a:ext cx="3252840"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6" name="Text Placeholder 4">
            <a:extLst>
              <a:ext uri="{FF2B5EF4-FFF2-40B4-BE49-F238E27FC236}">
                <a16:creationId xmlns:a16="http://schemas.microsoft.com/office/drawing/2014/main" id="{F099F8DF-6FF0-496C-B162-A4B5AFDFA328}"/>
              </a:ext>
            </a:extLst>
          </p:cNvPr>
          <p:cNvSpPr>
            <a:spLocks noGrp="1"/>
          </p:cNvSpPr>
          <p:nvPr>
            <p:ph type="body" sz="quarter" idx="26" hasCustomPrompt="1"/>
          </p:nvPr>
        </p:nvSpPr>
        <p:spPr>
          <a:xfrm>
            <a:off x="8191446"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6978725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oxes">
    <p:spTree>
      <p:nvGrpSpPr>
        <p:cNvPr id="1" name=""/>
        <p:cNvGrpSpPr/>
        <p:nvPr/>
      </p:nvGrpSpPr>
      <p:grpSpPr>
        <a:xfrm>
          <a:off x="0" y="0"/>
          <a:ext cx="0" cy="0"/>
          <a:chOff x="0" y="0"/>
          <a:chExt cx="0" cy="0"/>
        </a:xfrm>
      </p:grpSpPr>
      <p:sp>
        <p:nvSpPr>
          <p:cNvPr id="73" name="Text Placeholder 72">
            <a:extLst>
              <a:ext uri="{FF2B5EF4-FFF2-40B4-BE49-F238E27FC236}">
                <a16:creationId xmlns:a16="http://schemas.microsoft.com/office/drawing/2014/main" id="{353B32E7-D73A-43CB-9D80-F1E080C92C86}"/>
              </a:ext>
            </a:extLst>
          </p:cNvPr>
          <p:cNvSpPr>
            <a:spLocks noGrp="1"/>
          </p:cNvSpPr>
          <p:nvPr>
            <p:ph type="body" sz="quarter" idx="24" hasCustomPrompt="1"/>
          </p:nvPr>
        </p:nvSpPr>
        <p:spPr>
          <a:xfrm>
            <a:off x="1422449" y="1598567"/>
            <a:ext cx="4635451" cy="2024830"/>
          </a:xfrm>
          <a:custGeom>
            <a:avLst/>
            <a:gdLst>
              <a:gd name="connsiteX0" fmla="*/ 0 w 4838232"/>
              <a:gd name="connsiteY0" fmla="*/ 0 h 2232000"/>
              <a:gd name="connsiteX1" fmla="*/ 4716000 w 4838232"/>
              <a:gd name="connsiteY1" fmla="*/ 0 h 2232000"/>
              <a:gd name="connsiteX2" fmla="*/ 4716000 w 4838232"/>
              <a:gd name="connsiteY2" fmla="*/ 993768 h 2232000"/>
              <a:gd name="connsiteX3" fmla="*/ 4838232 w 4838232"/>
              <a:gd name="connsiteY3" fmla="*/ 1116000 h 2232000"/>
              <a:gd name="connsiteX4" fmla="*/ 4716000 w 4838232"/>
              <a:gd name="connsiteY4" fmla="*/ 1238232 h 2232000"/>
              <a:gd name="connsiteX5" fmla="*/ 4716000 w 4838232"/>
              <a:gd name="connsiteY5" fmla="*/ 2232000 h 2232000"/>
              <a:gd name="connsiteX6" fmla="*/ 0 w 4838232"/>
              <a:gd name="connsiteY6" fmla="*/ 223200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8232" h="2232000">
                <a:moveTo>
                  <a:pt x="0" y="0"/>
                </a:moveTo>
                <a:lnTo>
                  <a:pt x="4716000" y="0"/>
                </a:lnTo>
                <a:lnTo>
                  <a:pt x="4716000" y="993768"/>
                </a:lnTo>
                <a:lnTo>
                  <a:pt x="4838232" y="1116000"/>
                </a:lnTo>
                <a:lnTo>
                  <a:pt x="4716000" y="1238232"/>
                </a:lnTo>
                <a:lnTo>
                  <a:pt x="4716000" y="2232000"/>
                </a:lnTo>
                <a:lnTo>
                  <a:pt x="0" y="2232000"/>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4" name="Text Placeholder 73">
            <a:extLst>
              <a:ext uri="{FF2B5EF4-FFF2-40B4-BE49-F238E27FC236}">
                <a16:creationId xmlns:a16="http://schemas.microsoft.com/office/drawing/2014/main" id="{A0369CFB-9C23-49E2-9324-F9161303CC3B}"/>
              </a:ext>
            </a:extLst>
          </p:cNvPr>
          <p:cNvSpPr>
            <a:spLocks noGrp="1"/>
          </p:cNvSpPr>
          <p:nvPr>
            <p:ph type="body" sz="quarter" idx="27" hasCustomPrompt="1"/>
          </p:nvPr>
        </p:nvSpPr>
        <p:spPr>
          <a:xfrm>
            <a:off x="6229350" y="1598567"/>
            <a:ext cx="4530753" cy="2138917"/>
          </a:xfrm>
          <a:custGeom>
            <a:avLst/>
            <a:gdLst>
              <a:gd name="connsiteX0" fmla="*/ 0 w 4716000"/>
              <a:gd name="connsiteY0" fmla="*/ 0 h 2357760"/>
              <a:gd name="connsiteX1" fmla="*/ 4716000 w 4716000"/>
              <a:gd name="connsiteY1" fmla="*/ 0 h 2357760"/>
              <a:gd name="connsiteX2" fmla="*/ 4716000 w 4716000"/>
              <a:gd name="connsiteY2" fmla="*/ 2232000 h 2357760"/>
              <a:gd name="connsiteX3" fmla="*/ 2483761 w 4716000"/>
              <a:gd name="connsiteY3" fmla="*/ 2232000 h 2357760"/>
              <a:gd name="connsiteX4" fmla="*/ 2358001 w 4716000"/>
              <a:gd name="connsiteY4" fmla="*/ 2357760 h 2357760"/>
              <a:gd name="connsiteX5" fmla="*/ 2232241 w 4716000"/>
              <a:gd name="connsiteY5" fmla="*/ 2232000 h 2357760"/>
              <a:gd name="connsiteX6" fmla="*/ 0 w 4716000"/>
              <a:gd name="connsiteY6" fmla="*/ 2232000 h 235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000" h="2357760">
                <a:moveTo>
                  <a:pt x="0" y="0"/>
                </a:moveTo>
                <a:lnTo>
                  <a:pt x="4716000" y="0"/>
                </a:lnTo>
                <a:lnTo>
                  <a:pt x="4716000" y="2232000"/>
                </a:lnTo>
                <a:lnTo>
                  <a:pt x="2483761" y="2232000"/>
                </a:lnTo>
                <a:lnTo>
                  <a:pt x="2358001" y="2357760"/>
                </a:lnTo>
                <a:lnTo>
                  <a:pt x="2232241" y="2232000"/>
                </a:lnTo>
                <a:lnTo>
                  <a:pt x="0" y="2232000"/>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6" name="Text Placeholder 75">
            <a:extLst>
              <a:ext uri="{FF2B5EF4-FFF2-40B4-BE49-F238E27FC236}">
                <a16:creationId xmlns:a16="http://schemas.microsoft.com/office/drawing/2014/main" id="{DD590619-0F73-4AB6-A986-ED23D70C2F50}"/>
              </a:ext>
            </a:extLst>
          </p:cNvPr>
          <p:cNvSpPr>
            <a:spLocks noGrp="1"/>
          </p:cNvSpPr>
          <p:nvPr>
            <p:ph type="body" sz="quarter" idx="33" hasCustomPrompt="1"/>
          </p:nvPr>
        </p:nvSpPr>
        <p:spPr>
          <a:xfrm>
            <a:off x="1422449" y="3688777"/>
            <a:ext cx="4521151" cy="2138147"/>
          </a:xfrm>
          <a:custGeom>
            <a:avLst/>
            <a:gdLst>
              <a:gd name="connsiteX0" fmla="*/ 2358001 w 4716000"/>
              <a:gd name="connsiteY0" fmla="*/ 0 h 2356911"/>
              <a:gd name="connsiteX1" fmla="*/ 2482912 w 4716000"/>
              <a:gd name="connsiteY1" fmla="*/ 124911 h 2356911"/>
              <a:gd name="connsiteX2" fmla="*/ 4716000 w 4716000"/>
              <a:gd name="connsiteY2" fmla="*/ 124911 h 2356911"/>
              <a:gd name="connsiteX3" fmla="*/ 4716000 w 4716000"/>
              <a:gd name="connsiteY3" fmla="*/ 2356911 h 2356911"/>
              <a:gd name="connsiteX4" fmla="*/ 0 w 4716000"/>
              <a:gd name="connsiteY4" fmla="*/ 2356911 h 2356911"/>
              <a:gd name="connsiteX5" fmla="*/ 0 w 4716000"/>
              <a:gd name="connsiteY5" fmla="*/ 124911 h 2356911"/>
              <a:gd name="connsiteX6" fmla="*/ 2233090 w 4716000"/>
              <a:gd name="connsiteY6" fmla="*/ 124911 h 23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000" h="2356911">
                <a:moveTo>
                  <a:pt x="2358001" y="0"/>
                </a:moveTo>
                <a:lnTo>
                  <a:pt x="2482912" y="124911"/>
                </a:lnTo>
                <a:lnTo>
                  <a:pt x="4716000" y="124911"/>
                </a:lnTo>
                <a:lnTo>
                  <a:pt x="4716000" y="2356911"/>
                </a:lnTo>
                <a:lnTo>
                  <a:pt x="0" y="2356911"/>
                </a:lnTo>
                <a:lnTo>
                  <a:pt x="0" y="124911"/>
                </a:lnTo>
                <a:lnTo>
                  <a:pt x="2233090" y="124911"/>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75" name="Text Placeholder 74">
            <a:extLst>
              <a:ext uri="{FF2B5EF4-FFF2-40B4-BE49-F238E27FC236}">
                <a16:creationId xmlns:a16="http://schemas.microsoft.com/office/drawing/2014/main" id="{2A009142-F2E2-453B-8836-4DB53AD69FC6}"/>
              </a:ext>
            </a:extLst>
          </p:cNvPr>
          <p:cNvSpPr>
            <a:spLocks noGrp="1"/>
          </p:cNvSpPr>
          <p:nvPr>
            <p:ph type="body" sz="quarter" idx="36" hasCustomPrompt="1"/>
          </p:nvPr>
        </p:nvSpPr>
        <p:spPr>
          <a:xfrm>
            <a:off x="6115051" y="3802094"/>
            <a:ext cx="4645052" cy="2024830"/>
          </a:xfrm>
          <a:custGeom>
            <a:avLst/>
            <a:gdLst>
              <a:gd name="connsiteX0" fmla="*/ 125514 w 4841514"/>
              <a:gd name="connsiteY0" fmla="*/ 0 h 2232000"/>
              <a:gd name="connsiteX1" fmla="*/ 4841514 w 4841514"/>
              <a:gd name="connsiteY1" fmla="*/ 0 h 2232000"/>
              <a:gd name="connsiteX2" fmla="*/ 4841514 w 4841514"/>
              <a:gd name="connsiteY2" fmla="*/ 2232000 h 2232000"/>
              <a:gd name="connsiteX3" fmla="*/ 125514 w 4841514"/>
              <a:gd name="connsiteY3" fmla="*/ 2232000 h 2232000"/>
              <a:gd name="connsiteX4" fmla="*/ 125514 w 4841514"/>
              <a:gd name="connsiteY4" fmla="*/ 1241515 h 2232000"/>
              <a:gd name="connsiteX5" fmla="*/ 0 w 4841514"/>
              <a:gd name="connsiteY5" fmla="*/ 1116001 h 2232000"/>
              <a:gd name="connsiteX6" fmla="*/ 125514 w 4841514"/>
              <a:gd name="connsiteY6" fmla="*/ 990487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514" h="2232000">
                <a:moveTo>
                  <a:pt x="125514" y="0"/>
                </a:moveTo>
                <a:lnTo>
                  <a:pt x="4841514" y="0"/>
                </a:lnTo>
                <a:lnTo>
                  <a:pt x="4841514" y="2232000"/>
                </a:lnTo>
                <a:lnTo>
                  <a:pt x="125514" y="2232000"/>
                </a:lnTo>
                <a:lnTo>
                  <a:pt x="125514" y="1241515"/>
                </a:lnTo>
                <a:lnTo>
                  <a:pt x="0" y="1116001"/>
                </a:lnTo>
                <a:lnTo>
                  <a:pt x="125514" y="990487"/>
                </a:lnTo>
                <a:close/>
              </a:path>
            </a:pathLst>
          </a:custGeom>
          <a:solidFill>
            <a:schemeClr val="tx1"/>
          </a:solidFill>
        </p:spPr>
        <p:txBody>
          <a:bodyPr wrap="squar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25B7B68-B3E8-445E-BFD5-F614EBCB9D22}"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2408648" y="1860047"/>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50" name="Text Placeholder 2">
            <a:extLst>
              <a:ext uri="{FF2B5EF4-FFF2-40B4-BE49-F238E27FC236}">
                <a16:creationId xmlns:a16="http://schemas.microsoft.com/office/drawing/2014/main" id="{4E8435D5-FEDF-4386-9416-F4F83F081530}"/>
              </a:ext>
            </a:extLst>
          </p:cNvPr>
          <p:cNvSpPr>
            <a:spLocks noGrp="1"/>
          </p:cNvSpPr>
          <p:nvPr>
            <p:ph type="body" idx="25" hasCustomPrompt="1"/>
          </p:nvPr>
        </p:nvSpPr>
        <p:spPr>
          <a:xfrm>
            <a:off x="1585924" y="1799564"/>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4" name="Text Placeholder 2">
            <a:extLst>
              <a:ext uri="{FF2B5EF4-FFF2-40B4-BE49-F238E27FC236}">
                <a16:creationId xmlns:a16="http://schemas.microsoft.com/office/drawing/2014/main" id="{E7450D63-B1DB-4C4D-8E92-01E89F02C7A6}"/>
              </a:ext>
            </a:extLst>
          </p:cNvPr>
          <p:cNvSpPr>
            <a:spLocks noGrp="1"/>
          </p:cNvSpPr>
          <p:nvPr>
            <p:ph type="body" idx="28" hasCustomPrompt="1"/>
          </p:nvPr>
        </p:nvSpPr>
        <p:spPr>
          <a:xfrm>
            <a:off x="7238590" y="1860047"/>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55" name="Text Placeholder 2">
            <a:extLst>
              <a:ext uri="{FF2B5EF4-FFF2-40B4-BE49-F238E27FC236}">
                <a16:creationId xmlns:a16="http://schemas.microsoft.com/office/drawing/2014/main" id="{0659D406-C753-4492-BDBD-477A1613AAEF}"/>
              </a:ext>
            </a:extLst>
          </p:cNvPr>
          <p:cNvSpPr>
            <a:spLocks noGrp="1"/>
          </p:cNvSpPr>
          <p:nvPr>
            <p:ph type="body" idx="29" hasCustomPrompt="1"/>
          </p:nvPr>
        </p:nvSpPr>
        <p:spPr>
          <a:xfrm>
            <a:off x="6415866" y="1799564"/>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7" name="Text Placeholder 15">
            <a:extLst>
              <a:ext uri="{FF2B5EF4-FFF2-40B4-BE49-F238E27FC236}">
                <a16:creationId xmlns:a16="http://schemas.microsoft.com/office/drawing/2014/main" id="{792E2B29-BF3F-49BF-8776-E939E2505EF9}"/>
              </a:ext>
            </a:extLst>
          </p:cNvPr>
          <p:cNvSpPr>
            <a:spLocks noGrp="1"/>
          </p:cNvSpPr>
          <p:nvPr>
            <p:ph type="body" sz="quarter" idx="31"/>
          </p:nvPr>
        </p:nvSpPr>
        <p:spPr>
          <a:xfrm>
            <a:off x="2408648" y="2505957"/>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9" name="Text Placeholder 15">
            <a:extLst>
              <a:ext uri="{FF2B5EF4-FFF2-40B4-BE49-F238E27FC236}">
                <a16:creationId xmlns:a16="http://schemas.microsoft.com/office/drawing/2014/main" id="{21B825F4-A334-4C92-A2A8-642496DF85B2}"/>
              </a:ext>
            </a:extLst>
          </p:cNvPr>
          <p:cNvSpPr>
            <a:spLocks noGrp="1"/>
          </p:cNvSpPr>
          <p:nvPr>
            <p:ph type="body" sz="quarter" idx="32"/>
          </p:nvPr>
        </p:nvSpPr>
        <p:spPr>
          <a:xfrm>
            <a:off x="7238590" y="2505957"/>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1" name="Text Placeholder 2">
            <a:extLst>
              <a:ext uri="{FF2B5EF4-FFF2-40B4-BE49-F238E27FC236}">
                <a16:creationId xmlns:a16="http://schemas.microsoft.com/office/drawing/2014/main" id="{60E43235-1083-4CE8-B7E8-F6F53476F06B}"/>
              </a:ext>
            </a:extLst>
          </p:cNvPr>
          <p:cNvSpPr>
            <a:spLocks noGrp="1"/>
          </p:cNvSpPr>
          <p:nvPr>
            <p:ph type="body" idx="34" hasCustomPrompt="1"/>
          </p:nvPr>
        </p:nvSpPr>
        <p:spPr>
          <a:xfrm>
            <a:off x="2408648" y="4063574"/>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62" name="Text Placeholder 2">
            <a:extLst>
              <a:ext uri="{FF2B5EF4-FFF2-40B4-BE49-F238E27FC236}">
                <a16:creationId xmlns:a16="http://schemas.microsoft.com/office/drawing/2014/main" id="{94CC82DB-EA0C-43D1-B169-4D2CE02081A8}"/>
              </a:ext>
            </a:extLst>
          </p:cNvPr>
          <p:cNvSpPr>
            <a:spLocks noGrp="1"/>
          </p:cNvSpPr>
          <p:nvPr>
            <p:ph type="body" idx="35" hasCustomPrompt="1"/>
          </p:nvPr>
        </p:nvSpPr>
        <p:spPr>
          <a:xfrm>
            <a:off x="1585924" y="4003091"/>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64" name="Text Placeholder 2">
            <a:extLst>
              <a:ext uri="{FF2B5EF4-FFF2-40B4-BE49-F238E27FC236}">
                <a16:creationId xmlns:a16="http://schemas.microsoft.com/office/drawing/2014/main" id="{9239D287-CEB5-4284-A1C8-2F5B0AF97763}"/>
              </a:ext>
            </a:extLst>
          </p:cNvPr>
          <p:cNvSpPr>
            <a:spLocks noGrp="1"/>
          </p:cNvSpPr>
          <p:nvPr>
            <p:ph type="body" idx="37" hasCustomPrompt="1"/>
          </p:nvPr>
        </p:nvSpPr>
        <p:spPr>
          <a:xfrm>
            <a:off x="7238590" y="4063574"/>
            <a:ext cx="3315110" cy="499013"/>
          </a:xfrm>
        </p:spPr>
        <p:txBody>
          <a:bodyPr anchor="ctr" anchorCtr="0"/>
          <a:lstStyle>
            <a:lvl1pPr marL="0" indent="0">
              <a:spcBef>
                <a:spcPts val="0"/>
              </a:spcBef>
              <a:buNone/>
              <a:defRPr sz="1800" b="0">
                <a:solidFill>
                  <a:schemeClr val="bg1"/>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p:txBody>
      </p:sp>
      <p:sp>
        <p:nvSpPr>
          <p:cNvPr id="65" name="Text Placeholder 2">
            <a:extLst>
              <a:ext uri="{FF2B5EF4-FFF2-40B4-BE49-F238E27FC236}">
                <a16:creationId xmlns:a16="http://schemas.microsoft.com/office/drawing/2014/main" id="{0B28E63B-876B-40F0-AEFD-7F62842FFA61}"/>
              </a:ext>
            </a:extLst>
          </p:cNvPr>
          <p:cNvSpPr>
            <a:spLocks noGrp="1"/>
          </p:cNvSpPr>
          <p:nvPr>
            <p:ph type="body" idx="38" hasCustomPrompt="1"/>
          </p:nvPr>
        </p:nvSpPr>
        <p:spPr>
          <a:xfrm>
            <a:off x="6415866" y="4003091"/>
            <a:ext cx="686366" cy="617587"/>
          </a:xfrm>
        </p:spPr>
        <p:txBody>
          <a:bodyPr anchor="t" anchorCtr="0"/>
          <a:lstStyle>
            <a:lvl1pPr marL="0" indent="0" algn="ctr">
              <a:lnSpc>
                <a:spcPct val="80000"/>
              </a:lnSpc>
              <a:spcBef>
                <a:spcPts val="0"/>
              </a:spcBef>
              <a:buNone/>
              <a:defRPr sz="6000" b="0">
                <a:solidFill>
                  <a:schemeClr val="accent2"/>
                </a:solidFill>
                <a:latin typeface="+mj-lt"/>
              </a:defRPr>
            </a:lvl1pPr>
            <a:lvl2pPr marL="0" indent="0">
              <a:buNone/>
              <a:defRPr sz="11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66" name="Text Placeholder 15">
            <a:extLst>
              <a:ext uri="{FF2B5EF4-FFF2-40B4-BE49-F238E27FC236}">
                <a16:creationId xmlns:a16="http://schemas.microsoft.com/office/drawing/2014/main" id="{4C9689CC-FD03-4702-9911-BB54C231A01C}"/>
              </a:ext>
            </a:extLst>
          </p:cNvPr>
          <p:cNvSpPr>
            <a:spLocks noGrp="1"/>
          </p:cNvSpPr>
          <p:nvPr>
            <p:ph type="body" sz="quarter" idx="39"/>
          </p:nvPr>
        </p:nvSpPr>
        <p:spPr>
          <a:xfrm>
            <a:off x="2408648" y="4709484"/>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7" name="Text Placeholder 15">
            <a:extLst>
              <a:ext uri="{FF2B5EF4-FFF2-40B4-BE49-F238E27FC236}">
                <a16:creationId xmlns:a16="http://schemas.microsoft.com/office/drawing/2014/main" id="{828BEB27-947A-414B-A6EB-9A46662B81F0}"/>
              </a:ext>
            </a:extLst>
          </p:cNvPr>
          <p:cNvSpPr>
            <a:spLocks noGrp="1"/>
          </p:cNvSpPr>
          <p:nvPr>
            <p:ph type="body" sz="quarter" idx="40"/>
          </p:nvPr>
        </p:nvSpPr>
        <p:spPr>
          <a:xfrm>
            <a:off x="7238590" y="4709484"/>
            <a:ext cx="3315110" cy="9332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CEFEFDC9-C35B-4A8C-9DE7-897CA71B45DD}"/>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Tree>
    <p:extLst>
      <p:ext uri="{BB962C8B-B14F-4D97-AF65-F5344CB8AC3E}">
        <p14:creationId xmlns:p14="http://schemas.microsoft.com/office/powerpoint/2010/main" val="21540081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6417C7D-B3E6-43D1-AA50-B6080C2B95CF}"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3812800"/>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385384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922634-4917-4598-B277-FC4ABF6C3AD4}"/>
              </a:ext>
            </a:extLst>
          </p:cNvPr>
          <p:cNvSpPr>
            <a:spLocks noGrp="1"/>
          </p:cNvSpPr>
          <p:nvPr>
            <p:ph type="body" sz="quarter" idx="20"/>
          </p:nvPr>
        </p:nvSpPr>
        <p:spPr>
          <a:xfrm>
            <a:off x="511200" y="4475989"/>
            <a:ext cx="3489354" cy="15314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9" name="Text Placeholder 2">
            <a:extLst>
              <a:ext uri="{FF2B5EF4-FFF2-40B4-BE49-F238E27FC236}">
                <a16:creationId xmlns:a16="http://schemas.microsoft.com/office/drawing/2014/main" id="{B1DEDC32-EC7B-49E4-8223-6BCFD1194524}"/>
              </a:ext>
            </a:extLst>
          </p:cNvPr>
          <p:cNvSpPr>
            <a:spLocks noGrp="1"/>
          </p:cNvSpPr>
          <p:nvPr>
            <p:ph type="body" idx="53"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3" name="Title 2">
            <a:extLst>
              <a:ext uri="{FF2B5EF4-FFF2-40B4-BE49-F238E27FC236}">
                <a16:creationId xmlns:a16="http://schemas.microsoft.com/office/drawing/2014/main" id="{A4B1835B-D152-425B-B4C5-4EB5CAEE4DC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50" name="Text Placeholder 4">
            <a:extLst>
              <a:ext uri="{FF2B5EF4-FFF2-40B4-BE49-F238E27FC236}">
                <a16:creationId xmlns:a16="http://schemas.microsoft.com/office/drawing/2014/main" id="{E3B019FE-2553-43D1-B10A-5AD888128F39}"/>
              </a:ext>
            </a:extLst>
          </p:cNvPr>
          <p:cNvSpPr>
            <a:spLocks noGrp="1"/>
          </p:cNvSpPr>
          <p:nvPr>
            <p:ph type="body" sz="quarter" idx="23" hasCustomPrompt="1"/>
          </p:nvPr>
        </p:nvSpPr>
        <p:spPr>
          <a:xfrm>
            <a:off x="6303092"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1" name="Text Placeholder 4">
            <a:extLst>
              <a:ext uri="{FF2B5EF4-FFF2-40B4-BE49-F238E27FC236}">
                <a16:creationId xmlns:a16="http://schemas.microsoft.com/office/drawing/2014/main" id="{EEAD7F01-D6C1-4A0E-B19E-2A23E9F442E7}"/>
              </a:ext>
            </a:extLst>
          </p:cNvPr>
          <p:cNvSpPr>
            <a:spLocks noGrp="1"/>
          </p:cNvSpPr>
          <p:nvPr>
            <p:ph type="body" sz="quarter" idx="35" hasCustomPrompt="1"/>
          </p:nvPr>
        </p:nvSpPr>
        <p:spPr>
          <a:xfrm>
            <a:off x="9132505"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2" name="Text Placeholder 4">
            <a:extLst>
              <a:ext uri="{FF2B5EF4-FFF2-40B4-BE49-F238E27FC236}">
                <a16:creationId xmlns:a16="http://schemas.microsoft.com/office/drawing/2014/main" id="{7C83B859-3728-4B58-93BB-8468F4A5075B}"/>
              </a:ext>
            </a:extLst>
          </p:cNvPr>
          <p:cNvSpPr>
            <a:spLocks noGrp="1"/>
          </p:cNvSpPr>
          <p:nvPr>
            <p:ph type="body" sz="quarter" idx="41" hasCustomPrompt="1"/>
          </p:nvPr>
        </p:nvSpPr>
        <p:spPr>
          <a:xfrm>
            <a:off x="6303092"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3" name="Text Placeholder 4">
            <a:extLst>
              <a:ext uri="{FF2B5EF4-FFF2-40B4-BE49-F238E27FC236}">
                <a16:creationId xmlns:a16="http://schemas.microsoft.com/office/drawing/2014/main" id="{5A00213D-50C2-4AA2-9D42-A489EBAF47E4}"/>
              </a:ext>
            </a:extLst>
          </p:cNvPr>
          <p:cNvSpPr>
            <a:spLocks noGrp="1"/>
          </p:cNvSpPr>
          <p:nvPr>
            <p:ph type="body" sz="quarter" idx="47" hasCustomPrompt="1"/>
          </p:nvPr>
        </p:nvSpPr>
        <p:spPr>
          <a:xfrm>
            <a:off x="9132505"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4" name="Text Placeholder 2">
            <a:extLst>
              <a:ext uri="{FF2B5EF4-FFF2-40B4-BE49-F238E27FC236}">
                <a16:creationId xmlns:a16="http://schemas.microsoft.com/office/drawing/2014/main" id="{E3A91761-8894-4C8F-82EA-67C566790957}"/>
              </a:ext>
            </a:extLst>
          </p:cNvPr>
          <p:cNvSpPr>
            <a:spLocks noGrp="1"/>
          </p:cNvSpPr>
          <p:nvPr>
            <p:ph type="body" idx="30" hasCustomPrompt="1"/>
          </p:nvPr>
        </p:nvSpPr>
        <p:spPr>
          <a:xfrm>
            <a:off x="6592589"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55" name="Text Placeholder 2">
            <a:extLst>
              <a:ext uri="{FF2B5EF4-FFF2-40B4-BE49-F238E27FC236}">
                <a16:creationId xmlns:a16="http://schemas.microsoft.com/office/drawing/2014/main" id="{FF607DAB-ADC2-40C4-B041-209E55FD32FC}"/>
              </a:ext>
            </a:extLst>
          </p:cNvPr>
          <p:cNvSpPr>
            <a:spLocks noGrp="1"/>
          </p:cNvSpPr>
          <p:nvPr>
            <p:ph type="body" idx="31" hasCustomPrompt="1"/>
          </p:nvPr>
        </p:nvSpPr>
        <p:spPr>
          <a:xfrm>
            <a:off x="6592589"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56" name="Text Placeholder 2">
            <a:extLst>
              <a:ext uri="{FF2B5EF4-FFF2-40B4-BE49-F238E27FC236}">
                <a16:creationId xmlns:a16="http://schemas.microsoft.com/office/drawing/2014/main" id="{0CB7CF95-9112-4E21-8548-9A919CEED5B4}"/>
              </a:ext>
            </a:extLst>
          </p:cNvPr>
          <p:cNvSpPr>
            <a:spLocks noGrp="1"/>
          </p:cNvSpPr>
          <p:nvPr>
            <p:ph type="body" idx="32" hasCustomPrompt="1"/>
          </p:nvPr>
        </p:nvSpPr>
        <p:spPr>
          <a:xfrm>
            <a:off x="6592589"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57" name="Text Placeholder 2">
            <a:extLst>
              <a:ext uri="{FF2B5EF4-FFF2-40B4-BE49-F238E27FC236}">
                <a16:creationId xmlns:a16="http://schemas.microsoft.com/office/drawing/2014/main" id="{7B01DF1A-0306-4368-84E7-CCF1EE2014F9}"/>
              </a:ext>
            </a:extLst>
          </p:cNvPr>
          <p:cNvSpPr>
            <a:spLocks noGrp="1"/>
          </p:cNvSpPr>
          <p:nvPr>
            <p:ph type="body" idx="33" hasCustomPrompt="1"/>
          </p:nvPr>
        </p:nvSpPr>
        <p:spPr>
          <a:xfrm>
            <a:off x="6592589"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58" name="Text Placeholder 2">
            <a:extLst>
              <a:ext uri="{FF2B5EF4-FFF2-40B4-BE49-F238E27FC236}">
                <a16:creationId xmlns:a16="http://schemas.microsoft.com/office/drawing/2014/main" id="{A69A24B5-483E-4F4A-AB1E-F86EDF604EFA}"/>
              </a:ext>
            </a:extLst>
          </p:cNvPr>
          <p:cNvSpPr>
            <a:spLocks noGrp="1"/>
          </p:cNvSpPr>
          <p:nvPr>
            <p:ph type="body" idx="34" hasCustomPrompt="1"/>
          </p:nvPr>
        </p:nvSpPr>
        <p:spPr>
          <a:xfrm>
            <a:off x="6592589"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59" name="Text Placeholder 2">
            <a:extLst>
              <a:ext uri="{FF2B5EF4-FFF2-40B4-BE49-F238E27FC236}">
                <a16:creationId xmlns:a16="http://schemas.microsoft.com/office/drawing/2014/main" id="{073FA254-F1E1-45C1-9482-DF33194E5BEF}"/>
              </a:ext>
            </a:extLst>
          </p:cNvPr>
          <p:cNvSpPr>
            <a:spLocks noGrp="1"/>
          </p:cNvSpPr>
          <p:nvPr>
            <p:ph type="body" idx="36" hasCustomPrompt="1"/>
          </p:nvPr>
        </p:nvSpPr>
        <p:spPr>
          <a:xfrm>
            <a:off x="9422002"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60" name="Text Placeholder 2">
            <a:extLst>
              <a:ext uri="{FF2B5EF4-FFF2-40B4-BE49-F238E27FC236}">
                <a16:creationId xmlns:a16="http://schemas.microsoft.com/office/drawing/2014/main" id="{00984B46-CCAC-40C6-A10C-144EBE6F8706}"/>
              </a:ext>
            </a:extLst>
          </p:cNvPr>
          <p:cNvSpPr>
            <a:spLocks noGrp="1"/>
          </p:cNvSpPr>
          <p:nvPr>
            <p:ph type="body" idx="37" hasCustomPrompt="1"/>
          </p:nvPr>
        </p:nvSpPr>
        <p:spPr>
          <a:xfrm>
            <a:off x="9422002"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1" name="Text Placeholder 2">
            <a:extLst>
              <a:ext uri="{FF2B5EF4-FFF2-40B4-BE49-F238E27FC236}">
                <a16:creationId xmlns:a16="http://schemas.microsoft.com/office/drawing/2014/main" id="{C202CCA0-8BAF-4570-B7FD-05BDB525DB66}"/>
              </a:ext>
            </a:extLst>
          </p:cNvPr>
          <p:cNvSpPr>
            <a:spLocks noGrp="1"/>
          </p:cNvSpPr>
          <p:nvPr>
            <p:ph type="body" idx="38" hasCustomPrompt="1"/>
          </p:nvPr>
        </p:nvSpPr>
        <p:spPr>
          <a:xfrm>
            <a:off x="9422002"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2" name="Text Placeholder 2">
            <a:extLst>
              <a:ext uri="{FF2B5EF4-FFF2-40B4-BE49-F238E27FC236}">
                <a16:creationId xmlns:a16="http://schemas.microsoft.com/office/drawing/2014/main" id="{DD30238E-59A8-48A3-8694-CC5228E74DD3}"/>
              </a:ext>
            </a:extLst>
          </p:cNvPr>
          <p:cNvSpPr>
            <a:spLocks noGrp="1"/>
          </p:cNvSpPr>
          <p:nvPr>
            <p:ph type="body" idx="39" hasCustomPrompt="1"/>
          </p:nvPr>
        </p:nvSpPr>
        <p:spPr>
          <a:xfrm>
            <a:off x="9422002"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3" name="Text Placeholder 2">
            <a:extLst>
              <a:ext uri="{FF2B5EF4-FFF2-40B4-BE49-F238E27FC236}">
                <a16:creationId xmlns:a16="http://schemas.microsoft.com/office/drawing/2014/main" id="{2E89EC59-792E-45BA-986D-18387005D3D4}"/>
              </a:ext>
            </a:extLst>
          </p:cNvPr>
          <p:cNvSpPr>
            <a:spLocks noGrp="1"/>
          </p:cNvSpPr>
          <p:nvPr>
            <p:ph type="body" idx="40" hasCustomPrompt="1"/>
          </p:nvPr>
        </p:nvSpPr>
        <p:spPr>
          <a:xfrm>
            <a:off x="9422002"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4" name="Text Placeholder 2">
            <a:extLst>
              <a:ext uri="{FF2B5EF4-FFF2-40B4-BE49-F238E27FC236}">
                <a16:creationId xmlns:a16="http://schemas.microsoft.com/office/drawing/2014/main" id="{0C542CFB-7EC7-48A6-82D2-B5E2CD8D662E}"/>
              </a:ext>
            </a:extLst>
          </p:cNvPr>
          <p:cNvSpPr>
            <a:spLocks noGrp="1"/>
          </p:cNvSpPr>
          <p:nvPr>
            <p:ph type="body" idx="42" hasCustomPrompt="1"/>
          </p:nvPr>
        </p:nvSpPr>
        <p:spPr>
          <a:xfrm>
            <a:off x="6592589"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65" name="Text Placeholder 2">
            <a:extLst>
              <a:ext uri="{FF2B5EF4-FFF2-40B4-BE49-F238E27FC236}">
                <a16:creationId xmlns:a16="http://schemas.microsoft.com/office/drawing/2014/main" id="{650F5713-79C3-4A43-BECD-D48420D5C2E2}"/>
              </a:ext>
            </a:extLst>
          </p:cNvPr>
          <p:cNvSpPr>
            <a:spLocks noGrp="1"/>
          </p:cNvSpPr>
          <p:nvPr>
            <p:ph type="body" idx="43" hasCustomPrompt="1"/>
          </p:nvPr>
        </p:nvSpPr>
        <p:spPr>
          <a:xfrm>
            <a:off x="6592589"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6" name="Text Placeholder 2">
            <a:extLst>
              <a:ext uri="{FF2B5EF4-FFF2-40B4-BE49-F238E27FC236}">
                <a16:creationId xmlns:a16="http://schemas.microsoft.com/office/drawing/2014/main" id="{D7B65462-4C88-43D3-8804-D3AC574B3254}"/>
              </a:ext>
            </a:extLst>
          </p:cNvPr>
          <p:cNvSpPr>
            <a:spLocks noGrp="1"/>
          </p:cNvSpPr>
          <p:nvPr>
            <p:ph type="body" idx="44" hasCustomPrompt="1"/>
          </p:nvPr>
        </p:nvSpPr>
        <p:spPr>
          <a:xfrm>
            <a:off x="6592589"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7" name="Text Placeholder 2">
            <a:extLst>
              <a:ext uri="{FF2B5EF4-FFF2-40B4-BE49-F238E27FC236}">
                <a16:creationId xmlns:a16="http://schemas.microsoft.com/office/drawing/2014/main" id="{D1563EF4-38E4-4A8D-9D2E-73DB7E59BB79}"/>
              </a:ext>
            </a:extLst>
          </p:cNvPr>
          <p:cNvSpPr>
            <a:spLocks noGrp="1"/>
          </p:cNvSpPr>
          <p:nvPr>
            <p:ph type="body" idx="45" hasCustomPrompt="1"/>
          </p:nvPr>
        </p:nvSpPr>
        <p:spPr>
          <a:xfrm>
            <a:off x="6592589"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8" name="Text Placeholder 2">
            <a:extLst>
              <a:ext uri="{FF2B5EF4-FFF2-40B4-BE49-F238E27FC236}">
                <a16:creationId xmlns:a16="http://schemas.microsoft.com/office/drawing/2014/main" id="{DA4B4CF3-E790-40C2-B497-C3D69A4F62C8}"/>
              </a:ext>
            </a:extLst>
          </p:cNvPr>
          <p:cNvSpPr>
            <a:spLocks noGrp="1"/>
          </p:cNvSpPr>
          <p:nvPr>
            <p:ph type="body" idx="46" hasCustomPrompt="1"/>
          </p:nvPr>
        </p:nvSpPr>
        <p:spPr>
          <a:xfrm>
            <a:off x="6592589"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9" name="Text Placeholder 2">
            <a:extLst>
              <a:ext uri="{FF2B5EF4-FFF2-40B4-BE49-F238E27FC236}">
                <a16:creationId xmlns:a16="http://schemas.microsoft.com/office/drawing/2014/main" id="{84D10C86-C77E-4CBE-BF84-2D98CBE4182A}"/>
              </a:ext>
            </a:extLst>
          </p:cNvPr>
          <p:cNvSpPr>
            <a:spLocks noGrp="1"/>
          </p:cNvSpPr>
          <p:nvPr>
            <p:ph type="body" idx="48" hasCustomPrompt="1"/>
          </p:nvPr>
        </p:nvSpPr>
        <p:spPr>
          <a:xfrm>
            <a:off x="9422002"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70" name="Text Placeholder 2">
            <a:extLst>
              <a:ext uri="{FF2B5EF4-FFF2-40B4-BE49-F238E27FC236}">
                <a16:creationId xmlns:a16="http://schemas.microsoft.com/office/drawing/2014/main" id="{CEF7F7E0-DDEB-4EB4-B37C-E71AE211DAFB}"/>
              </a:ext>
            </a:extLst>
          </p:cNvPr>
          <p:cNvSpPr>
            <a:spLocks noGrp="1"/>
          </p:cNvSpPr>
          <p:nvPr>
            <p:ph type="body" idx="49" hasCustomPrompt="1"/>
          </p:nvPr>
        </p:nvSpPr>
        <p:spPr>
          <a:xfrm>
            <a:off x="9422002"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71" name="Text Placeholder 2">
            <a:extLst>
              <a:ext uri="{FF2B5EF4-FFF2-40B4-BE49-F238E27FC236}">
                <a16:creationId xmlns:a16="http://schemas.microsoft.com/office/drawing/2014/main" id="{41F5A4BD-8FAD-4F3A-B49C-CAD8CBF29FA2}"/>
              </a:ext>
            </a:extLst>
          </p:cNvPr>
          <p:cNvSpPr>
            <a:spLocks noGrp="1"/>
          </p:cNvSpPr>
          <p:nvPr>
            <p:ph type="body" idx="50" hasCustomPrompt="1"/>
          </p:nvPr>
        </p:nvSpPr>
        <p:spPr>
          <a:xfrm>
            <a:off x="9422002"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72" name="Text Placeholder 2">
            <a:extLst>
              <a:ext uri="{FF2B5EF4-FFF2-40B4-BE49-F238E27FC236}">
                <a16:creationId xmlns:a16="http://schemas.microsoft.com/office/drawing/2014/main" id="{D394BEA3-D39D-48E9-9CBC-FE2E6CA9F7AC}"/>
              </a:ext>
            </a:extLst>
          </p:cNvPr>
          <p:cNvSpPr>
            <a:spLocks noGrp="1"/>
          </p:cNvSpPr>
          <p:nvPr>
            <p:ph type="body" idx="51" hasCustomPrompt="1"/>
          </p:nvPr>
        </p:nvSpPr>
        <p:spPr>
          <a:xfrm>
            <a:off x="9422002"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73" name="Text Placeholder 2">
            <a:extLst>
              <a:ext uri="{FF2B5EF4-FFF2-40B4-BE49-F238E27FC236}">
                <a16:creationId xmlns:a16="http://schemas.microsoft.com/office/drawing/2014/main" id="{A98CF061-8BA3-474A-8021-21221C53BF78}"/>
              </a:ext>
            </a:extLst>
          </p:cNvPr>
          <p:cNvSpPr>
            <a:spLocks noGrp="1"/>
          </p:cNvSpPr>
          <p:nvPr>
            <p:ph type="body" idx="52" hasCustomPrompt="1"/>
          </p:nvPr>
        </p:nvSpPr>
        <p:spPr>
          <a:xfrm>
            <a:off x="9422002"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Tree>
    <p:extLst>
      <p:ext uri="{BB962C8B-B14F-4D97-AF65-F5344CB8AC3E}">
        <p14:creationId xmlns:p14="http://schemas.microsoft.com/office/powerpoint/2010/main" val="39654223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tatistics +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2CACFC1-2662-43FC-AF3A-6CC974042FDF}"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3812800"/>
            <a:ext cx="5141196"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3853843"/>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2" name="Text Placeholder 15">
            <a:extLst>
              <a:ext uri="{FF2B5EF4-FFF2-40B4-BE49-F238E27FC236}">
                <a16:creationId xmlns:a16="http://schemas.microsoft.com/office/drawing/2014/main" id="{C8922634-4917-4598-B277-FC4ABF6C3AD4}"/>
              </a:ext>
            </a:extLst>
          </p:cNvPr>
          <p:cNvSpPr>
            <a:spLocks noGrp="1"/>
          </p:cNvSpPr>
          <p:nvPr>
            <p:ph type="body" sz="quarter" idx="20"/>
          </p:nvPr>
        </p:nvSpPr>
        <p:spPr>
          <a:xfrm>
            <a:off x="511200" y="4475989"/>
            <a:ext cx="3489354" cy="15314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Picture Placeholder 10">
            <a:extLst>
              <a:ext uri="{FF2B5EF4-FFF2-40B4-BE49-F238E27FC236}">
                <a16:creationId xmlns:a16="http://schemas.microsoft.com/office/drawing/2014/main" id="{40212E10-1A0E-4E70-8D0F-7913B8B35A0F}"/>
              </a:ext>
            </a:extLst>
          </p:cNvPr>
          <p:cNvSpPr>
            <a:spLocks noGrp="1"/>
          </p:cNvSpPr>
          <p:nvPr>
            <p:ph type="pic" sz="quarter" idx="13"/>
          </p:nvPr>
        </p:nvSpPr>
        <p:spPr>
          <a:xfrm>
            <a:off x="511200" y="1598567"/>
            <a:ext cx="5377710" cy="2024830"/>
          </a:xfrm>
          <a:solidFill>
            <a:schemeClr val="bg1"/>
          </a:solidFill>
        </p:spPr>
        <p:txBody>
          <a:bodyPr anchor="ctr" anchorCtr="0"/>
          <a:lstStyle>
            <a:lvl1pPr marL="0" indent="0" algn="ctr">
              <a:buNone/>
              <a:defRPr/>
            </a:lvl1pPr>
          </a:lstStyle>
          <a:p>
            <a:endParaRPr lang="en-AU" dirty="0"/>
          </a:p>
        </p:txBody>
      </p:sp>
      <p:sp>
        <p:nvSpPr>
          <p:cNvPr id="3" name="Title 2">
            <a:extLst>
              <a:ext uri="{FF2B5EF4-FFF2-40B4-BE49-F238E27FC236}">
                <a16:creationId xmlns:a16="http://schemas.microsoft.com/office/drawing/2014/main" id="{5889E5D9-B67C-425E-A3C9-0004A5805562}"/>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49" name="Text Placeholder 4">
            <a:extLst>
              <a:ext uri="{FF2B5EF4-FFF2-40B4-BE49-F238E27FC236}">
                <a16:creationId xmlns:a16="http://schemas.microsoft.com/office/drawing/2014/main" id="{ED339643-B62E-41B9-8790-DB477BEBE45F}"/>
              </a:ext>
            </a:extLst>
          </p:cNvPr>
          <p:cNvSpPr>
            <a:spLocks noGrp="1"/>
          </p:cNvSpPr>
          <p:nvPr>
            <p:ph type="body" sz="quarter" idx="23" hasCustomPrompt="1"/>
          </p:nvPr>
        </p:nvSpPr>
        <p:spPr>
          <a:xfrm>
            <a:off x="6303092"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0" name="Text Placeholder 4">
            <a:extLst>
              <a:ext uri="{FF2B5EF4-FFF2-40B4-BE49-F238E27FC236}">
                <a16:creationId xmlns:a16="http://schemas.microsoft.com/office/drawing/2014/main" id="{727BC550-3EBB-4668-8675-EA3352094D06}"/>
              </a:ext>
            </a:extLst>
          </p:cNvPr>
          <p:cNvSpPr>
            <a:spLocks noGrp="1"/>
          </p:cNvSpPr>
          <p:nvPr>
            <p:ph type="body" sz="quarter" idx="35" hasCustomPrompt="1"/>
          </p:nvPr>
        </p:nvSpPr>
        <p:spPr>
          <a:xfrm>
            <a:off x="9132505" y="1598567"/>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1" name="Text Placeholder 4">
            <a:extLst>
              <a:ext uri="{FF2B5EF4-FFF2-40B4-BE49-F238E27FC236}">
                <a16:creationId xmlns:a16="http://schemas.microsoft.com/office/drawing/2014/main" id="{07E48D08-A809-4C9C-8E5C-FD3151F60CA5}"/>
              </a:ext>
            </a:extLst>
          </p:cNvPr>
          <p:cNvSpPr>
            <a:spLocks noGrp="1"/>
          </p:cNvSpPr>
          <p:nvPr>
            <p:ph type="body" sz="quarter" idx="41" hasCustomPrompt="1"/>
          </p:nvPr>
        </p:nvSpPr>
        <p:spPr>
          <a:xfrm>
            <a:off x="6303092"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2" name="Text Placeholder 4">
            <a:extLst>
              <a:ext uri="{FF2B5EF4-FFF2-40B4-BE49-F238E27FC236}">
                <a16:creationId xmlns:a16="http://schemas.microsoft.com/office/drawing/2014/main" id="{609E9CB3-0345-4CDD-B108-7A9E4046B624}"/>
              </a:ext>
            </a:extLst>
          </p:cNvPr>
          <p:cNvSpPr>
            <a:spLocks noGrp="1"/>
          </p:cNvSpPr>
          <p:nvPr>
            <p:ph type="body" sz="quarter" idx="47" hasCustomPrompt="1"/>
          </p:nvPr>
        </p:nvSpPr>
        <p:spPr>
          <a:xfrm>
            <a:off x="9132505" y="3853844"/>
            <a:ext cx="2551399" cy="2024830"/>
          </a:xfrm>
          <a:prstGeom prst="rect">
            <a:avLst/>
          </a:prstGeom>
          <a:solidFill>
            <a:schemeClr val="tx1"/>
          </a:solidFill>
        </p:spPr>
        <p:txBody>
          <a:bodyPr wrap="none" lIns="0" rIns="0" anchor="ctr" anchorCtr="0">
            <a:noAutofit/>
          </a:bodyPr>
          <a:lstStyle>
            <a:lvl1pPr marL="0" indent="0" algn="ctr">
              <a:lnSpc>
                <a:spcPct val="80000"/>
              </a:lnSpc>
              <a:spcBef>
                <a:spcPts val="0"/>
              </a:spcBef>
              <a:buNone/>
              <a:defRPr sz="100" b="0" baseline="0">
                <a:solidFill>
                  <a:schemeClr val="tx1"/>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53" name="Text Placeholder 2">
            <a:extLst>
              <a:ext uri="{FF2B5EF4-FFF2-40B4-BE49-F238E27FC236}">
                <a16:creationId xmlns:a16="http://schemas.microsoft.com/office/drawing/2014/main" id="{324886AB-1FD6-46AA-8CE8-787619B24EED}"/>
              </a:ext>
            </a:extLst>
          </p:cNvPr>
          <p:cNvSpPr>
            <a:spLocks noGrp="1"/>
          </p:cNvSpPr>
          <p:nvPr>
            <p:ph type="body" idx="30" hasCustomPrompt="1"/>
          </p:nvPr>
        </p:nvSpPr>
        <p:spPr>
          <a:xfrm>
            <a:off x="6592589"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54" name="Text Placeholder 2">
            <a:extLst>
              <a:ext uri="{FF2B5EF4-FFF2-40B4-BE49-F238E27FC236}">
                <a16:creationId xmlns:a16="http://schemas.microsoft.com/office/drawing/2014/main" id="{AD525012-A7DD-4410-A1CF-53CD3BA0E784}"/>
              </a:ext>
            </a:extLst>
          </p:cNvPr>
          <p:cNvSpPr>
            <a:spLocks noGrp="1"/>
          </p:cNvSpPr>
          <p:nvPr>
            <p:ph type="body" idx="31" hasCustomPrompt="1"/>
          </p:nvPr>
        </p:nvSpPr>
        <p:spPr>
          <a:xfrm>
            <a:off x="6592589"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55" name="Text Placeholder 2">
            <a:extLst>
              <a:ext uri="{FF2B5EF4-FFF2-40B4-BE49-F238E27FC236}">
                <a16:creationId xmlns:a16="http://schemas.microsoft.com/office/drawing/2014/main" id="{A53102CF-6209-445C-B08D-5606C09027E6}"/>
              </a:ext>
            </a:extLst>
          </p:cNvPr>
          <p:cNvSpPr>
            <a:spLocks noGrp="1"/>
          </p:cNvSpPr>
          <p:nvPr>
            <p:ph type="body" idx="32" hasCustomPrompt="1"/>
          </p:nvPr>
        </p:nvSpPr>
        <p:spPr>
          <a:xfrm>
            <a:off x="6592589"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56" name="Text Placeholder 2">
            <a:extLst>
              <a:ext uri="{FF2B5EF4-FFF2-40B4-BE49-F238E27FC236}">
                <a16:creationId xmlns:a16="http://schemas.microsoft.com/office/drawing/2014/main" id="{BB6F465D-4D26-4693-879F-DE907D8F4B12}"/>
              </a:ext>
            </a:extLst>
          </p:cNvPr>
          <p:cNvSpPr>
            <a:spLocks noGrp="1"/>
          </p:cNvSpPr>
          <p:nvPr>
            <p:ph type="body" idx="33" hasCustomPrompt="1"/>
          </p:nvPr>
        </p:nvSpPr>
        <p:spPr>
          <a:xfrm>
            <a:off x="6592589"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57" name="Text Placeholder 2">
            <a:extLst>
              <a:ext uri="{FF2B5EF4-FFF2-40B4-BE49-F238E27FC236}">
                <a16:creationId xmlns:a16="http://schemas.microsoft.com/office/drawing/2014/main" id="{BFBC5DF9-6F13-4C9F-A78D-D81622A39DD7}"/>
              </a:ext>
            </a:extLst>
          </p:cNvPr>
          <p:cNvSpPr>
            <a:spLocks noGrp="1"/>
          </p:cNvSpPr>
          <p:nvPr>
            <p:ph type="body" idx="34" hasCustomPrompt="1"/>
          </p:nvPr>
        </p:nvSpPr>
        <p:spPr>
          <a:xfrm>
            <a:off x="6592589"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58" name="Text Placeholder 2">
            <a:extLst>
              <a:ext uri="{FF2B5EF4-FFF2-40B4-BE49-F238E27FC236}">
                <a16:creationId xmlns:a16="http://schemas.microsoft.com/office/drawing/2014/main" id="{F15F27AB-B3C3-4A2B-99CF-B1EADDEE0E57}"/>
              </a:ext>
            </a:extLst>
          </p:cNvPr>
          <p:cNvSpPr>
            <a:spLocks noGrp="1"/>
          </p:cNvSpPr>
          <p:nvPr>
            <p:ph type="body" idx="36" hasCustomPrompt="1"/>
          </p:nvPr>
        </p:nvSpPr>
        <p:spPr>
          <a:xfrm>
            <a:off x="9422002" y="1782222"/>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59" name="Text Placeholder 2">
            <a:extLst>
              <a:ext uri="{FF2B5EF4-FFF2-40B4-BE49-F238E27FC236}">
                <a16:creationId xmlns:a16="http://schemas.microsoft.com/office/drawing/2014/main" id="{A6E52DBE-8531-4ABF-945C-678F2B8C002F}"/>
              </a:ext>
            </a:extLst>
          </p:cNvPr>
          <p:cNvSpPr>
            <a:spLocks noGrp="1"/>
          </p:cNvSpPr>
          <p:nvPr>
            <p:ph type="body" idx="37" hasCustomPrompt="1"/>
          </p:nvPr>
        </p:nvSpPr>
        <p:spPr>
          <a:xfrm>
            <a:off x="9422002" y="2119188"/>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0" name="Text Placeholder 2">
            <a:extLst>
              <a:ext uri="{FF2B5EF4-FFF2-40B4-BE49-F238E27FC236}">
                <a16:creationId xmlns:a16="http://schemas.microsoft.com/office/drawing/2014/main" id="{645A15BD-6A1B-4470-83F4-FC9FE41A3062}"/>
              </a:ext>
            </a:extLst>
          </p:cNvPr>
          <p:cNvSpPr>
            <a:spLocks noGrp="1"/>
          </p:cNvSpPr>
          <p:nvPr>
            <p:ph type="body" idx="38" hasCustomPrompt="1"/>
          </p:nvPr>
        </p:nvSpPr>
        <p:spPr>
          <a:xfrm>
            <a:off x="9422002" y="2603042"/>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1" name="Text Placeholder 2">
            <a:extLst>
              <a:ext uri="{FF2B5EF4-FFF2-40B4-BE49-F238E27FC236}">
                <a16:creationId xmlns:a16="http://schemas.microsoft.com/office/drawing/2014/main" id="{2D4123FA-66F9-4934-8627-90F5524C9093}"/>
              </a:ext>
            </a:extLst>
          </p:cNvPr>
          <p:cNvSpPr>
            <a:spLocks noGrp="1"/>
          </p:cNvSpPr>
          <p:nvPr>
            <p:ph type="body" idx="39" hasCustomPrompt="1"/>
          </p:nvPr>
        </p:nvSpPr>
        <p:spPr>
          <a:xfrm>
            <a:off x="9422002" y="2832716"/>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2" name="Text Placeholder 2">
            <a:extLst>
              <a:ext uri="{FF2B5EF4-FFF2-40B4-BE49-F238E27FC236}">
                <a16:creationId xmlns:a16="http://schemas.microsoft.com/office/drawing/2014/main" id="{B53BAA28-2501-4946-BAC6-A5389246FC4E}"/>
              </a:ext>
            </a:extLst>
          </p:cNvPr>
          <p:cNvSpPr>
            <a:spLocks noGrp="1"/>
          </p:cNvSpPr>
          <p:nvPr>
            <p:ph type="body" idx="40" hasCustomPrompt="1"/>
          </p:nvPr>
        </p:nvSpPr>
        <p:spPr>
          <a:xfrm>
            <a:off x="9422002" y="3316570"/>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3" name="Text Placeholder 2">
            <a:extLst>
              <a:ext uri="{FF2B5EF4-FFF2-40B4-BE49-F238E27FC236}">
                <a16:creationId xmlns:a16="http://schemas.microsoft.com/office/drawing/2014/main" id="{D082B0A9-35BB-47FC-AF15-C1ABC94BF1ED}"/>
              </a:ext>
            </a:extLst>
          </p:cNvPr>
          <p:cNvSpPr>
            <a:spLocks noGrp="1"/>
          </p:cNvSpPr>
          <p:nvPr>
            <p:ph type="body" idx="42" hasCustomPrompt="1"/>
          </p:nvPr>
        </p:nvSpPr>
        <p:spPr>
          <a:xfrm>
            <a:off x="6592589"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64" name="Text Placeholder 2">
            <a:extLst>
              <a:ext uri="{FF2B5EF4-FFF2-40B4-BE49-F238E27FC236}">
                <a16:creationId xmlns:a16="http://schemas.microsoft.com/office/drawing/2014/main" id="{A9F9DB79-6352-4D87-A986-22481A1BB6C8}"/>
              </a:ext>
            </a:extLst>
          </p:cNvPr>
          <p:cNvSpPr>
            <a:spLocks noGrp="1"/>
          </p:cNvSpPr>
          <p:nvPr>
            <p:ph type="body" idx="43" hasCustomPrompt="1"/>
          </p:nvPr>
        </p:nvSpPr>
        <p:spPr>
          <a:xfrm>
            <a:off x="6592589"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5" name="Text Placeholder 2">
            <a:extLst>
              <a:ext uri="{FF2B5EF4-FFF2-40B4-BE49-F238E27FC236}">
                <a16:creationId xmlns:a16="http://schemas.microsoft.com/office/drawing/2014/main" id="{A2CB0F29-8F6F-4FFB-8661-91AEB4728493}"/>
              </a:ext>
            </a:extLst>
          </p:cNvPr>
          <p:cNvSpPr>
            <a:spLocks noGrp="1"/>
          </p:cNvSpPr>
          <p:nvPr>
            <p:ph type="body" idx="44" hasCustomPrompt="1"/>
          </p:nvPr>
        </p:nvSpPr>
        <p:spPr>
          <a:xfrm>
            <a:off x="6592589"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6" name="Text Placeholder 2">
            <a:extLst>
              <a:ext uri="{FF2B5EF4-FFF2-40B4-BE49-F238E27FC236}">
                <a16:creationId xmlns:a16="http://schemas.microsoft.com/office/drawing/2014/main" id="{4C5D9336-7DB7-4B38-9514-C7873B104FB9}"/>
              </a:ext>
            </a:extLst>
          </p:cNvPr>
          <p:cNvSpPr>
            <a:spLocks noGrp="1"/>
          </p:cNvSpPr>
          <p:nvPr>
            <p:ph type="body" idx="45" hasCustomPrompt="1"/>
          </p:nvPr>
        </p:nvSpPr>
        <p:spPr>
          <a:xfrm>
            <a:off x="6592589"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67" name="Text Placeholder 2">
            <a:extLst>
              <a:ext uri="{FF2B5EF4-FFF2-40B4-BE49-F238E27FC236}">
                <a16:creationId xmlns:a16="http://schemas.microsoft.com/office/drawing/2014/main" id="{CA0E1756-AB28-4DBB-828F-82176918776F}"/>
              </a:ext>
            </a:extLst>
          </p:cNvPr>
          <p:cNvSpPr>
            <a:spLocks noGrp="1"/>
          </p:cNvSpPr>
          <p:nvPr>
            <p:ph type="body" idx="46" hasCustomPrompt="1"/>
          </p:nvPr>
        </p:nvSpPr>
        <p:spPr>
          <a:xfrm>
            <a:off x="6592589"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68" name="Text Placeholder 2">
            <a:extLst>
              <a:ext uri="{FF2B5EF4-FFF2-40B4-BE49-F238E27FC236}">
                <a16:creationId xmlns:a16="http://schemas.microsoft.com/office/drawing/2014/main" id="{2D6F6D7E-8A66-4A6E-BFFA-420679267B96}"/>
              </a:ext>
            </a:extLst>
          </p:cNvPr>
          <p:cNvSpPr>
            <a:spLocks noGrp="1"/>
          </p:cNvSpPr>
          <p:nvPr>
            <p:ph type="body" idx="48" hasCustomPrompt="1"/>
          </p:nvPr>
        </p:nvSpPr>
        <p:spPr>
          <a:xfrm>
            <a:off x="9422002" y="4037499"/>
            <a:ext cx="2052561" cy="213864"/>
          </a:xfrm>
        </p:spPr>
        <p:txBody>
          <a:bodyPr anchor="t" anchorCtr="0"/>
          <a:lstStyle>
            <a:lvl1pPr marL="0" indent="0">
              <a:spcBef>
                <a:spcPts val="0"/>
              </a:spcBef>
              <a:buNone/>
              <a:defRPr sz="1400" b="0">
                <a:solidFill>
                  <a:schemeClr val="bg1"/>
                </a:solidFill>
                <a:latin typeface="+mj-lt"/>
              </a:defRPr>
            </a:lvl1pPr>
            <a:lvl2pPr marL="0" indent="0">
              <a:buNone/>
              <a:defRPr sz="14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text</a:t>
            </a:r>
          </a:p>
          <a:p>
            <a:pPr lvl="1"/>
            <a:endParaRPr lang="en-AU" noProof="0" dirty="0"/>
          </a:p>
        </p:txBody>
      </p:sp>
      <p:sp>
        <p:nvSpPr>
          <p:cNvPr id="69" name="Text Placeholder 2">
            <a:extLst>
              <a:ext uri="{FF2B5EF4-FFF2-40B4-BE49-F238E27FC236}">
                <a16:creationId xmlns:a16="http://schemas.microsoft.com/office/drawing/2014/main" id="{A2E9C68C-B8B1-4F46-817C-8F28CFD3377A}"/>
              </a:ext>
            </a:extLst>
          </p:cNvPr>
          <p:cNvSpPr>
            <a:spLocks noGrp="1"/>
          </p:cNvSpPr>
          <p:nvPr>
            <p:ph type="body" idx="49" hasCustomPrompt="1"/>
          </p:nvPr>
        </p:nvSpPr>
        <p:spPr>
          <a:xfrm>
            <a:off x="9422002" y="4374465"/>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70" name="Text Placeholder 2">
            <a:extLst>
              <a:ext uri="{FF2B5EF4-FFF2-40B4-BE49-F238E27FC236}">
                <a16:creationId xmlns:a16="http://schemas.microsoft.com/office/drawing/2014/main" id="{D3775E73-197F-4AE8-A499-522CBDE32A00}"/>
              </a:ext>
            </a:extLst>
          </p:cNvPr>
          <p:cNvSpPr>
            <a:spLocks noGrp="1"/>
          </p:cNvSpPr>
          <p:nvPr>
            <p:ph type="body" idx="50" hasCustomPrompt="1"/>
          </p:nvPr>
        </p:nvSpPr>
        <p:spPr>
          <a:xfrm>
            <a:off x="9422002" y="4858319"/>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
        <p:nvSpPr>
          <p:cNvPr id="71" name="Text Placeholder 2">
            <a:extLst>
              <a:ext uri="{FF2B5EF4-FFF2-40B4-BE49-F238E27FC236}">
                <a16:creationId xmlns:a16="http://schemas.microsoft.com/office/drawing/2014/main" id="{A3FF41DF-F701-4A53-9EE9-165EE55EA231}"/>
              </a:ext>
            </a:extLst>
          </p:cNvPr>
          <p:cNvSpPr>
            <a:spLocks noGrp="1"/>
          </p:cNvSpPr>
          <p:nvPr>
            <p:ph type="body" idx="51" hasCustomPrompt="1"/>
          </p:nvPr>
        </p:nvSpPr>
        <p:spPr>
          <a:xfrm>
            <a:off x="9422002" y="5087993"/>
            <a:ext cx="2052561" cy="421245"/>
          </a:xfrm>
        </p:spPr>
        <p:txBody>
          <a:bodyPr anchor="t" anchorCtr="0"/>
          <a:lstStyle>
            <a:lvl1pPr marL="0" indent="0">
              <a:lnSpc>
                <a:spcPct val="80000"/>
              </a:lnSpc>
              <a:spcBef>
                <a:spcPts val="0"/>
              </a:spcBef>
              <a:buNone/>
              <a:defRPr sz="4000" b="0">
                <a:solidFill>
                  <a:schemeClr val="accent2"/>
                </a:solidFill>
                <a:latin typeface="+mj-lt"/>
              </a:defRPr>
            </a:lvl1pPr>
            <a:lvl2pPr marL="0" indent="0">
              <a:lnSpc>
                <a:spcPct val="80000"/>
              </a:lnSpc>
              <a:buNone/>
              <a:defRPr sz="4000" b="0">
                <a:solidFill>
                  <a:schemeClr val="accent2"/>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a:p>
            <a:pPr lvl="1"/>
            <a:endParaRPr lang="en-AU" noProof="0" dirty="0"/>
          </a:p>
        </p:txBody>
      </p:sp>
      <p:sp>
        <p:nvSpPr>
          <p:cNvPr id="72" name="Text Placeholder 2">
            <a:extLst>
              <a:ext uri="{FF2B5EF4-FFF2-40B4-BE49-F238E27FC236}">
                <a16:creationId xmlns:a16="http://schemas.microsoft.com/office/drawing/2014/main" id="{5B86A7A5-AE62-48EB-ABDF-87E049B2F61D}"/>
              </a:ext>
            </a:extLst>
          </p:cNvPr>
          <p:cNvSpPr>
            <a:spLocks noGrp="1"/>
          </p:cNvSpPr>
          <p:nvPr>
            <p:ph type="body" idx="52" hasCustomPrompt="1"/>
          </p:nvPr>
        </p:nvSpPr>
        <p:spPr>
          <a:xfrm>
            <a:off x="9422002" y="5571847"/>
            <a:ext cx="2052561" cy="130634"/>
          </a:xfrm>
        </p:spPr>
        <p:txBody>
          <a:bodyPr anchor="t" anchorCtr="0"/>
          <a:lstStyle>
            <a:lvl1pPr marL="0" indent="0">
              <a:spcBef>
                <a:spcPts val="0"/>
              </a:spcBef>
              <a:buNone/>
              <a:defRPr sz="800" b="0">
                <a:solidFill>
                  <a:schemeClr val="bg1"/>
                </a:solidFill>
                <a:latin typeface="+mn-lt"/>
              </a:defRPr>
            </a:lvl1pPr>
            <a:lvl2pPr marL="0" indent="0">
              <a:buNone/>
              <a:defRPr sz="800" b="0">
                <a:solidFill>
                  <a:schemeClr val="bg1"/>
                </a:solidFill>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caption</a:t>
            </a:r>
          </a:p>
          <a:p>
            <a:pPr lvl="1"/>
            <a:endParaRPr lang="en-AU" noProof="0" dirty="0"/>
          </a:p>
        </p:txBody>
      </p:sp>
    </p:spTree>
    <p:extLst>
      <p:ext uri="{BB962C8B-B14F-4D97-AF65-F5344CB8AC3E}">
        <p14:creationId xmlns:p14="http://schemas.microsoft.com/office/powerpoint/2010/main" val="10339468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fld id="{B39BBEB9-6EE6-4F71-A17B-9246F5707A55}" type="datetime1">
              <a:rPr lang="en-AU" smtClean="0"/>
              <a:t>20/05/2025</a:t>
            </a:fld>
            <a:endParaRPr lang="en-AU" dirty="0"/>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dirty="0"/>
              <a:t>Presentation title</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6" name="Text Placeholder 2">
            <a:extLst>
              <a:ext uri="{FF2B5EF4-FFF2-40B4-BE49-F238E27FC236}">
                <a16:creationId xmlns:a16="http://schemas.microsoft.com/office/drawing/2014/main" id="{4AEBB259-2BFA-4312-9A74-A428A3E23D29}"/>
              </a:ext>
            </a:extLst>
          </p:cNvPr>
          <p:cNvSpPr>
            <a:spLocks noGrp="1"/>
          </p:cNvSpPr>
          <p:nvPr>
            <p:ph type="body" idx="30" hasCustomPrompt="1"/>
          </p:nvPr>
        </p:nvSpPr>
        <p:spPr>
          <a:xfrm>
            <a:off x="511200" y="1557523"/>
            <a:ext cx="5377710" cy="979756"/>
          </a:xfrm>
        </p:spPr>
        <p:txBody>
          <a:bodyPr anchor="t" anchorCtr="0"/>
          <a:lstStyle>
            <a:lvl1pPr marL="0" indent="0">
              <a:spcBef>
                <a:spcPts val="0"/>
              </a:spcBef>
              <a:buNone/>
              <a:defRPr sz="1400" b="0">
                <a:latin typeface="+mj-lt"/>
              </a:defRPr>
            </a:lvl1pPr>
            <a:lvl2pPr marL="0" indent="0">
              <a:buNone/>
              <a:defRPr sz="14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intro text</a:t>
            </a:r>
          </a:p>
          <a:p>
            <a:pPr lvl="1"/>
            <a:endParaRPr lang="en-AU" noProof="0" dirty="0"/>
          </a:p>
        </p:txBody>
      </p:sp>
      <p:sp>
        <p:nvSpPr>
          <p:cNvPr id="9" name="Content Placeholder 8">
            <a:extLst>
              <a:ext uri="{FF2B5EF4-FFF2-40B4-BE49-F238E27FC236}">
                <a16:creationId xmlns:a16="http://schemas.microsoft.com/office/drawing/2014/main" id="{3BE5A6E0-E861-4050-815C-1FF4F1278A30}"/>
              </a:ext>
            </a:extLst>
          </p:cNvPr>
          <p:cNvSpPr>
            <a:spLocks noGrp="1"/>
          </p:cNvSpPr>
          <p:nvPr>
            <p:ph sz="quarter" idx="31" hasCustomPrompt="1"/>
          </p:nvPr>
        </p:nvSpPr>
        <p:spPr>
          <a:xfrm>
            <a:off x="511199" y="2773732"/>
            <a:ext cx="11166437" cy="3233739"/>
          </a:xfrm>
        </p:spPr>
        <p:txBody>
          <a:bodyPr/>
          <a:lstStyle/>
          <a:p>
            <a:pPr lvl="0"/>
            <a:r>
              <a:rPr lang="en-AU" dirty="0"/>
              <a:t>Click icon below to add content or delete this box and create your own bespoke diagram</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itle 6">
            <a:extLst>
              <a:ext uri="{FF2B5EF4-FFF2-40B4-BE49-F238E27FC236}">
                <a16:creationId xmlns:a16="http://schemas.microsoft.com/office/drawing/2014/main" id="{4E479E61-9768-421A-BA4C-6BD5E13BDE85}"/>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7905944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Navy Pullout">
    <p:bg>
      <p:bgPr>
        <a:solidFill>
          <a:schemeClr val="accent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2C0ADD0-1842-47B2-A622-4313B8450176}"/>
              </a:ext>
            </a:extLst>
          </p:cNvPr>
          <p:cNvCxnSpPr>
            <a:cxnSpLocks/>
          </p:cNvCxnSpPr>
          <p:nvPr userDrawn="1"/>
        </p:nvCxnSpPr>
        <p:spPr>
          <a:xfrm>
            <a:off x="6096000" y="0"/>
            <a:ext cx="0" cy="4572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AE42F5-84DD-4A82-97C4-E20468BF8261}"/>
              </a:ext>
            </a:extLst>
          </p:cNvPr>
          <p:cNvCxnSpPr>
            <a:cxnSpLocks/>
          </p:cNvCxnSpPr>
          <p:nvPr userDrawn="1"/>
        </p:nvCxnSpPr>
        <p:spPr>
          <a:xfrm>
            <a:off x="6096000" y="6400780"/>
            <a:ext cx="0" cy="4572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EA52A0-E27C-4C32-AF13-90B2C86CC734}"/>
              </a:ext>
            </a:extLst>
          </p:cNvPr>
          <p:cNvCxnSpPr>
            <a:cxnSpLocks/>
          </p:cNvCxnSpPr>
          <p:nvPr userDrawn="1"/>
        </p:nvCxnSpPr>
        <p:spPr>
          <a:xfrm>
            <a:off x="6096000" y="1185966"/>
            <a:ext cx="0" cy="163292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EDE7F5-9D93-43AB-856B-E0F380F0B59A}"/>
              </a:ext>
            </a:extLst>
          </p:cNvPr>
          <p:cNvCxnSpPr>
            <a:cxnSpLocks/>
          </p:cNvCxnSpPr>
          <p:nvPr userDrawn="1"/>
        </p:nvCxnSpPr>
        <p:spPr>
          <a:xfrm>
            <a:off x="6096000" y="4039831"/>
            <a:ext cx="0" cy="163292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A65411E-1BF2-4D91-81A0-7768798D4225}"/>
              </a:ext>
            </a:extLst>
          </p:cNvPr>
          <p:cNvSpPr txBox="1"/>
          <p:nvPr userDrawn="1"/>
        </p:nvSpPr>
        <p:spPr>
          <a:xfrm>
            <a:off x="3049358" y="545676"/>
            <a:ext cx="6098714" cy="492443"/>
          </a:xfrm>
          <a:prstGeom prst="rect">
            <a:avLst/>
          </a:prstGeom>
          <a:noFill/>
        </p:spPr>
        <p:txBody>
          <a:bodyPr wrap="square">
            <a:spAutoFit/>
          </a:bodyPr>
          <a:lstStyle/>
          <a:p>
            <a:pPr algn="ctr"/>
            <a:r>
              <a:rPr kumimoji="0" lang="en-AU" sz="2600" b="0" i="0" u="none" strike="noStrike" kern="1200" cap="none" spc="0" normalizeH="0" baseline="0" noProof="0" dirty="0">
                <a:ln>
                  <a:noFill/>
                </a:ln>
                <a:solidFill>
                  <a:prstClr val="white"/>
                </a:solidFill>
                <a:effectLst/>
                <a:uLnTx/>
                <a:uFillTx/>
                <a:latin typeface="Georgia"/>
                <a:ea typeface="+mj-ea"/>
                <a:cs typeface="+mj-cs"/>
              </a:rPr>
              <a:t>Beyond</a:t>
            </a:r>
            <a:endParaRPr lang="en-AU" sz="1800" dirty="0"/>
          </a:p>
        </p:txBody>
      </p:sp>
      <p:sp>
        <p:nvSpPr>
          <p:cNvPr id="15" name="TextBox 14">
            <a:extLst>
              <a:ext uri="{FF2B5EF4-FFF2-40B4-BE49-F238E27FC236}">
                <a16:creationId xmlns:a16="http://schemas.microsoft.com/office/drawing/2014/main" id="{7703DBC5-63ED-4739-B98F-157C6AADB91E}"/>
              </a:ext>
            </a:extLst>
          </p:cNvPr>
          <p:cNvSpPr txBox="1"/>
          <p:nvPr userDrawn="1"/>
        </p:nvSpPr>
        <p:spPr>
          <a:xfrm>
            <a:off x="3049358" y="5773425"/>
            <a:ext cx="6098714" cy="492443"/>
          </a:xfrm>
          <a:prstGeom prst="rect">
            <a:avLst/>
          </a:prstGeom>
          <a:noFill/>
        </p:spPr>
        <p:txBody>
          <a:bodyPr wrap="square">
            <a:spAutoFit/>
          </a:bodyPr>
          <a:lstStyle/>
          <a:p>
            <a:pPr algn="ctr"/>
            <a:r>
              <a:rPr kumimoji="0" lang="en-AU" sz="2600" b="0" i="0" u="none" strike="noStrike" kern="1200" cap="none" spc="0" normalizeH="0" baseline="0" noProof="0" dirty="0">
                <a:ln>
                  <a:noFill/>
                </a:ln>
                <a:solidFill>
                  <a:prstClr val="white"/>
                </a:solidFill>
                <a:effectLst/>
                <a:uLnTx/>
                <a:uFillTx/>
                <a:latin typeface="Georgia"/>
                <a:ea typeface="+mj-ea"/>
                <a:cs typeface="+mj-cs"/>
              </a:rPr>
              <a:t>1840</a:t>
            </a:r>
            <a:endParaRPr lang="en-AU" sz="1800" dirty="0"/>
          </a:p>
        </p:txBody>
      </p:sp>
      <p:sp>
        <p:nvSpPr>
          <p:cNvPr id="17" name="Freeform 5">
            <a:extLst>
              <a:ext uri="{FF2B5EF4-FFF2-40B4-BE49-F238E27FC236}">
                <a16:creationId xmlns:a16="http://schemas.microsoft.com/office/drawing/2014/main" id="{1AA3A844-0225-477D-AC65-8F7DEDA24507}"/>
              </a:ext>
            </a:extLst>
          </p:cNvPr>
          <p:cNvSpPr>
            <a:spLocks noEditPoints="1"/>
          </p:cNvSpPr>
          <p:nvPr userDrawn="1"/>
        </p:nvSpPr>
        <p:spPr bwMode="auto">
          <a:xfrm>
            <a:off x="5182733" y="3178760"/>
            <a:ext cx="1826534" cy="454024"/>
          </a:xfrm>
          <a:custGeom>
            <a:avLst/>
            <a:gdLst>
              <a:gd name="T0" fmla="*/ 360 w 1134"/>
              <a:gd name="T1" fmla="*/ 69 h 283"/>
              <a:gd name="T2" fmla="*/ 141 w 1134"/>
              <a:gd name="T3" fmla="*/ 0 h 283"/>
              <a:gd name="T4" fmla="*/ 57 w 1134"/>
              <a:gd name="T5" fmla="*/ 22 h 283"/>
              <a:gd name="T6" fmla="*/ 95 w 1134"/>
              <a:gd name="T7" fmla="*/ 56 h 283"/>
              <a:gd name="T8" fmla="*/ 74 w 1134"/>
              <a:gd name="T9" fmla="*/ 259 h 283"/>
              <a:gd name="T10" fmla="*/ 53 w 1134"/>
              <a:gd name="T11" fmla="*/ 231 h 283"/>
              <a:gd name="T12" fmla="*/ 0 w 1134"/>
              <a:gd name="T13" fmla="*/ 233 h 283"/>
              <a:gd name="T14" fmla="*/ 145 w 1134"/>
              <a:gd name="T15" fmla="*/ 190 h 283"/>
              <a:gd name="T16" fmla="*/ 177 w 1134"/>
              <a:gd name="T17" fmla="*/ 58 h 283"/>
              <a:gd name="T18" fmla="*/ 256 w 1134"/>
              <a:gd name="T19" fmla="*/ 278 h 283"/>
              <a:gd name="T20" fmla="*/ 317 w 1134"/>
              <a:gd name="T21" fmla="*/ 130 h 283"/>
              <a:gd name="T22" fmla="*/ 256 w 1134"/>
              <a:gd name="T23" fmla="*/ 24 h 283"/>
              <a:gd name="T24" fmla="*/ 252 w 1134"/>
              <a:gd name="T25" fmla="*/ 120 h 283"/>
              <a:gd name="T26" fmla="*/ 227 w 1134"/>
              <a:gd name="T27" fmla="*/ 43 h 283"/>
              <a:gd name="T28" fmla="*/ 227 w 1134"/>
              <a:gd name="T29" fmla="*/ 240 h 283"/>
              <a:gd name="T30" fmla="*/ 261 w 1134"/>
              <a:gd name="T31" fmla="*/ 144 h 283"/>
              <a:gd name="T32" fmla="*/ 263 w 1134"/>
              <a:gd name="T33" fmla="*/ 254 h 283"/>
              <a:gd name="T34" fmla="*/ 620 w 1134"/>
              <a:gd name="T35" fmla="*/ 278 h 283"/>
              <a:gd name="T36" fmla="*/ 524 w 1134"/>
              <a:gd name="T37" fmla="*/ 68 h 283"/>
              <a:gd name="T38" fmla="*/ 439 w 1134"/>
              <a:gd name="T39" fmla="*/ 278 h 283"/>
              <a:gd name="T40" fmla="*/ 344 w 1134"/>
              <a:gd name="T41" fmla="*/ 15 h 283"/>
              <a:gd name="T42" fmla="*/ 339 w 1134"/>
              <a:gd name="T43" fmla="*/ 12 h 283"/>
              <a:gd name="T44" fmla="*/ 415 w 1134"/>
              <a:gd name="T45" fmla="*/ 0 h 283"/>
              <a:gd name="T46" fmla="*/ 515 w 1134"/>
              <a:gd name="T47" fmla="*/ 2 h 283"/>
              <a:gd name="T48" fmla="*/ 603 w 1134"/>
              <a:gd name="T49" fmla="*/ 215 h 283"/>
              <a:gd name="T50" fmla="*/ 678 w 1134"/>
              <a:gd name="T51" fmla="*/ 0 h 283"/>
              <a:gd name="T52" fmla="*/ 655 w 1134"/>
              <a:gd name="T53" fmla="*/ 175 h 283"/>
              <a:gd name="T54" fmla="*/ 816 w 1134"/>
              <a:gd name="T55" fmla="*/ 270 h 283"/>
              <a:gd name="T56" fmla="*/ 813 w 1134"/>
              <a:gd name="T57" fmla="*/ 249 h 283"/>
              <a:gd name="T58" fmla="*/ 704 w 1134"/>
              <a:gd name="T59" fmla="*/ 163 h 283"/>
              <a:gd name="T60" fmla="*/ 820 w 1134"/>
              <a:gd name="T61" fmla="*/ 160 h 283"/>
              <a:gd name="T62" fmla="*/ 704 w 1134"/>
              <a:gd name="T63" fmla="*/ 142 h 283"/>
              <a:gd name="T64" fmla="*/ 775 w 1134"/>
              <a:gd name="T65" fmla="*/ 142 h 283"/>
              <a:gd name="T66" fmla="*/ 965 w 1134"/>
              <a:gd name="T67" fmla="*/ 82 h 283"/>
              <a:gd name="T68" fmla="*/ 961 w 1134"/>
              <a:gd name="T69" fmla="*/ 125 h 283"/>
              <a:gd name="T70" fmla="*/ 893 w 1134"/>
              <a:gd name="T71" fmla="*/ 179 h 283"/>
              <a:gd name="T72" fmla="*/ 848 w 1134"/>
              <a:gd name="T73" fmla="*/ 278 h 283"/>
              <a:gd name="T74" fmla="*/ 818 w 1134"/>
              <a:gd name="T75" fmla="*/ 106 h 283"/>
              <a:gd name="T76" fmla="*/ 893 w 1134"/>
              <a:gd name="T77" fmla="*/ 80 h 283"/>
              <a:gd name="T78" fmla="*/ 943 w 1134"/>
              <a:gd name="T79" fmla="*/ 80 h 283"/>
              <a:gd name="T80" fmla="*/ 1134 w 1134"/>
              <a:gd name="T81" fmla="*/ 160 h 283"/>
              <a:gd name="T82" fmla="*/ 969 w 1134"/>
              <a:gd name="T83" fmla="*/ 175 h 283"/>
              <a:gd name="T84" fmla="*/ 1130 w 1134"/>
              <a:gd name="T85" fmla="*/ 270 h 283"/>
              <a:gd name="T86" fmla="*/ 1127 w 1134"/>
              <a:gd name="T87" fmla="*/ 249 h 283"/>
              <a:gd name="T88" fmla="*/ 1018 w 1134"/>
              <a:gd name="T89" fmla="*/ 163 h 283"/>
              <a:gd name="T90" fmla="*/ 1134 w 1134"/>
              <a:gd name="T91" fmla="*/ 160 h 283"/>
              <a:gd name="T92" fmla="*/ 1055 w 1134"/>
              <a:gd name="T93" fmla="*/ 99 h 283"/>
              <a:gd name="T94" fmla="*/ 1018 w 1134"/>
              <a:gd name="T95" fmla="*/ 14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4" h="283">
                <a:moveTo>
                  <a:pt x="317" y="130"/>
                </a:moveTo>
                <a:cubicBezTo>
                  <a:pt x="345" y="119"/>
                  <a:pt x="360" y="98"/>
                  <a:pt x="360" y="69"/>
                </a:cubicBezTo>
                <a:cubicBezTo>
                  <a:pt x="360" y="23"/>
                  <a:pt x="327" y="0"/>
                  <a:pt x="262" y="0"/>
                </a:cubicBezTo>
                <a:cubicBezTo>
                  <a:pt x="141" y="0"/>
                  <a:pt x="141" y="0"/>
                  <a:pt x="141" y="0"/>
                </a:cubicBezTo>
                <a:cubicBezTo>
                  <a:pt x="55" y="11"/>
                  <a:pt x="55" y="11"/>
                  <a:pt x="55" y="11"/>
                </a:cubicBezTo>
                <a:cubicBezTo>
                  <a:pt x="57" y="22"/>
                  <a:pt x="57" y="22"/>
                  <a:pt x="57" y="22"/>
                </a:cubicBezTo>
                <a:cubicBezTo>
                  <a:pt x="65" y="23"/>
                  <a:pt x="65" y="23"/>
                  <a:pt x="65" y="23"/>
                </a:cubicBezTo>
                <a:cubicBezTo>
                  <a:pt x="95" y="27"/>
                  <a:pt x="95" y="27"/>
                  <a:pt x="95" y="56"/>
                </a:cubicBezTo>
                <a:cubicBezTo>
                  <a:pt x="95" y="190"/>
                  <a:pt x="95" y="190"/>
                  <a:pt x="95" y="190"/>
                </a:cubicBezTo>
                <a:cubicBezTo>
                  <a:pt x="95" y="243"/>
                  <a:pt x="94" y="259"/>
                  <a:pt x="74" y="259"/>
                </a:cubicBezTo>
                <a:cubicBezTo>
                  <a:pt x="54" y="259"/>
                  <a:pt x="54" y="244"/>
                  <a:pt x="53" y="233"/>
                </a:cubicBezTo>
                <a:cubicBezTo>
                  <a:pt x="53" y="231"/>
                  <a:pt x="53" y="231"/>
                  <a:pt x="53" y="231"/>
                </a:cubicBezTo>
                <a:cubicBezTo>
                  <a:pt x="0" y="231"/>
                  <a:pt x="0" y="231"/>
                  <a:pt x="0" y="231"/>
                </a:cubicBezTo>
                <a:cubicBezTo>
                  <a:pt x="0" y="233"/>
                  <a:pt x="0" y="233"/>
                  <a:pt x="0" y="233"/>
                </a:cubicBezTo>
                <a:cubicBezTo>
                  <a:pt x="3" y="267"/>
                  <a:pt x="23" y="283"/>
                  <a:pt x="64" y="283"/>
                </a:cubicBezTo>
                <a:cubicBezTo>
                  <a:pt x="135" y="283"/>
                  <a:pt x="145" y="238"/>
                  <a:pt x="145" y="190"/>
                </a:cubicBezTo>
                <a:cubicBezTo>
                  <a:pt x="145" y="15"/>
                  <a:pt x="145" y="15"/>
                  <a:pt x="145" y="15"/>
                </a:cubicBezTo>
                <a:cubicBezTo>
                  <a:pt x="177" y="20"/>
                  <a:pt x="177" y="21"/>
                  <a:pt x="177" y="58"/>
                </a:cubicBezTo>
                <a:cubicBezTo>
                  <a:pt x="177" y="278"/>
                  <a:pt x="177" y="278"/>
                  <a:pt x="177" y="278"/>
                </a:cubicBezTo>
                <a:cubicBezTo>
                  <a:pt x="256" y="278"/>
                  <a:pt x="256" y="278"/>
                  <a:pt x="256" y="278"/>
                </a:cubicBezTo>
                <a:cubicBezTo>
                  <a:pt x="288" y="278"/>
                  <a:pt x="374" y="278"/>
                  <a:pt x="374" y="203"/>
                </a:cubicBezTo>
                <a:cubicBezTo>
                  <a:pt x="374" y="164"/>
                  <a:pt x="355" y="140"/>
                  <a:pt x="317" y="130"/>
                </a:cubicBezTo>
                <a:close/>
                <a:moveTo>
                  <a:pt x="227" y="43"/>
                </a:moveTo>
                <a:cubicBezTo>
                  <a:pt x="227" y="26"/>
                  <a:pt x="231" y="24"/>
                  <a:pt x="256" y="24"/>
                </a:cubicBezTo>
                <a:cubicBezTo>
                  <a:pt x="294" y="24"/>
                  <a:pt x="311" y="38"/>
                  <a:pt x="311" y="71"/>
                </a:cubicBezTo>
                <a:cubicBezTo>
                  <a:pt x="311" y="104"/>
                  <a:pt x="292" y="120"/>
                  <a:pt x="252" y="120"/>
                </a:cubicBezTo>
                <a:cubicBezTo>
                  <a:pt x="227" y="120"/>
                  <a:pt x="227" y="120"/>
                  <a:pt x="227" y="120"/>
                </a:cubicBezTo>
                <a:lnTo>
                  <a:pt x="227" y="43"/>
                </a:lnTo>
                <a:close/>
                <a:moveTo>
                  <a:pt x="263" y="254"/>
                </a:moveTo>
                <a:cubicBezTo>
                  <a:pt x="239" y="254"/>
                  <a:pt x="227" y="254"/>
                  <a:pt x="227" y="240"/>
                </a:cubicBezTo>
                <a:cubicBezTo>
                  <a:pt x="227" y="144"/>
                  <a:pt x="227" y="144"/>
                  <a:pt x="227" y="144"/>
                </a:cubicBezTo>
                <a:cubicBezTo>
                  <a:pt x="261" y="144"/>
                  <a:pt x="261" y="144"/>
                  <a:pt x="261" y="144"/>
                </a:cubicBezTo>
                <a:cubicBezTo>
                  <a:pt x="285" y="144"/>
                  <a:pt x="325" y="150"/>
                  <a:pt x="325" y="196"/>
                </a:cubicBezTo>
                <a:cubicBezTo>
                  <a:pt x="325" y="236"/>
                  <a:pt x="306" y="254"/>
                  <a:pt x="263" y="254"/>
                </a:cubicBezTo>
                <a:close/>
                <a:moveTo>
                  <a:pt x="678" y="0"/>
                </a:moveTo>
                <a:cubicBezTo>
                  <a:pt x="620" y="278"/>
                  <a:pt x="620" y="278"/>
                  <a:pt x="620" y="278"/>
                </a:cubicBezTo>
                <a:cubicBezTo>
                  <a:pt x="579" y="278"/>
                  <a:pt x="579" y="278"/>
                  <a:pt x="579" y="278"/>
                </a:cubicBezTo>
                <a:cubicBezTo>
                  <a:pt x="524" y="68"/>
                  <a:pt x="524" y="68"/>
                  <a:pt x="524" y="68"/>
                </a:cubicBezTo>
                <a:cubicBezTo>
                  <a:pt x="479" y="277"/>
                  <a:pt x="479" y="277"/>
                  <a:pt x="479" y="277"/>
                </a:cubicBezTo>
                <a:cubicBezTo>
                  <a:pt x="439" y="278"/>
                  <a:pt x="439" y="278"/>
                  <a:pt x="439" y="278"/>
                </a:cubicBezTo>
                <a:cubicBezTo>
                  <a:pt x="385" y="55"/>
                  <a:pt x="385" y="55"/>
                  <a:pt x="385" y="55"/>
                </a:cubicBezTo>
                <a:cubicBezTo>
                  <a:pt x="377" y="21"/>
                  <a:pt x="374" y="21"/>
                  <a:pt x="344" y="15"/>
                </a:cubicBezTo>
                <a:cubicBezTo>
                  <a:pt x="342" y="14"/>
                  <a:pt x="342" y="14"/>
                  <a:pt x="342" y="14"/>
                </a:cubicBezTo>
                <a:cubicBezTo>
                  <a:pt x="339" y="12"/>
                  <a:pt x="339" y="12"/>
                  <a:pt x="339" y="12"/>
                </a:cubicBezTo>
                <a:cubicBezTo>
                  <a:pt x="339" y="0"/>
                  <a:pt x="339" y="0"/>
                  <a:pt x="339" y="0"/>
                </a:cubicBezTo>
                <a:cubicBezTo>
                  <a:pt x="415" y="0"/>
                  <a:pt x="415" y="0"/>
                  <a:pt x="415" y="0"/>
                </a:cubicBezTo>
                <a:cubicBezTo>
                  <a:pt x="469" y="215"/>
                  <a:pt x="469" y="215"/>
                  <a:pt x="469" y="215"/>
                </a:cubicBezTo>
                <a:cubicBezTo>
                  <a:pt x="515" y="2"/>
                  <a:pt x="515" y="2"/>
                  <a:pt x="515" y="2"/>
                </a:cubicBezTo>
                <a:cubicBezTo>
                  <a:pt x="546" y="0"/>
                  <a:pt x="546" y="0"/>
                  <a:pt x="546" y="0"/>
                </a:cubicBezTo>
                <a:cubicBezTo>
                  <a:pt x="603" y="215"/>
                  <a:pt x="603" y="215"/>
                  <a:pt x="603" y="215"/>
                </a:cubicBezTo>
                <a:cubicBezTo>
                  <a:pt x="646" y="2"/>
                  <a:pt x="646" y="2"/>
                  <a:pt x="646" y="2"/>
                </a:cubicBezTo>
                <a:lnTo>
                  <a:pt x="678" y="0"/>
                </a:lnTo>
                <a:close/>
                <a:moveTo>
                  <a:pt x="743" y="80"/>
                </a:moveTo>
                <a:cubicBezTo>
                  <a:pt x="684" y="80"/>
                  <a:pt x="655" y="112"/>
                  <a:pt x="655" y="175"/>
                </a:cubicBezTo>
                <a:cubicBezTo>
                  <a:pt x="655" y="244"/>
                  <a:pt x="692" y="283"/>
                  <a:pt x="757" y="283"/>
                </a:cubicBezTo>
                <a:cubicBezTo>
                  <a:pt x="785" y="283"/>
                  <a:pt x="806" y="275"/>
                  <a:pt x="816" y="270"/>
                </a:cubicBezTo>
                <a:cubicBezTo>
                  <a:pt x="816" y="248"/>
                  <a:pt x="816" y="248"/>
                  <a:pt x="816" y="248"/>
                </a:cubicBezTo>
                <a:cubicBezTo>
                  <a:pt x="813" y="249"/>
                  <a:pt x="813" y="249"/>
                  <a:pt x="813" y="249"/>
                </a:cubicBezTo>
                <a:cubicBezTo>
                  <a:pt x="809" y="251"/>
                  <a:pt x="795" y="256"/>
                  <a:pt x="776" y="256"/>
                </a:cubicBezTo>
                <a:cubicBezTo>
                  <a:pt x="724" y="256"/>
                  <a:pt x="705" y="206"/>
                  <a:pt x="704" y="163"/>
                </a:cubicBezTo>
                <a:cubicBezTo>
                  <a:pt x="820" y="163"/>
                  <a:pt x="820" y="163"/>
                  <a:pt x="820" y="163"/>
                </a:cubicBezTo>
                <a:cubicBezTo>
                  <a:pt x="820" y="160"/>
                  <a:pt x="820" y="160"/>
                  <a:pt x="820" y="160"/>
                </a:cubicBezTo>
                <a:cubicBezTo>
                  <a:pt x="820" y="107"/>
                  <a:pt x="794" y="80"/>
                  <a:pt x="743" y="80"/>
                </a:cubicBezTo>
                <a:close/>
                <a:moveTo>
                  <a:pt x="704" y="142"/>
                </a:moveTo>
                <a:cubicBezTo>
                  <a:pt x="705" y="128"/>
                  <a:pt x="713" y="99"/>
                  <a:pt x="741" y="99"/>
                </a:cubicBezTo>
                <a:cubicBezTo>
                  <a:pt x="769" y="99"/>
                  <a:pt x="774" y="125"/>
                  <a:pt x="775" y="142"/>
                </a:cubicBezTo>
                <a:lnTo>
                  <a:pt x="704" y="142"/>
                </a:lnTo>
                <a:close/>
                <a:moveTo>
                  <a:pt x="965" y="82"/>
                </a:moveTo>
                <a:cubicBezTo>
                  <a:pt x="967" y="127"/>
                  <a:pt x="967" y="127"/>
                  <a:pt x="967" y="127"/>
                </a:cubicBezTo>
                <a:cubicBezTo>
                  <a:pt x="961" y="125"/>
                  <a:pt x="961" y="125"/>
                  <a:pt x="961" y="125"/>
                </a:cubicBezTo>
                <a:cubicBezTo>
                  <a:pt x="955" y="123"/>
                  <a:pt x="949" y="121"/>
                  <a:pt x="944" y="121"/>
                </a:cubicBezTo>
                <a:cubicBezTo>
                  <a:pt x="898" y="121"/>
                  <a:pt x="893" y="162"/>
                  <a:pt x="893" y="179"/>
                </a:cubicBezTo>
                <a:cubicBezTo>
                  <a:pt x="893" y="278"/>
                  <a:pt x="893" y="278"/>
                  <a:pt x="893" y="278"/>
                </a:cubicBezTo>
                <a:cubicBezTo>
                  <a:pt x="848" y="278"/>
                  <a:pt x="848" y="278"/>
                  <a:pt x="848" y="278"/>
                </a:cubicBezTo>
                <a:cubicBezTo>
                  <a:pt x="848" y="140"/>
                  <a:pt x="848" y="140"/>
                  <a:pt x="848" y="140"/>
                </a:cubicBezTo>
                <a:cubicBezTo>
                  <a:pt x="848" y="113"/>
                  <a:pt x="843" y="107"/>
                  <a:pt x="818" y="106"/>
                </a:cubicBezTo>
                <a:cubicBezTo>
                  <a:pt x="816" y="96"/>
                  <a:pt x="816" y="96"/>
                  <a:pt x="816" y="96"/>
                </a:cubicBezTo>
                <a:cubicBezTo>
                  <a:pt x="893" y="80"/>
                  <a:pt x="893" y="80"/>
                  <a:pt x="893" y="80"/>
                </a:cubicBezTo>
                <a:cubicBezTo>
                  <a:pt x="893" y="125"/>
                  <a:pt x="893" y="125"/>
                  <a:pt x="893" y="125"/>
                </a:cubicBezTo>
                <a:cubicBezTo>
                  <a:pt x="899" y="109"/>
                  <a:pt x="913" y="80"/>
                  <a:pt x="943" y="80"/>
                </a:cubicBezTo>
                <a:cubicBezTo>
                  <a:pt x="950" y="80"/>
                  <a:pt x="958" y="81"/>
                  <a:pt x="965" y="82"/>
                </a:cubicBezTo>
                <a:close/>
                <a:moveTo>
                  <a:pt x="1134" y="160"/>
                </a:moveTo>
                <a:cubicBezTo>
                  <a:pt x="1134" y="107"/>
                  <a:pt x="1108" y="80"/>
                  <a:pt x="1056" y="80"/>
                </a:cubicBezTo>
                <a:cubicBezTo>
                  <a:pt x="998" y="80"/>
                  <a:pt x="969" y="112"/>
                  <a:pt x="969" y="175"/>
                </a:cubicBezTo>
                <a:cubicBezTo>
                  <a:pt x="969" y="244"/>
                  <a:pt x="1006" y="283"/>
                  <a:pt x="1070" y="283"/>
                </a:cubicBezTo>
                <a:cubicBezTo>
                  <a:pt x="1098" y="283"/>
                  <a:pt x="1120" y="275"/>
                  <a:pt x="1130" y="270"/>
                </a:cubicBezTo>
                <a:cubicBezTo>
                  <a:pt x="1130" y="248"/>
                  <a:pt x="1130" y="248"/>
                  <a:pt x="1130" y="248"/>
                </a:cubicBezTo>
                <a:cubicBezTo>
                  <a:pt x="1127" y="249"/>
                  <a:pt x="1127" y="249"/>
                  <a:pt x="1127" y="249"/>
                </a:cubicBezTo>
                <a:cubicBezTo>
                  <a:pt x="1119" y="253"/>
                  <a:pt x="1105" y="256"/>
                  <a:pt x="1089" y="256"/>
                </a:cubicBezTo>
                <a:cubicBezTo>
                  <a:pt x="1038" y="256"/>
                  <a:pt x="1019" y="206"/>
                  <a:pt x="1018" y="163"/>
                </a:cubicBezTo>
                <a:cubicBezTo>
                  <a:pt x="1134" y="163"/>
                  <a:pt x="1134" y="163"/>
                  <a:pt x="1134" y="163"/>
                </a:cubicBezTo>
                <a:lnTo>
                  <a:pt x="1134" y="160"/>
                </a:lnTo>
                <a:close/>
                <a:moveTo>
                  <a:pt x="1018" y="142"/>
                </a:moveTo>
                <a:cubicBezTo>
                  <a:pt x="1019" y="128"/>
                  <a:pt x="1026" y="99"/>
                  <a:pt x="1055" y="99"/>
                </a:cubicBezTo>
                <a:cubicBezTo>
                  <a:pt x="1083" y="99"/>
                  <a:pt x="1088" y="125"/>
                  <a:pt x="1088" y="142"/>
                </a:cubicBezTo>
                <a:lnTo>
                  <a:pt x="1018" y="1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sz="1800" dirty="0"/>
          </a:p>
        </p:txBody>
      </p:sp>
    </p:spTree>
    <p:extLst>
      <p:ext uri="{BB962C8B-B14F-4D97-AF65-F5344CB8AC3E}">
        <p14:creationId xmlns:p14="http://schemas.microsoft.com/office/powerpoint/2010/main" val="19765392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lue Pullout">
    <p:bg>
      <p:bgPr>
        <a:solidFill>
          <a:schemeClr val="accent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2C0ADD0-1842-47B2-A622-4313B8450176}"/>
              </a:ext>
            </a:extLst>
          </p:cNvPr>
          <p:cNvCxnSpPr>
            <a:cxnSpLocks/>
          </p:cNvCxnSpPr>
          <p:nvPr userDrawn="1"/>
        </p:nvCxnSpPr>
        <p:spPr>
          <a:xfrm>
            <a:off x="6096000" y="0"/>
            <a:ext cx="0" cy="4572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AE42F5-84DD-4A82-97C4-E20468BF8261}"/>
              </a:ext>
            </a:extLst>
          </p:cNvPr>
          <p:cNvCxnSpPr>
            <a:cxnSpLocks/>
          </p:cNvCxnSpPr>
          <p:nvPr userDrawn="1"/>
        </p:nvCxnSpPr>
        <p:spPr>
          <a:xfrm>
            <a:off x="6096000" y="6400780"/>
            <a:ext cx="0" cy="4572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EA52A0-E27C-4C32-AF13-90B2C86CC734}"/>
              </a:ext>
            </a:extLst>
          </p:cNvPr>
          <p:cNvCxnSpPr>
            <a:cxnSpLocks/>
          </p:cNvCxnSpPr>
          <p:nvPr userDrawn="1"/>
        </p:nvCxnSpPr>
        <p:spPr>
          <a:xfrm>
            <a:off x="6096000" y="1185966"/>
            <a:ext cx="0" cy="163292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EDE7F5-9D93-43AB-856B-E0F380F0B59A}"/>
              </a:ext>
            </a:extLst>
          </p:cNvPr>
          <p:cNvCxnSpPr>
            <a:cxnSpLocks/>
          </p:cNvCxnSpPr>
          <p:nvPr userDrawn="1"/>
        </p:nvCxnSpPr>
        <p:spPr>
          <a:xfrm>
            <a:off x="6096000" y="4039831"/>
            <a:ext cx="0" cy="163292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8331489-0E50-4B9E-AF4B-F44CB2EF42FD}"/>
              </a:ext>
            </a:extLst>
          </p:cNvPr>
          <p:cNvSpPr txBox="1"/>
          <p:nvPr userDrawn="1"/>
        </p:nvSpPr>
        <p:spPr>
          <a:xfrm>
            <a:off x="3049358" y="545676"/>
            <a:ext cx="6098714" cy="492443"/>
          </a:xfrm>
          <a:prstGeom prst="rect">
            <a:avLst/>
          </a:prstGeom>
          <a:noFill/>
        </p:spPr>
        <p:txBody>
          <a:bodyPr wrap="square">
            <a:spAutoFit/>
          </a:bodyPr>
          <a:lstStyle/>
          <a:p>
            <a:pPr algn="ctr"/>
            <a:r>
              <a:rPr kumimoji="0" lang="en-AU" sz="2600" b="0" i="0" u="none" strike="noStrike" kern="1200" cap="none" spc="0" normalizeH="0" baseline="0" noProof="0" dirty="0">
                <a:ln>
                  <a:noFill/>
                </a:ln>
                <a:solidFill>
                  <a:schemeClr val="tx1"/>
                </a:solidFill>
                <a:effectLst/>
                <a:uLnTx/>
                <a:uFillTx/>
                <a:latin typeface="Georgia"/>
                <a:ea typeface="+mj-ea"/>
                <a:cs typeface="+mj-cs"/>
              </a:rPr>
              <a:t>Beyond</a:t>
            </a:r>
            <a:endParaRPr lang="en-AU" sz="1800" dirty="0">
              <a:solidFill>
                <a:schemeClr val="tx1"/>
              </a:solidFill>
            </a:endParaRPr>
          </a:p>
        </p:txBody>
      </p:sp>
      <p:sp>
        <p:nvSpPr>
          <p:cNvPr id="15" name="TextBox 14">
            <a:extLst>
              <a:ext uri="{FF2B5EF4-FFF2-40B4-BE49-F238E27FC236}">
                <a16:creationId xmlns:a16="http://schemas.microsoft.com/office/drawing/2014/main" id="{44EC8E4A-B11A-4E28-BB8C-FDA34183B01E}"/>
              </a:ext>
            </a:extLst>
          </p:cNvPr>
          <p:cNvSpPr txBox="1"/>
          <p:nvPr userDrawn="1"/>
        </p:nvSpPr>
        <p:spPr>
          <a:xfrm>
            <a:off x="3049358" y="5773425"/>
            <a:ext cx="6098714" cy="492443"/>
          </a:xfrm>
          <a:prstGeom prst="rect">
            <a:avLst/>
          </a:prstGeom>
          <a:noFill/>
        </p:spPr>
        <p:txBody>
          <a:bodyPr wrap="square">
            <a:spAutoFit/>
          </a:bodyPr>
          <a:lstStyle/>
          <a:p>
            <a:pPr algn="ctr"/>
            <a:r>
              <a:rPr kumimoji="0" lang="en-AU" sz="2600" b="0" i="0" u="none" strike="noStrike" kern="1200" cap="none" spc="0" normalizeH="0" baseline="0" noProof="0" dirty="0">
                <a:ln>
                  <a:noFill/>
                </a:ln>
                <a:solidFill>
                  <a:schemeClr val="tx1"/>
                </a:solidFill>
                <a:effectLst/>
                <a:uLnTx/>
                <a:uFillTx/>
                <a:latin typeface="Georgia"/>
                <a:ea typeface="+mj-ea"/>
                <a:cs typeface="+mj-cs"/>
              </a:rPr>
              <a:t>1840</a:t>
            </a:r>
            <a:endParaRPr lang="en-AU" sz="1800" dirty="0">
              <a:solidFill>
                <a:schemeClr val="tx1"/>
              </a:solidFill>
            </a:endParaRPr>
          </a:p>
        </p:txBody>
      </p:sp>
      <p:sp>
        <p:nvSpPr>
          <p:cNvPr id="16" name="Freeform 5">
            <a:extLst>
              <a:ext uri="{FF2B5EF4-FFF2-40B4-BE49-F238E27FC236}">
                <a16:creationId xmlns:a16="http://schemas.microsoft.com/office/drawing/2014/main" id="{BA9008ED-7A60-4D39-8BB7-995CC4C42C70}"/>
              </a:ext>
            </a:extLst>
          </p:cNvPr>
          <p:cNvSpPr>
            <a:spLocks noEditPoints="1"/>
          </p:cNvSpPr>
          <p:nvPr userDrawn="1"/>
        </p:nvSpPr>
        <p:spPr bwMode="auto">
          <a:xfrm>
            <a:off x="5182733" y="3178760"/>
            <a:ext cx="1826534" cy="454024"/>
          </a:xfrm>
          <a:custGeom>
            <a:avLst/>
            <a:gdLst>
              <a:gd name="T0" fmla="*/ 360 w 1134"/>
              <a:gd name="T1" fmla="*/ 69 h 283"/>
              <a:gd name="T2" fmla="*/ 141 w 1134"/>
              <a:gd name="T3" fmla="*/ 0 h 283"/>
              <a:gd name="T4" fmla="*/ 57 w 1134"/>
              <a:gd name="T5" fmla="*/ 22 h 283"/>
              <a:gd name="T6" fmla="*/ 95 w 1134"/>
              <a:gd name="T7" fmla="*/ 56 h 283"/>
              <a:gd name="T8" fmla="*/ 74 w 1134"/>
              <a:gd name="T9" fmla="*/ 259 h 283"/>
              <a:gd name="T10" fmla="*/ 53 w 1134"/>
              <a:gd name="T11" fmla="*/ 231 h 283"/>
              <a:gd name="T12" fmla="*/ 0 w 1134"/>
              <a:gd name="T13" fmla="*/ 233 h 283"/>
              <a:gd name="T14" fmla="*/ 145 w 1134"/>
              <a:gd name="T15" fmla="*/ 190 h 283"/>
              <a:gd name="T16" fmla="*/ 177 w 1134"/>
              <a:gd name="T17" fmla="*/ 58 h 283"/>
              <a:gd name="T18" fmla="*/ 256 w 1134"/>
              <a:gd name="T19" fmla="*/ 278 h 283"/>
              <a:gd name="T20" fmla="*/ 317 w 1134"/>
              <a:gd name="T21" fmla="*/ 130 h 283"/>
              <a:gd name="T22" fmla="*/ 256 w 1134"/>
              <a:gd name="T23" fmla="*/ 24 h 283"/>
              <a:gd name="T24" fmla="*/ 252 w 1134"/>
              <a:gd name="T25" fmla="*/ 120 h 283"/>
              <a:gd name="T26" fmla="*/ 227 w 1134"/>
              <a:gd name="T27" fmla="*/ 43 h 283"/>
              <a:gd name="T28" fmla="*/ 227 w 1134"/>
              <a:gd name="T29" fmla="*/ 240 h 283"/>
              <a:gd name="T30" fmla="*/ 261 w 1134"/>
              <a:gd name="T31" fmla="*/ 144 h 283"/>
              <a:gd name="T32" fmla="*/ 263 w 1134"/>
              <a:gd name="T33" fmla="*/ 254 h 283"/>
              <a:gd name="T34" fmla="*/ 620 w 1134"/>
              <a:gd name="T35" fmla="*/ 278 h 283"/>
              <a:gd name="T36" fmla="*/ 524 w 1134"/>
              <a:gd name="T37" fmla="*/ 68 h 283"/>
              <a:gd name="T38" fmla="*/ 439 w 1134"/>
              <a:gd name="T39" fmla="*/ 278 h 283"/>
              <a:gd name="T40" fmla="*/ 344 w 1134"/>
              <a:gd name="T41" fmla="*/ 15 h 283"/>
              <a:gd name="T42" fmla="*/ 339 w 1134"/>
              <a:gd name="T43" fmla="*/ 12 h 283"/>
              <a:gd name="T44" fmla="*/ 415 w 1134"/>
              <a:gd name="T45" fmla="*/ 0 h 283"/>
              <a:gd name="T46" fmla="*/ 515 w 1134"/>
              <a:gd name="T47" fmla="*/ 2 h 283"/>
              <a:gd name="T48" fmla="*/ 603 w 1134"/>
              <a:gd name="T49" fmla="*/ 215 h 283"/>
              <a:gd name="T50" fmla="*/ 678 w 1134"/>
              <a:gd name="T51" fmla="*/ 0 h 283"/>
              <a:gd name="T52" fmla="*/ 655 w 1134"/>
              <a:gd name="T53" fmla="*/ 175 h 283"/>
              <a:gd name="T54" fmla="*/ 816 w 1134"/>
              <a:gd name="T55" fmla="*/ 270 h 283"/>
              <a:gd name="T56" fmla="*/ 813 w 1134"/>
              <a:gd name="T57" fmla="*/ 249 h 283"/>
              <a:gd name="T58" fmla="*/ 704 w 1134"/>
              <a:gd name="T59" fmla="*/ 163 h 283"/>
              <a:gd name="T60" fmla="*/ 820 w 1134"/>
              <a:gd name="T61" fmla="*/ 160 h 283"/>
              <a:gd name="T62" fmla="*/ 704 w 1134"/>
              <a:gd name="T63" fmla="*/ 142 h 283"/>
              <a:gd name="T64" fmla="*/ 775 w 1134"/>
              <a:gd name="T65" fmla="*/ 142 h 283"/>
              <a:gd name="T66" fmla="*/ 965 w 1134"/>
              <a:gd name="T67" fmla="*/ 82 h 283"/>
              <a:gd name="T68" fmla="*/ 961 w 1134"/>
              <a:gd name="T69" fmla="*/ 125 h 283"/>
              <a:gd name="T70" fmla="*/ 893 w 1134"/>
              <a:gd name="T71" fmla="*/ 179 h 283"/>
              <a:gd name="T72" fmla="*/ 848 w 1134"/>
              <a:gd name="T73" fmla="*/ 278 h 283"/>
              <a:gd name="T74" fmla="*/ 818 w 1134"/>
              <a:gd name="T75" fmla="*/ 106 h 283"/>
              <a:gd name="T76" fmla="*/ 893 w 1134"/>
              <a:gd name="T77" fmla="*/ 80 h 283"/>
              <a:gd name="T78" fmla="*/ 943 w 1134"/>
              <a:gd name="T79" fmla="*/ 80 h 283"/>
              <a:gd name="T80" fmla="*/ 1134 w 1134"/>
              <a:gd name="T81" fmla="*/ 160 h 283"/>
              <a:gd name="T82" fmla="*/ 969 w 1134"/>
              <a:gd name="T83" fmla="*/ 175 h 283"/>
              <a:gd name="T84" fmla="*/ 1130 w 1134"/>
              <a:gd name="T85" fmla="*/ 270 h 283"/>
              <a:gd name="T86" fmla="*/ 1127 w 1134"/>
              <a:gd name="T87" fmla="*/ 249 h 283"/>
              <a:gd name="T88" fmla="*/ 1018 w 1134"/>
              <a:gd name="T89" fmla="*/ 163 h 283"/>
              <a:gd name="T90" fmla="*/ 1134 w 1134"/>
              <a:gd name="T91" fmla="*/ 160 h 283"/>
              <a:gd name="T92" fmla="*/ 1055 w 1134"/>
              <a:gd name="T93" fmla="*/ 99 h 283"/>
              <a:gd name="T94" fmla="*/ 1018 w 1134"/>
              <a:gd name="T95" fmla="*/ 14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4" h="283">
                <a:moveTo>
                  <a:pt x="317" y="130"/>
                </a:moveTo>
                <a:cubicBezTo>
                  <a:pt x="345" y="119"/>
                  <a:pt x="360" y="98"/>
                  <a:pt x="360" y="69"/>
                </a:cubicBezTo>
                <a:cubicBezTo>
                  <a:pt x="360" y="23"/>
                  <a:pt x="327" y="0"/>
                  <a:pt x="262" y="0"/>
                </a:cubicBezTo>
                <a:cubicBezTo>
                  <a:pt x="141" y="0"/>
                  <a:pt x="141" y="0"/>
                  <a:pt x="141" y="0"/>
                </a:cubicBezTo>
                <a:cubicBezTo>
                  <a:pt x="55" y="11"/>
                  <a:pt x="55" y="11"/>
                  <a:pt x="55" y="11"/>
                </a:cubicBezTo>
                <a:cubicBezTo>
                  <a:pt x="57" y="22"/>
                  <a:pt x="57" y="22"/>
                  <a:pt x="57" y="22"/>
                </a:cubicBezTo>
                <a:cubicBezTo>
                  <a:pt x="65" y="23"/>
                  <a:pt x="65" y="23"/>
                  <a:pt x="65" y="23"/>
                </a:cubicBezTo>
                <a:cubicBezTo>
                  <a:pt x="95" y="27"/>
                  <a:pt x="95" y="27"/>
                  <a:pt x="95" y="56"/>
                </a:cubicBezTo>
                <a:cubicBezTo>
                  <a:pt x="95" y="190"/>
                  <a:pt x="95" y="190"/>
                  <a:pt x="95" y="190"/>
                </a:cubicBezTo>
                <a:cubicBezTo>
                  <a:pt x="95" y="243"/>
                  <a:pt x="94" y="259"/>
                  <a:pt x="74" y="259"/>
                </a:cubicBezTo>
                <a:cubicBezTo>
                  <a:pt x="54" y="259"/>
                  <a:pt x="54" y="244"/>
                  <a:pt x="53" y="233"/>
                </a:cubicBezTo>
                <a:cubicBezTo>
                  <a:pt x="53" y="231"/>
                  <a:pt x="53" y="231"/>
                  <a:pt x="53" y="231"/>
                </a:cubicBezTo>
                <a:cubicBezTo>
                  <a:pt x="0" y="231"/>
                  <a:pt x="0" y="231"/>
                  <a:pt x="0" y="231"/>
                </a:cubicBezTo>
                <a:cubicBezTo>
                  <a:pt x="0" y="233"/>
                  <a:pt x="0" y="233"/>
                  <a:pt x="0" y="233"/>
                </a:cubicBezTo>
                <a:cubicBezTo>
                  <a:pt x="3" y="267"/>
                  <a:pt x="23" y="283"/>
                  <a:pt x="64" y="283"/>
                </a:cubicBezTo>
                <a:cubicBezTo>
                  <a:pt x="135" y="283"/>
                  <a:pt x="145" y="238"/>
                  <a:pt x="145" y="190"/>
                </a:cubicBezTo>
                <a:cubicBezTo>
                  <a:pt x="145" y="15"/>
                  <a:pt x="145" y="15"/>
                  <a:pt x="145" y="15"/>
                </a:cubicBezTo>
                <a:cubicBezTo>
                  <a:pt x="177" y="20"/>
                  <a:pt x="177" y="21"/>
                  <a:pt x="177" y="58"/>
                </a:cubicBezTo>
                <a:cubicBezTo>
                  <a:pt x="177" y="278"/>
                  <a:pt x="177" y="278"/>
                  <a:pt x="177" y="278"/>
                </a:cubicBezTo>
                <a:cubicBezTo>
                  <a:pt x="256" y="278"/>
                  <a:pt x="256" y="278"/>
                  <a:pt x="256" y="278"/>
                </a:cubicBezTo>
                <a:cubicBezTo>
                  <a:pt x="288" y="278"/>
                  <a:pt x="374" y="278"/>
                  <a:pt x="374" y="203"/>
                </a:cubicBezTo>
                <a:cubicBezTo>
                  <a:pt x="374" y="164"/>
                  <a:pt x="355" y="140"/>
                  <a:pt x="317" y="130"/>
                </a:cubicBezTo>
                <a:close/>
                <a:moveTo>
                  <a:pt x="227" y="43"/>
                </a:moveTo>
                <a:cubicBezTo>
                  <a:pt x="227" y="26"/>
                  <a:pt x="231" y="24"/>
                  <a:pt x="256" y="24"/>
                </a:cubicBezTo>
                <a:cubicBezTo>
                  <a:pt x="294" y="24"/>
                  <a:pt x="311" y="38"/>
                  <a:pt x="311" y="71"/>
                </a:cubicBezTo>
                <a:cubicBezTo>
                  <a:pt x="311" y="104"/>
                  <a:pt x="292" y="120"/>
                  <a:pt x="252" y="120"/>
                </a:cubicBezTo>
                <a:cubicBezTo>
                  <a:pt x="227" y="120"/>
                  <a:pt x="227" y="120"/>
                  <a:pt x="227" y="120"/>
                </a:cubicBezTo>
                <a:lnTo>
                  <a:pt x="227" y="43"/>
                </a:lnTo>
                <a:close/>
                <a:moveTo>
                  <a:pt x="263" y="254"/>
                </a:moveTo>
                <a:cubicBezTo>
                  <a:pt x="239" y="254"/>
                  <a:pt x="227" y="254"/>
                  <a:pt x="227" y="240"/>
                </a:cubicBezTo>
                <a:cubicBezTo>
                  <a:pt x="227" y="144"/>
                  <a:pt x="227" y="144"/>
                  <a:pt x="227" y="144"/>
                </a:cubicBezTo>
                <a:cubicBezTo>
                  <a:pt x="261" y="144"/>
                  <a:pt x="261" y="144"/>
                  <a:pt x="261" y="144"/>
                </a:cubicBezTo>
                <a:cubicBezTo>
                  <a:pt x="285" y="144"/>
                  <a:pt x="325" y="150"/>
                  <a:pt x="325" y="196"/>
                </a:cubicBezTo>
                <a:cubicBezTo>
                  <a:pt x="325" y="236"/>
                  <a:pt x="306" y="254"/>
                  <a:pt x="263" y="254"/>
                </a:cubicBezTo>
                <a:close/>
                <a:moveTo>
                  <a:pt x="678" y="0"/>
                </a:moveTo>
                <a:cubicBezTo>
                  <a:pt x="620" y="278"/>
                  <a:pt x="620" y="278"/>
                  <a:pt x="620" y="278"/>
                </a:cubicBezTo>
                <a:cubicBezTo>
                  <a:pt x="579" y="278"/>
                  <a:pt x="579" y="278"/>
                  <a:pt x="579" y="278"/>
                </a:cubicBezTo>
                <a:cubicBezTo>
                  <a:pt x="524" y="68"/>
                  <a:pt x="524" y="68"/>
                  <a:pt x="524" y="68"/>
                </a:cubicBezTo>
                <a:cubicBezTo>
                  <a:pt x="479" y="277"/>
                  <a:pt x="479" y="277"/>
                  <a:pt x="479" y="277"/>
                </a:cubicBezTo>
                <a:cubicBezTo>
                  <a:pt x="439" y="278"/>
                  <a:pt x="439" y="278"/>
                  <a:pt x="439" y="278"/>
                </a:cubicBezTo>
                <a:cubicBezTo>
                  <a:pt x="385" y="55"/>
                  <a:pt x="385" y="55"/>
                  <a:pt x="385" y="55"/>
                </a:cubicBezTo>
                <a:cubicBezTo>
                  <a:pt x="377" y="21"/>
                  <a:pt x="374" y="21"/>
                  <a:pt x="344" y="15"/>
                </a:cubicBezTo>
                <a:cubicBezTo>
                  <a:pt x="342" y="14"/>
                  <a:pt x="342" y="14"/>
                  <a:pt x="342" y="14"/>
                </a:cubicBezTo>
                <a:cubicBezTo>
                  <a:pt x="339" y="12"/>
                  <a:pt x="339" y="12"/>
                  <a:pt x="339" y="12"/>
                </a:cubicBezTo>
                <a:cubicBezTo>
                  <a:pt x="339" y="0"/>
                  <a:pt x="339" y="0"/>
                  <a:pt x="339" y="0"/>
                </a:cubicBezTo>
                <a:cubicBezTo>
                  <a:pt x="415" y="0"/>
                  <a:pt x="415" y="0"/>
                  <a:pt x="415" y="0"/>
                </a:cubicBezTo>
                <a:cubicBezTo>
                  <a:pt x="469" y="215"/>
                  <a:pt x="469" y="215"/>
                  <a:pt x="469" y="215"/>
                </a:cubicBezTo>
                <a:cubicBezTo>
                  <a:pt x="515" y="2"/>
                  <a:pt x="515" y="2"/>
                  <a:pt x="515" y="2"/>
                </a:cubicBezTo>
                <a:cubicBezTo>
                  <a:pt x="546" y="0"/>
                  <a:pt x="546" y="0"/>
                  <a:pt x="546" y="0"/>
                </a:cubicBezTo>
                <a:cubicBezTo>
                  <a:pt x="603" y="215"/>
                  <a:pt x="603" y="215"/>
                  <a:pt x="603" y="215"/>
                </a:cubicBezTo>
                <a:cubicBezTo>
                  <a:pt x="646" y="2"/>
                  <a:pt x="646" y="2"/>
                  <a:pt x="646" y="2"/>
                </a:cubicBezTo>
                <a:lnTo>
                  <a:pt x="678" y="0"/>
                </a:lnTo>
                <a:close/>
                <a:moveTo>
                  <a:pt x="743" y="80"/>
                </a:moveTo>
                <a:cubicBezTo>
                  <a:pt x="684" y="80"/>
                  <a:pt x="655" y="112"/>
                  <a:pt x="655" y="175"/>
                </a:cubicBezTo>
                <a:cubicBezTo>
                  <a:pt x="655" y="244"/>
                  <a:pt x="692" y="283"/>
                  <a:pt x="757" y="283"/>
                </a:cubicBezTo>
                <a:cubicBezTo>
                  <a:pt x="785" y="283"/>
                  <a:pt x="806" y="275"/>
                  <a:pt x="816" y="270"/>
                </a:cubicBezTo>
                <a:cubicBezTo>
                  <a:pt x="816" y="248"/>
                  <a:pt x="816" y="248"/>
                  <a:pt x="816" y="248"/>
                </a:cubicBezTo>
                <a:cubicBezTo>
                  <a:pt x="813" y="249"/>
                  <a:pt x="813" y="249"/>
                  <a:pt x="813" y="249"/>
                </a:cubicBezTo>
                <a:cubicBezTo>
                  <a:pt x="809" y="251"/>
                  <a:pt x="795" y="256"/>
                  <a:pt x="776" y="256"/>
                </a:cubicBezTo>
                <a:cubicBezTo>
                  <a:pt x="724" y="256"/>
                  <a:pt x="705" y="206"/>
                  <a:pt x="704" y="163"/>
                </a:cubicBezTo>
                <a:cubicBezTo>
                  <a:pt x="820" y="163"/>
                  <a:pt x="820" y="163"/>
                  <a:pt x="820" y="163"/>
                </a:cubicBezTo>
                <a:cubicBezTo>
                  <a:pt x="820" y="160"/>
                  <a:pt x="820" y="160"/>
                  <a:pt x="820" y="160"/>
                </a:cubicBezTo>
                <a:cubicBezTo>
                  <a:pt x="820" y="107"/>
                  <a:pt x="794" y="80"/>
                  <a:pt x="743" y="80"/>
                </a:cubicBezTo>
                <a:close/>
                <a:moveTo>
                  <a:pt x="704" y="142"/>
                </a:moveTo>
                <a:cubicBezTo>
                  <a:pt x="705" y="128"/>
                  <a:pt x="713" y="99"/>
                  <a:pt x="741" y="99"/>
                </a:cubicBezTo>
                <a:cubicBezTo>
                  <a:pt x="769" y="99"/>
                  <a:pt x="774" y="125"/>
                  <a:pt x="775" y="142"/>
                </a:cubicBezTo>
                <a:lnTo>
                  <a:pt x="704" y="142"/>
                </a:lnTo>
                <a:close/>
                <a:moveTo>
                  <a:pt x="965" y="82"/>
                </a:moveTo>
                <a:cubicBezTo>
                  <a:pt x="967" y="127"/>
                  <a:pt x="967" y="127"/>
                  <a:pt x="967" y="127"/>
                </a:cubicBezTo>
                <a:cubicBezTo>
                  <a:pt x="961" y="125"/>
                  <a:pt x="961" y="125"/>
                  <a:pt x="961" y="125"/>
                </a:cubicBezTo>
                <a:cubicBezTo>
                  <a:pt x="955" y="123"/>
                  <a:pt x="949" y="121"/>
                  <a:pt x="944" y="121"/>
                </a:cubicBezTo>
                <a:cubicBezTo>
                  <a:pt x="898" y="121"/>
                  <a:pt x="893" y="162"/>
                  <a:pt x="893" y="179"/>
                </a:cubicBezTo>
                <a:cubicBezTo>
                  <a:pt x="893" y="278"/>
                  <a:pt x="893" y="278"/>
                  <a:pt x="893" y="278"/>
                </a:cubicBezTo>
                <a:cubicBezTo>
                  <a:pt x="848" y="278"/>
                  <a:pt x="848" y="278"/>
                  <a:pt x="848" y="278"/>
                </a:cubicBezTo>
                <a:cubicBezTo>
                  <a:pt x="848" y="140"/>
                  <a:pt x="848" y="140"/>
                  <a:pt x="848" y="140"/>
                </a:cubicBezTo>
                <a:cubicBezTo>
                  <a:pt x="848" y="113"/>
                  <a:pt x="843" y="107"/>
                  <a:pt x="818" y="106"/>
                </a:cubicBezTo>
                <a:cubicBezTo>
                  <a:pt x="816" y="96"/>
                  <a:pt x="816" y="96"/>
                  <a:pt x="816" y="96"/>
                </a:cubicBezTo>
                <a:cubicBezTo>
                  <a:pt x="893" y="80"/>
                  <a:pt x="893" y="80"/>
                  <a:pt x="893" y="80"/>
                </a:cubicBezTo>
                <a:cubicBezTo>
                  <a:pt x="893" y="125"/>
                  <a:pt x="893" y="125"/>
                  <a:pt x="893" y="125"/>
                </a:cubicBezTo>
                <a:cubicBezTo>
                  <a:pt x="899" y="109"/>
                  <a:pt x="913" y="80"/>
                  <a:pt x="943" y="80"/>
                </a:cubicBezTo>
                <a:cubicBezTo>
                  <a:pt x="950" y="80"/>
                  <a:pt x="958" y="81"/>
                  <a:pt x="965" y="82"/>
                </a:cubicBezTo>
                <a:close/>
                <a:moveTo>
                  <a:pt x="1134" y="160"/>
                </a:moveTo>
                <a:cubicBezTo>
                  <a:pt x="1134" y="107"/>
                  <a:pt x="1108" y="80"/>
                  <a:pt x="1056" y="80"/>
                </a:cubicBezTo>
                <a:cubicBezTo>
                  <a:pt x="998" y="80"/>
                  <a:pt x="969" y="112"/>
                  <a:pt x="969" y="175"/>
                </a:cubicBezTo>
                <a:cubicBezTo>
                  <a:pt x="969" y="244"/>
                  <a:pt x="1006" y="283"/>
                  <a:pt x="1070" y="283"/>
                </a:cubicBezTo>
                <a:cubicBezTo>
                  <a:pt x="1098" y="283"/>
                  <a:pt x="1120" y="275"/>
                  <a:pt x="1130" y="270"/>
                </a:cubicBezTo>
                <a:cubicBezTo>
                  <a:pt x="1130" y="248"/>
                  <a:pt x="1130" y="248"/>
                  <a:pt x="1130" y="248"/>
                </a:cubicBezTo>
                <a:cubicBezTo>
                  <a:pt x="1127" y="249"/>
                  <a:pt x="1127" y="249"/>
                  <a:pt x="1127" y="249"/>
                </a:cubicBezTo>
                <a:cubicBezTo>
                  <a:pt x="1119" y="253"/>
                  <a:pt x="1105" y="256"/>
                  <a:pt x="1089" y="256"/>
                </a:cubicBezTo>
                <a:cubicBezTo>
                  <a:pt x="1038" y="256"/>
                  <a:pt x="1019" y="206"/>
                  <a:pt x="1018" y="163"/>
                </a:cubicBezTo>
                <a:cubicBezTo>
                  <a:pt x="1134" y="163"/>
                  <a:pt x="1134" y="163"/>
                  <a:pt x="1134" y="163"/>
                </a:cubicBezTo>
                <a:lnTo>
                  <a:pt x="1134" y="160"/>
                </a:lnTo>
                <a:close/>
                <a:moveTo>
                  <a:pt x="1018" y="142"/>
                </a:moveTo>
                <a:cubicBezTo>
                  <a:pt x="1019" y="128"/>
                  <a:pt x="1026" y="99"/>
                  <a:pt x="1055" y="99"/>
                </a:cubicBezTo>
                <a:cubicBezTo>
                  <a:pt x="1083" y="99"/>
                  <a:pt x="1088" y="125"/>
                  <a:pt x="1088" y="142"/>
                </a:cubicBezTo>
                <a:lnTo>
                  <a:pt x="1018" y="1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800" dirty="0"/>
          </a:p>
        </p:txBody>
      </p:sp>
    </p:spTree>
    <p:extLst>
      <p:ext uri="{BB962C8B-B14F-4D97-AF65-F5344CB8AC3E}">
        <p14:creationId xmlns:p14="http://schemas.microsoft.com/office/powerpoint/2010/main" val="17627840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White Pullout">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2C0ADD0-1842-47B2-A622-4313B8450176}"/>
              </a:ext>
            </a:extLst>
          </p:cNvPr>
          <p:cNvCxnSpPr>
            <a:cxnSpLocks/>
          </p:cNvCxnSpPr>
          <p:nvPr userDrawn="1"/>
        </p:nvCxnSpPr>
        <p:spPr>
          <a:xfrm>
            <a:off x="6096000" y="0"/>
            <a:ext cx="0" cy="4572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AE42F5-84DD-4A82-97C4-E20468BF8261}"/>
              </a:ext>
            </a:extLst>
          </p:cNvPr>
          <p:cNvCxnSpPr>
            <a:cxnSpLocks/>
          </p:cNvCxnSpPr>
          <p:nvPr userDrawn="1"/>
        </p:nvCxnSpPr>
        <p:spPr>
          <a:xfrm>
            <a:off x="6096000" y="6400780"/>
            <a:ext cx="0" cy="4572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EA52A0-E27C-4C32-AF13-90B2C86CC734}"/>
              </a:ext>
            </a:extLst>
          </p:cNvPr>
          <p:cNvCxnSpPr>
            <a:cxnSpLocks/>
          </p:cNvCxnSpPr>
          <p:nvPr userDrawn="1"/>
        </p:nvCxnSpPr>
        <p:spPr>
          <a:xfrm>
            <a:off x="6096000" y="1185966"/>
            <a:ext cx="0" cy="163292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EDE7F5-9D93-43AB-856B-E0F380F0B59A}"/>
              </a:ext>
            </a:extLst>
          </p:cNvPr>
          <p:cNvCxnSpPr>
            <a:cxnSpLocks/>
          </p:cNvCxnSpPr>
          <p:nvPr userDrawn="1"/>
        </p:nvCxnSpPr>
        <p:spPr>
          <a:xfrm>
            <a:off x="6096000" y="4039831"/>
            <a:ext cx="0" cy="163292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9841711-5B1E-4774-ADF1-E60F649B95B7}"/>
              </a:ext>
            </a:extLst>
          </p:cNvPr>
          <p:cNvSpPr txBox="1"/>
          <p:nvPr userDrawn="1"/>
        </p:nvSpPr>
        <p:spPr>
          <a:xfrm>
            <a:off x="3049358" y="545676"/>
            <a:ext cx="6098714" cy="492443"/>
          </a:xfrm>
          <a:prstGeom prst="rect">
            <a:avLst/>
          </a:prstGeom>
          <a:noFill/>
        </p:spPr>
        <p:txBody>
          <a:bodyPr wrap="square">
            <a:spAutoFit/>
          </a:bodyPr>
          <a:lstStyle/>
          <a:p>
            <a:pPr algn="ctr"/>
            <a:r>
              <a:rPr kumimoji="0" lang="en-AU" sz="2600" b="0" i="0" u="none" strike="noStrike" kern="1200" cap="none" spc="0" normalizeH="0" baseline="0" noProof="0" dirty="0">
                <a:ln>
                  <a:noFill/>
                </a:ln>
                <a:solidFill>
                  <a:schemeClr val="tx1"/>
                </a:solidFill>
                <a:effectLst/>
                <a:uLnTx/>
                <a:uFillTx/>
                <a:latin typeface="Georgia"/>
                <a:ea typeface="+mj-ea"/>
                <a:cs typeface="+mj-cs"/>
              </a:rPr>
              <a:t>Beyond</a:t>
            </a:r>
            <a:endParaRPr lang="en-AU" sz="1800" dirty="0">
              <a:solidFill>
                <a:schemeClr val="tx1"/>
              </a:solidFill>
            </a:endParaRPr>
          </a:p>
        </p:txBody>
      </p:sp>
      <p:sp>
        <p:nvSpPr>
          <p:cNvPr id="15" name="TextBox 14">
            <a:extLst>
              <a:ext uri="{FF2B5EF4-FFF2-40B4-BE49-F238E27FC236}">
                <a16:creationId xmlns:a16="http://schemas.microsoft.com/office/drawing/2014/main" id="{8F1E7700-9622-43D9-9B22-19A16D3383D6}"/>
              </a:ext>
            </a:extLst>
          </p:cNvPr>
          <p:cNvSpPr txBox="1"/>
          <p:nvPr userDrawn="1"/>
        </p:nvSpPr>
        <p:spPr>
          <a:xfrm>
            <a:off x="3049358" y="5773425"/>
            <a:ext cx="6098714" cy="492443"/>
          </a:xfrm>
          <a:prstGeom prst="rect">
            <a:avLst/>
          </a:prstGeom>
          <a:noFill/>
        </p:spPr>
        <p:txBody>
          <a:bodyPr wrap="square">
            <a:spAutoFit/>
          </a:bodyPr>
          <a:lstStyle/>
          <a:p>
            <a:pPr algn="ctr"/>
            <a:r>
              <a:rPr kumimoji="0" lang="en-AU" sz="2600" b="0" i="0" u="none" strike="noStrike" kern="1200" cap="none" spc="0" normalizeH="0" baseline="0" noProof="0" dirty="0">
                <a:ln>
                  <a:noFill/>
                </a:ln>
                <a:solidFill>
                  <a:schemeClr val="tx1"/>
                </a:solidFill>
                <a:effectLst/>
                <a:uLnTx/>
                <a:uFillTx/>
                <a:latin typeface="Georgia"/>
                <a:ea typeface="+mj-ea"/>
                <a:cs typeface="+mj-cs"/>
              </a:rPr>
              <a:t>1840</a:t>
            </a:r>
            <a:endParaRPr lang="en-AU" sz="1800" dirty="0">
              <a:solidFill>
                <a:schemeClr val="tx1"/>
              </a:solidFill>
            </a:endParaRPr>
          </a:p>
        </p:txBody>
      </p:sp>
      <p:sp>
        <p:nvSpPr>
          <p:cNvPr id="16" name="Freeform 5">
            <a:extLst>
              <a:ext uri="{FF2B5EF4-FFF2-40B4-BE49-F238E27FC236}">
                <a16:creationId xmlns:a16="http://schemas.microsoft.com/office/drawing/2014/main" id="{D49ABCA7-7B52-4B7B-98B6-B138357DBA4F}"/>
              </a:ext>
            </a:extLst>
          </p:cNvPr>
          <p:cNvSpPr>
            <a:spLocks noEditPoints="1"/>
          </p:cNvSpPr>
          <p:nvPr userDrawn="1"/>
        </p:nvSpPr>
        <p:spPr bwMode="auto">
          <a:xfrm>
            <a:off x="5182733" y="3178760"/>
            <a:ext cx="1826534" cy="454024"/>
          </a:xfrm>
          <a:custGeom>
            <a:avLst/>
            <a:gdLst>
              <a:gd name="T0" fmla="*/ 360 w 1134"/>
              <a:gd name="T1" fmla="*/ 69 h 283"/>
              <a:gd name="T2" fmla="*/ 141 w 1134"/>
              <a:gd name="T3" fmla="*/ 0 h 283"/>
              <a:gd name="T4" fmla="*/ 57 w 1134"/>
              <a:gd name="T5" fmla="*/ 22 h 283"/>
              <a:gd name="T6" fmla="*/ 95 w 1134"/>
              <a:gd name="T7" fmla="*/ 56 h 283"/>
              <a:gd name="T8" fmla="*/ 74 w 1134"/>
              <a:gd name="T9" fmla="*/ 259 h 283"/>
              <a:gd name="T10" fmla="*/ 53 w 1134"/>
              <a:gd name="T11" fmla="*/ 231 h 283"/>
              <a:gd name="T12" fmla="*/ 0 w 1134"/>
              <a:gd name="T13" fmla="*/ 233 h 283"/>
              <a:gd name="T14" fmla="*/ 145 w 1134"/>
              <a:gd name="T15" fmla="*/ 190 h 283"/>
              <a:gd name="T16" fmla="*/ 177 w 1134"/>
              <a:gd name="T17" fmla="*/ 58 h 283"/>
              <a:gd name="T18" fmla="*/ 256 w 1134"/>
              <a:gd name="T19" fmla="*/ 278 h 283"/>
              <a:gd name="T20" fmla="*/ 317 w 1134"/>
              <a:gd name="T21" fmla="*/ 130 h 283"/>
              <a:gd name="T22" fmla="*/ 256 w 1134"/>
              <a:gd name="T23" fmla="*/ 24 h 283"/>
              <a:gd name="T24" fmla="*/ 252 w 1134"/>
              <a:gd name="T25" fmla="*/ 120 h 283"/>
              <a:gd name="T26" fmla="*/ 227 w 1134"/>
              <a:gd name="T27" fmla="*/ 43 h 283"/>
              <a:gd name="T28" fmla="*/ 227 w 1134"/>
              <a:gd name="T29" fmla="*/ 240 h 283"/>
              <a:gd name="T30" fmla="*/ 261 w 1134"/>
              <a:gd name="T31" fmla="*/ 144 h 283"/>
              <a:gd name="T32" fmla="*/ 263 w 1134"/>
              <a:gd name="T33" fmla="*/ 254 h 283"/>
              <a:gd name="T34" fmla="*/ 620 w 1134"/>
              <a:gd name="T35" fmla="*/ 278 h 283"/>
              <a:gd name="T36" fmla="*/ 524 w 1134"/>
              <a:gd name="T37" fmla="*/ 68 h 283"/>
              <a:gd name="T38" fmla="*/ 439 w 1134"/>
              <a:gd name="T39" fmla="*/ 278 h 283"/>
              <a:gd name="T40" fmla="*/ 344 w 1134"/>
              <a:gd name="T41" fmla="*/ 15 h 283"/>
              <a:gd name="T42" fmla="*/ 339 w 1134"/>
              <a:gd name="T43" fmla="*/ 12 h 283"/>
              <a:gd name="T44" fmla="*/ 415 w 1134"/>
              <a:gd name="T45" fmla="*/ 0 h 283"/>
              <a:gd name="T46" fmla="*/ 515 w 1134"/>
              <a:gd name="T47" fmla="*/ 2 h 283"/>
              <a:gd name="T48" fmla="*/ 603 w 1134"/>
              <a:gd name="T49" fmla="*/ 215 h 283"/>
              <a:gd name="T50" fmla="*/ 678 w 1134"/>
              <a:gd name="T51" fmla="*/ 0 h 283"/>
              <a:gd name="T52" fmla="*/ 655 w 1134"/>
              <a:gd name="T53" fmla="*/ 175 h 283"/>
              <a:gd name="T54" fmla="*/ 816 w 1134"/>
              <a:gd name="T55" fmla="*/ 270 h 283"/>
              <a:gd name="T56" fmla="*/ 813 w 1134"/>
              <a:gd name="T57" fmla="*/ 249 h 283"/>
              <a:gd name="T58" fmla="*/ 704 w 1134"/>
              <a:gd name="T59" fmla="*/ 163 h 283"/>
              <a:gd name="T60" fmla="*/ 820 w 1134"/>
              <a:gd name="T61" fmla="*/ 160 h 283"/>
              <a:gd name="T62" fmla="*/ 704 w 1134"/>
              <a:gd name="T63" fmla="*/ 142 h 283"/>
              <a:gd name="T64" fmla="*/ 775 w 1134"/>
              <a:gd name="T65" fmla="*/ 142 h 283"/>
              <a:gd name="T66" fmla="*/ 965 w 1134"/>
              <a:gd name="T67" fmla="*/ 82 h 283"/>
              <a:gd name="T68" fmla="*/ 961 w 1134"/>
              <a:gd name="T69" fmla="*/ 125 h 283"/>
              <a:gd name="T70" fmla="*/ 893 w 1134"/>
              <a:gd name="T71" fmla="*/ 179 h 283"/>
              <a:gd name="T72" fmla="*/ 848 w 1134"/>
              <a:gd name="T73" fmla="*/ 278 h 283"/>
              <a:gd name="T74" fmla="*/ 818 w 1134"/>
              <a:gd name="T75" fmla="*/ 106 h 283"/>
              <a:gd name="T76" fmla="*/ 893 w 1134"/>
              <a:gd name="T77" fmla="*/ 80 h 283"/>
              <a:gd name="T78" fmla="*/ 943 w 1134"/>
              <a:gd name="T79" fmla="*/ 80 h 283"/>
              <a:gd name="T80" fmla="*/ 1134 w 1134"/>
              <a:gd name="T81" fmla="*/ 160 h 283"/>
              <a:gd name="T82" fmla="*/ 969 w 1134"/>
              <a:gd name="T83" fmla="*/ 175 h 283"/>
              <a:gd name="T84" fmla="*/ 1130 w 1134"/>
              <a:gd name="T85" fmla="*/ 270 h 283"/>
              <a:gd name="T86" fmla="*/ 1127 w 1134"/>
              <a:gd name="T87" fmla="*/ 249 h 283"/>
              <a:gd name="T88" fmla="*/ 1018 w 1134"/>
              <a:gd name="T89" fmla="*/ 163 h 283"/>
              <a:gd name="T90" fmla="*/ 1134 w 1134"/>
              <a:gd name="T91" fmla="*/ 160 h 283"/>
              <a:gd name="T92" fmla="*/ 1055 w 1134"/>
              <a:gd name="T93" fmla="*/ 99 h 283"/>
              <a:gd name="T94" fmla="*/ 1018 w 1134"/>
              <a:gd name="T95" fmla="*/ 14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4" h="283">
                <a:moveTo>
                  <a:pt x="317" y="130"/>
                </a:moveTo>
                <a:cubicBezTo>
                  <a:pt x="345" y="119"/>
                  <a:pt x="360" y="98"/>
                  <a:pt x="360" y="69"/>
                </a:cubicBezTo>
                <a:cubicBezTo>
                  <a:pt x="360" y="23"/>
                  <a:pt x="327" y="0"/>
                  <a:pt x="262" y="0"/>
                </a:cubicBezTo>
                <a:cubicBezTo>
                  <a:pt x="141" y="0"/>
                  <a:pt x="141" y="0"/>
                  <a:pt x="141" y="0"/>
                </a:cubicBezTo>
                <a:cubicBezTo>
                  <a:pt x="55" y="11"/>
                  <a:pt x="55" y="11"/>
                  <a:pt x="55" y="11"/>
                </a:cubicBezTo>
                <a:cubicBezTo>
                  <a:pt x="57" y="22"/>
                  <a:pt x="57" y="22"/>
                  <a:pt x="57" y="22"/>
                </a:cubicBezTo>
                <a:cubicBezTo>
                  <a:pt x="65" y="23"/>
                  <a:pt x="65" y="23"/>
                  <a:pt x="65" y="23"/>
                </a:cubicBezTo>
                <a:cubicBezTo>
                  <a:pt x="95" y="27"/>
                  <a:pt x="95" y="27"/>
                  <a:pt x="95" y="56"/>
                </a:cubicBezTo>
                <a:cubicBezTo>
                  <a:pt x="95" y="190"/>
                  <a:pt x="95" y="190"/>
                  <a:pt x="95" y="190"/>
                </a:cubicBezTo>
                <a:cubicBezTo>
                  <a:pt x="95" y="243"/>
                  <a:pt x="94" y="259"/>
                  <a:pt x="74" y="259"/>
                </a:cubicBezTo>
                <a:cubicBezTo>
                  <a:pt x="54" y="259"/>
                  <a:pt x="54" y="244"/>
                  <a:pt x="53" y="233"/>
                </a:cubicBezTo>
                <a:cubicBezTo>
                  <a:pt x="53" y="231"/>
                  <a:pt x="53" y="231"/>
                  <a:pt x="53" y="231"/>
                </a:cubicBezTo>
                <a:cubicBezTo>
                  <a:pt x="0" y="231"/>
                  <a:pt x="0" y="231"/>
                  <a:pt x="0" y="231"/>
                </a:cubicBezTo>
                <a:cubicBezTo>
                  <a:pt x="0" y="233"/>
                  <a:pt x="0" y="233"/>
                  <a:pt x="0" y="233"/>
                </a:cubicBezTo>
                <a:cubicBezTo>
                  <a:pt x="3" y="267"/>
                  <a:pt x="23" y="283"/>
                  <a:pt x="64" y="283"/>
                </a:cubicBezTo>
                <a:cubicBezTo>
                  <a:pt x="135" y="283"/>
                  <a:pt x="145" y="238"/>
                  <a:pt x="145" y="190"/>
                </a:cubicBezTo>
                <a:cubicBezTo>
                  <a:pt x="145" y="15"/>
                  <a:pt x="145" y="15"/>
                  <a:pt x="145" y="15"/>
                </a:cubicBezTo>
                <a:cubicBezTo>
                  <a:pt x="177" y="20"/>
                  <a:pt x="177" y="21"/>
                  <a:pt x="177" y="58"/>
                </a:cubicBezTo>
                <a:cubicBezTo>
                  <a:pt x="177" y="278"/>
                  <a:pt x="177" y="278"/>
                  <a:pt x="177" y="278"/>
                </a:cubicBezTo>
                <a:cubicBezTo>
                  <a:pt x="256" y="278"/>
                  <a:pt x="256" y="278"/>
                  <a:pt x="256" y="278"/>
                </a:cubicBezTo>
                <a:cubicBezTo>
                  <a:pt x="288" y="278"/>
                  <a:pt x="374" y="278"/>
                  <a:pt x="374" y="203"/>
                </a:cubicBezTo>
                <a:cubicBezTo>
                  <a:pt x="374" y="164"/>
                  <a:pt x="355" y="140"/>
                  <a:pt x="317" y="130"/>
                </a:cubicBezTo>
                <a:close/>
                <a:moveTo>
                  <a:pt x="227" y="43"/>
                </a:moveTo>
                <a:cubicBezTo>
                  <a:pt x="227" y="26"/>
                  <a:pt x="231" y="24"/>
                  <a:pt x="256" y="24"/>
                </a:cubicBezTo>
                <a:cubicBezTo>
                  <a:pt x="294" y="24"/>
                  <a:pt x="311" y="38"/>
                  <a:pt x="311" y="71"/>
                </a:cubicBezTo>
                <a:cubicBezTo>
                  <a:pt x="311" y="104"/>
                  <a:pt x="292" y="120"/>
                  <a:pt x="252" y="120"/>
                </a:cubicBezTo>
                <a:cubicBezTo>
                  <a:pt x="227" y="120"/>
                  <a:pt x="227" y="120"/>
                  <a:pt x="227" y="120"/>
                </a:cubicBezTo>
                <a:lnTo>
                  <a:pt x="227" y="43"/>
                </a:lnTo>
                <a:close/>
                <a:moveTo>
                  <a:pt x="263" y="254"/>
                </a:moveTo>
                <a:cubicBezTo>
                  <a:pt x="239" y="254"/>
                  <a:pt x="227" y="254"/>
                  <a:pt x="227" y="240"/>
                </a:cubicBezTo>
                <a:cubicBezTo>
                  <a:pt x="227" y="144"/>
                  <a:pt x="227" y="144"/>
                  <a:pt x="227" y="144"/>
                </a:cubicBezTo>
                <a:cubicBezTo>
                  <a:pt x="261" y="144"/>
                  <a:pt x="261" y="144"/>
                  <a:pt x="261" y="144"/>
                </a:cubicBezTo>
                <a:cubicBezTo>
                  <a:pt x="285" y="144"/>
                  <a:pt x="325" y="150"/>
                  <a:pt x="325" y="196"/>
                </a:cubicBezTo>
                <a:cubicBezTo>
                  <a:pt x="325" y="236"/>
                  <a:pt x="306" y="254"/>
                  <a:pt x="263" y="254"/>
                </a:cubicBezTo>
                <a:close/>
                <a:moveTo>
                  <a:pt x="678" y="0"/>
                </a:moveTo>
                <a:cubicBezTo>
                  <a:pt x="620" y="278"/>
                  <a:pt x="620" y="278"/>
                  <a:pt x="620" y="278"/>
                </a:cubicBezTo>
                <a:cubicBezTo>
                  <a:pt x="579" y="278"/>
                  <a:pt x="579" y="278"/>
                  <a:pt x="579" y="278"/>
                </a:cubicBezTo>
                <a:cubicBezTo>
                  <a:pt x="524" y="68"/>
                  <a:pt x="524" y="68"/>
                  <a:pt x="524" y="68"/>
                </a:cubicBezTo>
                <a:cubicBezTo>
                  <a:pt x="479" y="277"/>
                  <a:pt x="479" y="277"/>
                  <a:pt x="479" y="277"/>
                </a:cubicBezTo>
                <a:cubicBezTo>
                  <a:pt x="439" y="278"/>
                  <a:pt x="439" y="278"/>
                  <a:pt x="439" y="278"/>
                </a:cubicBezTo>
                <a:cubicBezTo>
                  <a:pt x="385" y="55"/>
                  <a:pt x="385" y="55"/>
                  <a:pt x="385" y="55"/>
                </a:cubicBezTo>
                <a:cubicBezTo>
                  <a:pt x="377" y="21"/>
                  <a:pt x="374" y="21"/>
                  <a:pt x="344" y="15"/>
                </a:cubicBezTo>
                <a:cubicBezTo>
                  <a:pt x="342" y="14"/>
                  <a:pt x="342" y="14"/>
                  <a:pt x="342" y="14"/>
                </a:cubicBezTo>
                <a:cubicBezTo>
                  <a:pt x="339" y="12"/>
                  <a:pt x="339" y="12"/>
                  <a:pt x="339" y="12"/>
                </a:cubicBezTo>
                <a:cubicBezTo>
                  <a:pt x="339" y="0"/>
                  <a:pt x="339" y="0"/>
                  <a:pt x="339" y="0"/>
                </a:cubicBezTo>
                <a:cubicBezTo>
                  <a:pt x="415" y="0"/>
                  <a:pt x="415" y="0"/>
                  <a:pt x="415" y="0"/>
                </a:cubicBezTo>
                <a:cubicBezTo>
                  <a:pt x="469" y="215"/>
                  <a:pt x="469" y="215"/>
                  <a:pt x="469" y="215"/>
                </a:cubicBezTo>
                <a:cubicBezTo>
                  <a:pt x="515" y="2"/>
                  <a:pt x="515" y="2"/>
                  <a:pt x="515" y="2"/>
                </a:cubicBezTo>
                <a:cubicBezTo>
                  <a:pt x="546" y="0"/>
                  <a:pt x="546" y="0"/>
                  <a:pt x="546" y="0"/>
                </a:cubicBezTo>
                <a:cubicBezTo>
                  <a:pt x="603" y="215"/>
                  <a:pt x="603" y="215"/>
                  <a:pt x="603" y="215"/>
                </a:cubicBezTo>
                <a:cubicBezTo>
                  <a:pt x="646" y="2"/>
                  <a:pt x="646" y="2"/>
                  <a:pt x="646" y="2"/>
                </a:cubicBezTo>
                <a:lnTo>
                  <a:pt x="678" y="0"/>
                </a:lnTo>
                <a:close/>
                <a:moveTo>
                  <a:pt x="743" y="80"/>
                </a:moveTo>
                <a:cubicBezTo>
                  <a:pt x="684" y="80"/>
                  <a:pt x="655" y="112"/>
                  <a:pt x="655" y="175"/>
                </a:cubicBezTo>
                <a:cubicBezTo>
                  <a:pt x="655" y="244"/>
                  <a:pt x="692" y="283"/>
                  <a:pt x="757" y="283"/>
                </a:cubicBezTo>
                <a:cubicBezTo>
                  <a:pt x="785" y="283"/>
                  <a:pt x="806" y="275"/>
                  <a:pt x="816" y="270"/>
                </a:cubicBezTo>
                <a:cubicBezTo>
                  <a:pt x="816" y="248"/>
                  <a:pt x="816" y="248"/>
                  <a:pt x="816" y="248"/>
                </a:cubicBezTo>
                <a:cubicBezTo>
                  <a:pt x="813" y="249"/>
                  <a:pt x="813" y="249"/>
                  <a:pt x="813" y="249"/>
                </a:cubicBezTo>
                <a:cubicBezTo>
                  <a:pt x="809" y="251"/>
                  <a:pt x="795" y="256"/>
                  <a:pt x="776" y="256"/>
                </a:cubicBezTo>
                <a:cubicBezTo>
                  <a:pt x="724" y="256"/>
                  <a:pt x="705" y="206"/>
                  <a:pt x="704" y="163"/>
                </a:cubicBezTo>
                <a:cubicBezTo>
                  <a:pt x="820" y="163"/>
                  <a:pt x="820" y="163"/>
                  <a:pt x="820" y="163"/>
                </a:cubicBezTo>
                <a:cubicBezTo>
                  <a:pt x="820" y="160"/>
                  <a:pt x="820" y="160"/>
                  <a:pt x="820" y="160"/>
                </a:cubicBezTo>
                <a:cubicBezTo>
                  <a:pt x="820" y="107"/>
                  <a:pt x="794" y="80"/>
                  <a:pt x="743" y="80"/>
                </a:cubicBezTo>
                <a:close/>
                <a:moveTo>
                  <a:pt x="704" y="142"/>
                </a:moveTo>
                <a:cubicBezTo>
                  <a:pt x="705" y="128"/>
                  <a:pt x="713" y="99"/>
                  <a:pt x="741" y="99"/>
                </a:cubicBezTo>
                <a:cubicBezTo>
                  <a:pt x="769" y="99"/>
                  <a:pt x="774" y="125"/>
                  <a:pt x="775" y="142"/>
                </a:cubicBezTo>
                <a:lnTo>
                  <a:pt x="704" y="142"/>
                </a:lnTo>
                <a:close/>
                <a:moveTo>
                  <a:pt x="965" y="82"/>
                </a:moveTo>
                <a:cubicBezTo>
                  <a:pt x="967" y="127"/>
                  <a:pt x="967" y="127"/>
                  <a:pt x="967" y="127"/>
                </a:cubicBezTo>
                <a:cubicBezTo>
                  <a:pt x="961" y="125"/>
                  <a:pt x="961" y="125"/>
                  <a:pt x="961" y="125"/>
                </a:cubicBezTo>
                <a:cubicBezTo>
                  <a:pt x="955" y="123"/>
                  <a:pt x="949" y="121"/>
                  <a:pt x="944" y="121"/>
                </a:cubicBezTo>
                <a:cubicBezTo>
                  <a:pt x="898" y="121"/>
                  <a:pt x="893" y="162"/>
                  <a:pt x="893" y="179"/>
                </a:cubicBezTo>
                <a:cubicBezTo>
                  <a:pt x="893" y="278"/>
                  <a:pt x="893" y="278"/>
                  <a:pt x="893" y="278"/>
                </a:cubicBezTo>
                <a:cubicBezTo>
                  <a:pt x="848" y="278"/>
                  <a:pt x="848" y="278"/>
                  <a:pt x="848" y="278"/>
                </a:cubicBezTo>
                <a:cubicBezTo>
                  <a:pt x="848" y="140"/>
                  <a:pt x="848" y="140"/>
                  <a:pt x="848" y="140"/>
                </a:cubicBezTo>
                <a:cubicBezTo>
                  <a:pt x="848" y="113"/>
                  <a:pt x="843" y="107"/>
                  <a:pt x="818" y="106"/>
                </a:cubicBezTo>
                <a:cubicBezTo>
                  <a:pt x="816" y="96"/>
                  <a:pt x="816" y="96"/>
                  <a:pt x="816" y="96"/>
                </a:cubicBezTo>
                <a:cubicBezTo>
                  <a:pt x="893" y="80"/>
                  <a:pt x="893" y="80"/>
                  <a:pt x="893" y="80"/>
                </a:cubicBezTo>
                <a:cubicBezTo>
                  <a:pt x="893" y="125"/>
                  <a:pt x="893" y="125"/>
                  <a:pt x="893" y="125"/>
                </a:cubicBezTo>
                <a:cubicBezTo>
                  <a:pt x="899" y="109"/>
                  <a:pt x="913" y="80"/>
                  <a:pt x="943" y="80"/>
                </a:cubicBezTo>
                <a:cubicBezTo>
                  <a:pt x="950" y="80"/>
                  <a:pt x="958" y="81"/>
                  <a:pt x="965" y="82"/>
                </a:cubicBezTo>
                <a:close/>
                <a:moveTo>
                  <a:pt x="1134" y="160"/>
                </a:moveTo>
                <a:cubicBezTo>
                  <a:pt x="1134" y="107"/>
                  <a:pt x="1108" y="80"/>
                  <a:pt x="1056" y="80"/>
                </a:cubicBezTo>
                <a:cubicBezTo>
                  <a:pt x="998" y="80"/>
                  <a:pt x="969" y="112"/>
                  <a:pt x="969" y="175"/>
                </a:cubicBezTo>
                <a:cubicBezTo>
                  <a:pt x="969" y="244"/>
                  <a:pt x="1006" y="283"/>
                  <a:pt x="1070" y="283"/>
                </a:cubicBezTo>
                <a:cubicBezTo>
                  <a:pt x="1098" y="283"/>
                  <a:pt x="1120" y="275"/>
                  <a:pt x="1130" y="270"/>
                </a:cubicBezTo>
                <a:cubicBezTo>
                  <a:pt x="1130" y="248"/>
                  <a:pt x="1130" y="248"/>
                  <a:pt x="1130" y="248"/>
                </a:cubicBezTo>
                <a:cubicBezTo>
                  <a:pt x="1127" y="249"/>
                  <a:pt x="1127" y="249"/>
                  <a:pt x="1127" y="249"/>
                </a:cubicBezTo>
                <a:cubicBezTo>
                  <a:pt x="1119" y="253"/>
                  <a:pt x="1105" y="256"/>
                  <a:pt x="1089" y="256"/>
                </a:cubicBezTo>
                <a:cubicBezTo>
                  <a:pt x="1038" y="256"/>
                  <a:pt x="1019" y="206"/>
                  <a:pt x="1018" y="163"/>
                </a:cubicBezTo>
                <a:cubicBezTo>
                  <a:pt x="1134" y="163"/>
                  <a:pt x="1134" y="163"/>
                  <a:pt x="1134" y="163"/>
                </a:cubicBezTo>
                <a:lnTo>
                  <a:pt x="1134" y="160"/>
                </a:lnTo>
                <a:close/>
                <a:moveTo>
                  <a:pt x="1018" y="142"/>
                </a:moveTo>
                <a:cubicBezTo>
                  <a:pt x="1019" y="128"/>
                  <a:pt x="1026" y="99"/>
                  <a:pt x="1055" y="99"/>
                </a:cubicBezTo>
                <a:cubicBezTo>
                  <a:pt x="1083" y="99"/>
                  <a:pt x="1088" y="125"/>
                  <a:pt x="1088" y="142"/>
                </a:cubicBezTo>
                <a:lnTo>
                  <a:pt x="1018" y="1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800" dirty="0"/>
          </a:p>
        </p:txBody>
      </p:sp>
    </p:spTree>
    <p:extLst>
      <p:ext uri="{BB962C8B-B14F-4D97-AF65-F5344CB8AC3E}">
        <p14:creationId xmlns:p14="http://schemas.microsoft.com/office/powerpoint/2010/main" val="4016842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Navy Statem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3068365" y="1944205"/>
            <a:ext cx="6055270" cy="1054191"/>
          </a:xfrm>
        </p:spPr>
        <p:txBody>
          <a:bodyPr anchor="b"/>
          <a:lstStyle>
            <a:lvl1pPr algn="ctr">
              <a:lnSpc>
                <a:spcPct val="90000"/>
              </a:lnSpc>
              <a:defRPr sz="3600">
                <a:solidFill>
                  <a:schemeClr val="bg1"/>
                </a:solidFill>
              </a:defRPr>
            </a:lvl1pPr>
          </a:lstStyle>
          <a:p>
            <a:r>
              <a:rPr lang="en-AU" noProof="0" dirty="0"/>
              <a:t>Click to add statement</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hasCustomPrompt="1"/>
          </p:nvPr>
        </p:nvSpPr>
        <p:spPr>
          <a:xfrm>
            <a:off x="3459378" y="3335390"/>
            <a:ext cx="5273244" cy="1520800"/>
          </a:xfrm>
        </p:spPr>
        <p:txBody>
          <a:bodyPr/>
          <a:lstStyle>
            <a:lvl1pPr marL="0" indent="0" algn="ctr">
              <a:spcBef>
                <a:spcPts val="0"/>
              </a:spcBef>
              <a:buNone/>
              <a:defRPr sz="1400">
                <a:solidFill>
                  <a:schemeClr val="bg1"/>
                </a:solidFill>
                <a:latin typeface="+mj-lt"/>
              </a:defRPr>
            </a:lvl1pPr>
            <a:lvl2pPr marL="503916" indent="0" algn="ctr">
              <a:buNone/>
              <a:defRPr sz="2205"/>
            </a:lvl2pPr>
            <a:lvl3pPr marL="1007829" indent="0" algn="ctr">
              <a:buNone/>
              <a:defRPr sz="1984"/>
            </a:lvl3pPr>
            <a:lvl4pPr marL="1511744" indent="0" algn="ctr">
              <a:buNone/>
              <a:defRPr sz="1764"/>
            </a:lvl4pPr>
            <a:lvl5pPr marL="2015658" indent="0" algn="ctr">
              <a:buNone/>
              <a:defRPr sz="1764"/>
            </a:lvl5pPr>
            <a:lvl6pPr marL="2519574" indent="0" algn="ctr">
              <a:buNone/>
              <a:defRPr sz="1764"/>
            </a:lvl6pPr>
            <a:lvl7pPr marL="3023487" indent="0" algn="ctr">
              <a:buNone/>
              <a:defRPr sz="1764"/>
            </a:lvl7pPr>
            <a:lvl8pPr marL="3527403" indent="0" algn="ctr">
              <a:buNone/>
              <a:defRPr sz="1764"/>
            </a:lvl8pPr>
            <a:lvl9pPr marL="4031316" indent="0" algn="ctr">
              <a:buNone/>
              <a:defRPr sz="1764"/>
            </a:lvl9pPr>
          </a:lstStyle>
          <a:p>
            <a:r>
              <a:rPr lang="en-AU" noProof="0" dirty="0"/>
              <a:t>Click to add text</a:t>
            </a:r>
          </a:p>
        </p:txBody>
      </p:sp>
      <p:cxnSp>
        <p:nvCxnSpPr>
          <p:cNvPr id="10" name="Straight Connector 9">
            <a:extLst>
              <a:ext uri="{FF2B5EF4-FFF2-40B4-BE49-F238E27FC236}">
                <a16:creationId xmlns:a16="http://schemas.microsoft.com/office/drawing/2014/main" id="{3F2200FF-780E-4761-8638-A4185EFC0169}"/>
              </a:ext>
            </a:extLst>
          </p:cNvPr>
          <p:cNvCxnSpPr>
            <a:cxnSpLocks/>
          </p:cNvCxnSpPr>
          <p:nvPr userDrawn="1"/>
        </p:nvCxnSpPr>
        <p:spPr>
          <a:xfrm>
            <a:off x="6096000" y="0"/>
            <a:ext cx="0" cy="114304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A98AC7A-8BBC-4E2F-A68E-D12670305F5C}"/>
              </a:ext>
            </a:extLst>
          </p:cNvPr>
          <p:cNvCxnSpPr>
            <a:cxnSpLocks/>
          </p:cNvCxnSpPr>
          <p:nvPr userDrawn="1"/>
        </p:nvCxnSpPr>
        <p:spPr>
          <a:xfrm>
            <a:off x="6096000" y="5714951"/>
            <a:ext cx="0" cy="114304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4461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lue Statem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3068365" y="1944205"/>
            <a:ext cx="6055270" cy="1054191"/>
          </a:xfrm>
        </p:spPr>
        <p:txBody>
          <a:bodyPr anchor="b"/>
          <a:lstStyle>
            <a:lvl1pPr algn="ctr">
              <a:lnSpc>
                <a:spcPct val="90000"/>
              </a:lnSpc>
              <a:defRPr sz="3600">
                <a:solidFill>
                  <a:schemeClr val="tx1"/>
                </a:solidFill>
              </a:defRPr>
            </a:lvl1pPr>
          </a:lstStyle>
          <a:p>
            <a:r>
              <a:rPr lang="en-AU" noProof="0" dirty="0"/>
              <a:t>Click to add statement</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hasCustomPrompt="1"/>
          </p:nvPr>
        </p:nvSpPr>
        <p:spPr>
          <a:xfrm>
            <a:off x="3459378" y="3335390"/>
            <a:ext cx="5273244" cy="1520800"/>
          </a:xfrm>
        </p:spPr>
        <p:txBody>
          <a:bodyPr/>
          <a:lstStyle>
            <a:lvl1pPr marL="0" indent="0" algn="ctr">
              <a:spcBef>
                <a:spcPts val="0"/>
              </a:spcBef>
              <a:buNone/>
              <a:defRPr sz="1400">
                <a:solidFill>
                  <a:schemeClr val="tx1"/>
                </a:solidFill>
                <a:latin typeface="+mj-lt"/>
              </a:defRPr>
            </a:lvl1pPr>
            <a:lvl2pPr marL="503916" indent="0" algn="ctr">
              <a:buNone/>
              <a:defRPr sz="2205"/>
            </a:lvl2pPr>
            <a:lvl3pPr marL="1007829" indent="0" algn="ctr">
              <a:buNone/>
              <a:defRPr sz="1984"/>
            </a:lvl3pPr>
            <a:lvl4pPr marL="1511744" indent="0" algn="ctr">
              <a:buNone/>
              <a:defRPr sz="1764"/>
            </a:lvl4pPr>
            <a:lvl5pPr marL="2015658" indent="0" algn="ctr">
              <a:buNone/>
              <a:defRPr sz="1764"/>
            </a:lvl5pPr>
            <a:lvl6pPr marL="2519574" indent="0" algn="ctr">
              <a:buNone/>
              <a:defRPr sz="1764"/>
            </a:lvl6pPr>
            <a:lvl7pPr marL="3023487" indent="0" algn="ctr">
              <a:buNone/>
              <a:defRPr sz="1764"/>
            </a:lvl7pPr>
            <a:lvl8pPr marL="3527403" indent="0" algn="ctr">
              <a:buNone/>
              <a:defRPr sz="1764"/>
            </a:lvl8pPr>
            <a:lvl9pPr marL="4031316" indent="0" algn="ctr">
              <a:buNone/>
              <a:defRPr sz="1764"/>
            </a:lvl9pPr>
          </a:lstStyle>
          <a:p>
            <a:r>
              <a:rPr lang="en-AU" noProof="0" dirty="0"/>
              <a:t>Click to add text</a:t>
            </a:r>
          </a:p>
        </p:txBody>
      </p:sp>
      <p:cxnSp>
        <p:nvCxnSpPr>
          <p:cNvPr id="6" name="Straight Connector 5">
            <a:extLst>
              <a:ext uri="{FF2B5EF4-FFF2-40B4-BE49-F238E27FC236}">
                <a16:creationId xmlns:a16="http://schemas.microsoft.com/office/drawing/2014/main" id="{62EC533D-75B6-4290-8312-5EE94B526EDC}"/>
              </a:ext>
            </a:extLst>
          </p:cNvPr>
          <p:cNvCxnSpPr>
            <a:cxnSpLocks/>
          </p:cNvCxnSpPr>
          <p:nvPr userDrawn="1"/>
        </p:nvCxnSpPr>
        <p:spPr>
          <a:xfrm>
            <a:off x="6096000" y="0"/>
            <a:ext cx="0" cy="114304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06CF52-EBB0-4BE3-BB53-1FB8C78D8DF2}"/>
              </a:ext>
            </a:extLst>
          </p:cNvPr>
          <p:cNvCxnSpPr>
            <a:cxnSpLocks/>
          </p:cNvCxnSpPr>
          <p:nvPr userDrawn="1"/>
        </p:nvCxnSpPr>
        <p:spPr>
          <a:xfrm>
            <a:off x="6096000" y="5714951"/>
            <a:ext cx="0" cy="114304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6663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White Statem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3068365" y="1944205"/>
            <a:ext cx="6055270" cy="1054191"/>
          </a:xfrm>
        </p:spPr>
        <p:txBody>
          <a:bodyPr anchor="b"/>
          <a:lstStyle>
            <a:lvl1pPr algn="ctr">
              <a:lnSpc>
                <a:spcPct val="90000"/>
              </a:lnSpc>
              <a:defRPr sz="3600">
                <a:solidFill>
                  <a:schemeClr val="tx1"/>
                </a:solidFill>
              </a:defRPr>
            </a:lvl1pPr>
          </a:lstStyle>
          <a:p>
            <a:r>
              <a:rPr lang="en-AU" noProof="0" dirty="0"/>
              <a:t>Click to add statement</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hasCustomPrompt="1"/>
          </p:nvPr>
        </p:nvSpPr>
        <p:spPr>
          <a:xfrm>
            <a:off x="3459378" y="3335390"/>
            <a:ext cx="5273244" cy="1520800"/>
          </a:xfrm>
        </p:spPr>
        <p:txBody>
          <a:bodyPr/>
          <a:lstStyle>
            <a:lvl1pPr marL="0" indent="0" algn="ctr">
              <a:spcBef>
                <a:spcPts val="0"/>
              </a:spcBef>
              <a:buNone/>
              <a:defRPr sz="1400">
                <a:solidFill>
                  <a:schemeClr val="tx1"/>
                </a:solidFill>
                <a:latin typeface="+mj-lt"/>
              </a:defRPr>
            </a:lvl1pPr>
            <a:lvl2pPr marL="503916" indent="0" algn="ctr">
              <a:buNone/>
              <a:defRPr sz="2205"/>
            </a:lvl2pPr>
            <a:lvl3pPr marL="1007829" indent="0" algn="ctr">
              <a:buNone/>
              <a:defRPr sz="1984"/>
            </a:lvl3pPr>
            <a:lvl4pPr marL="1511744" indent="0" algn="ctr">
              <a:buNone/>
              <a:defRPr sz="1764"/>
            </a:lvl4pPr>
            <a:lvl5pPr marL="2015658" indent="0" algn="ctr">
              <a:buNone/>
              <a:defRPr sz="1764"/>
            </a:lvl5pPr>
            <a:lvl6pPr marL="2519574" indent="0" algn="ctr">
              <a:buNone/>
              <a:defRPr sz="1764"/>
            </a:lvl6pPr>
            <a:lvl7pPr marL="3023487" indent="0" algn="ctr">
              <a:buNone/>
              <a:defRPr sz="1764"/>
            </a:lvl7pPr>
            <a:lvl8pPr marL="3527403" indent="0" algn="ctr">
              <a:buNone/>
              <a:defRPr sz="1764"/>
            </a:lvl8pPr>
            <a:lvl9pPr marL="4031316" indent="0" algn="ctr">
              <a:buNone/>
              <a:defRPr sz="1764"/>
            </a:lvl9pPr>
          </a:lstStyle>
          <a:p>
            <a:r>
              <a:rPr lang="en-AU" noProof="0" dirty="0"/>
              <a:t>Click to add text</a:t>
            </a:r>
          </a:p>
        </p:txBody>
      </p:sp>
      <p:cxnSp>
        <p:nvCxnSpPr>
          <p:cNvPr id="11" name="Straight Connector 10">
            <a:extLst>
              <a:ext uri="{FF2B5EF4-FFF2-40B4-BE49-F238E27FC236}">
                <a16:creationId xmlns:a16="http://schemas.microsoft.com/office/drawing/2014/main" id="{A2C0ADD0-1842-47B2-A622-4313B8450176}"/>
              </a:ext>
            </a:extLst>
          </p:cNvPr>
          <p:cNvCxnSpPr>
            <a:cxnSpLocks/>
          </p:cNvCxnSpPr>
          <p:nvPr userDrawn="1"/>
        </p:nvCxnSpPr>
        <p:spPr>
          <a:xfrm>
            <a:off x="6096000" y="0"/>
            <a:ext cx="0" cy="114304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AE42F5-84DD-4A82-97C4-E20468BF8261}"/>
              </a:ext>
            </a:extLst>
          </p:cNvPr>
          <p:cNvCxnSpPr>
            <a:cxnSpLocks/>
          </p:cNvCxnSpPr>
          <p:nvPr userDrawn="1"/>
        </p:nvCxnSpPr>
        <p:spPr>
          <a:xfrm>
            <a:off x="6096000" y="5714951"/>
            <a:ext cx="0" cy="114304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09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Co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E212B18-2297-4B5F-988F-72C0D1DE0427}" type="datetime1">
              <a:rPr lang="en-AU" smtClean="0"/>
              <a:t>20/05/2025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11" name="Text Placeholder 2">
            <a:extLst>
              <a:ext uri="{FF2B5EF4-FFF2-40B4-BE49-F238E27FC236}">
                <a16:creationId xmlns:a16="http://schemas.microsoft.com/office/drawing/2014/main" id="{3D92EBE3-3A1C-4F5F-A5AE-4B5F83B06527}"/>
              </a:ext>
            </a:extLst>
          </p:cNvPr>
          <p:cNvSpPr>
            <a:spLocks noGrp="1"/>
          </p:cNvSpPr>
          <p:nvPr>
            <p:ph type="body" idx="15" hasCustomPrompt="1"/>
          </p:nvPr>
        </p:nvSpPr>
        <p:spPr>
          <a:xfrm>
            <a:off x="747714"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12" name="Text Placeholder 4">
            <a:extLst>
              <a:ext uri="{FF2B5EF4-FFF2-40B4-BE49-F238E27FC236}">
                <a16:creationId xmlns:a16="http://schemas.microsoft.com/office/drawing/2014/main" id="{DB12B1AA-303B-4A35-A436-AC83AAAC662C}"/>
              </a:ext>
            </a:extLst>
          </p:cNvPr>
          <p:cNvSpPr>
            <a:spLocks noGrp="1"/>
          </p:cNvSpPr>
          <p:nvPr>
            <p:ph type="body" sz="quarter" idx="3" hasCustomPrompt="1"/>
          </p:nvPr>
        </p:nvSpPr>
        <p:spPr>
          <a:xfrm>
            <a:off x="511200"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30" name="Text Placeholder 15">
            <a:extLst>
              <a:ext uri="{FF2B5EF4-FFF2-40B4-BE49-F238E27FC236}">
                <a16:creationId xmlns:a16="http://schemas.microsoft.com/office/drawing/2014/main" id="{8BCBD47A-99A5-4679-B4BF-ECF12B413996}"/>
              </a:ext>
            </a:extLst>
          </p:cNvPr>
          <p:cNvSpPr>
            <a:spLocks noGrp="1"/>
          </p:cNvSpPr>
          <p:nvPr>
            <p:ph type="body" sz="quarter" idx="25"/>
          </p:nvPr>
        </p:nvSpPr>
        <p:spPr>
          <a:xfrm>
            <a:off x="511200" y="2220718"/>
            <a:ext cx="2545176" cy="3786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1" name="Text Placeholder 15">
            <a:extLst>
              <a:ext uri="{FF2B5EF4-FFF2-40B4-BE49-F238E27FC236}">
                <a16:creationId xmlns:a16="http://schemas.microsoft.com/office/drawing/2014/main" id="{39E5D23A-1562-4768-AAF1-63BC1C1207B3}"/>
              </a:ext>
            </a:extLst>
          </p:cNvPr>
          <p:cNvSpPr>
            <a:spLocks noGrp="1"/>
          </p:cNvSpPr>
          <p:nvPr>
            <p:ph type="body" sz="quarter" idx="26"/>
          </p:nvPr>
        </p:nvSpPr>
        <p:spPr>
          <a:xfrm>
            <a:off x="3384954" y="2220718"/>
            <a:ext cx="2545176" cy="3786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2" name="Text Placeholder 15">
            <a:extLst>
              <a:ext uri="{FF2B5EF4-FFF2-40B4-BE49-F238E27FC236}">
                <a16:creationId xmlns:a16="http://schemas.microsoft.com/office/drawing/2014/main" id="{DA3F1655-68D7-4C98-A673-2B76591F9678}"/>
              </a:ext>
            </a:extLst>
          </p:cNvPr>
          <p:cNvSpPr>
            <a:spLocks noGrp="1"/>
          </p:cNvSpPr>
          <p:nvPr>
            <p:ph type="body" sz="quarter" idx="27"/>
          </p:nvPr>
        </p:nvSpPr>
        <p:spPr>
          <a:xfrm>
            <a:off x="6258708" y="2220718"/>
            <a:ext cx="2545176" cy="3786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3" name="Text Placeholder 15">
            <a:extLst>
              <a:ext uri="{FF2B5EF4-FFF2-40B4-BE49-F238E27FC236}">
                <a16:creationId xmlns:a16="http://schemas.microsoft.com/office/drawing/2014/main" id="{87891742-8575-4B46-A8BB-505D4B4563D5}"/>
              </a:ext>
            </a:extLst>
          </p:cNvPr>
          <p:cNvSpPr>
            <a:spLocks noGrp="1"/>
          </p:cNvSpPr>
          <p:nvPr>
            <p:ph type="body" sz="quarter" idx="28"/>
          </p:nvPr>
        </p:nvSpPr>
        <p:spPr>
          <a:xfrm>
            <a:off x="9132461" y="2220718"/>
            <a:ext cx="2545176" cy="3786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a:extLst>
              <a:ext uri="{FF2B5EF4-FFF2-40B4-BE49-F238E27FC236}">
                <a16:creationId xmlns:a16="http://schemas.microsoft.com/office/drawing/2014/main" id="{0B125D68-0F92-4406-83D1-2CF021554E24}"/>
              </a:ext>
            </a:extLst>
          </p:cNvPr>
          <p:cNvSpPr>
            <a:spLocks noGrp="1"/>
          </p:cNvSpPr>
          <p:nvPr>
            <p:ph type="title"/>
          </p:nvPr>
        </p:nvSpPr>
        <p:spPr>
          <a:xfrm>
            <a:off x="747714" y="663755"/>
            <a:ext cx="10929923" cy="315912"/>
          </a:xfrm>
        </p:spPr>
        <p:txBody>
          <a:bodyPr/>
          <a:lstStyle/>
          <a:p>
            <a:r>
              <a:rPr lang="en-US"/>
              <a:t>Click to edit Master title style</a:t>
            </a:r>
            <a:endParaRPr lang="en-AU"/>
          </a:p>
        </p:txBody>
      </p:sp>
      <p:sp>
        <p:nvSpPr>
          <p:cNvPr id="19" name="Text Placeholder 2">
            <a:extLst>
              <a:ext uri="{FF2B5EF4-FFF2-40B4-BE49-F238E27FC236}">
                <a16:creationId xmlns:a16="http://schemas.microsoft.com/office/drawing/2014/main" id="{BFF26EB3-3B54-44B2-B6C6-5CD0328FBC00}"/>
              </a:ext>
            </a:extLst>
          </p:cNvPr>
          <p:cNvSpPr>
            <a:spLocks noGrp="1"/>
          </p:cNvSpPr>
          <p:nvPr>
            <p:ph type="body" idx="29" hasCustomPrompt="1"/>
          </p:nvPr>
        </p:nvSpPr>
        <p:spPr>
          <a:xfrm>
            <a:off x="3621468"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0" name="Text Placeholder 4">
            <a:extLst>
              <a:ext uri="{FF2B5EF4-FFF2-40B4-BE49-F238E27FC236}">
                <a16:creationId xmlns:a16="http://schemas.microsoft.com/office/drawing/2014/main" id="{62E2D71A-EBBB-410C-B889-3823CF611CA7}"/>
              </a:ext>
            </a:extLst>
          </p:cNvPr>
          <p:cNvSpPr>
            <a:spLocks noGrp="1"/>
          </p:cNvSpPr>
          <p:nvPr>
            <p:ph type="body" sz="quarter" idx="30" hasCustomPrompt="1"/>
          </p:nvPr>
        </p:nvSpPr>
        <p:spPr>
          <a:xfrm>
            <a:off x="3384954"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3" name="Text Placeholder 2">
            <a:extLst>
              <a:ext uri="{FF2B5EF4-FFF2-40B4-BE49-F238E27FC236}">
                <a16:creationId xmlns:a16="http://schemas.microsoft.com/office/drawing/2014/main" id="{9B801C61-E13D-477B-80FA-BF3148C45542}"/>
              </a:ext>
            </a:extLst>
          </p:cNvPr>
          <p:cNvSpPr>
            <a:spLocks noGrp="1"/>
          </p:cNvSpPr>
          <p:nvPr>
            <p:ph type="body" idx="31" hasCustomPrompt="1"/>
          </p:nvPr>
        </p:nvSpPr>
        <p:spPr>
          <a:xfrm>
            <a:off x="6495222"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26" name="Text Placeholder 4">
            <a:extLst>
              <a:ext uri="{FF2B5EF4-FFF2-40B4-BE49-F238E27FC236}">
                <a16:creationId xmlns:a16="http://schemas.microsoft.com/office/drawing/2014/main" id="{AF4E81FF-36C7-4DE2-B66C-B7F4D65AFA56}"/>
              </a:ext>
            </a:extLst>
          </p:cNvPr>
          <p:cNvSpPr>
            <a:spLocks noGrp="1"/>
          </p:cNvSpPr>
          <p:nvPr>
            <p:ph type="body" sz="quarter" idx="32" hasCustomPrompt="1"/>
          </p:nvPr>
        </p:nvSpPr>
        <p:spPr>
          <a:xfrm>
            <a:off x="6258708"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
        <p:nvSpPr>
          <p:cNvPr id="29" name="Text Placeholder 2">
            <a:extLst>
              <a:ext uri="{FF2B5EF4-FFF2-40B4-BE49-F238E27FC236}">
                <a16:creationId xmlns:a16="http://schemas.microsoft.com/office/drawing/2014/main" id="{BCC0AED8-2890-43FF-8755-29F23A47CB1C}"/>
              </a:ext>
            </a:extLst>
          </p:cNvPr>
          <p:cNvSpPr>
            <a:spLocks noGrp="1"/>
          </p:cNvSpPr>
          <p:nvPr>
            <p:ph type="body" idx="33" hasCustomPrompt="1"/>
          </p:nvPr>
        </p:nvSpPr>
        <p:spPr>
          <a:xfrm>
            <a:off x="9368975" y="1557523"/>
            <a:ext cx="2308662" cy="557100"/>
          </a:xfrm>
        </p:spPr>
        <p:txBody>
          <a:bodyPr anchor="t" anchorCtr="0"/>
          <a:lstStyle>
            <a:lvl1pPr marL="0" indent="0">
              <a:spcBef>
                <a:spcPts val="0"/>
              </a:spcBef>
              <a:buNone/>
              <a:defRPr sz="1800" b="0">
                <a:latin typeface="+mj-lt"/>
              </a:defRPr>
            </a:lvl1pPr>
            <a:lvl2pPr marL="0" indent="0">
              <a:buNone/>
              <a:defRPr sz="1100" b="0">
                <a:latin typeface="+mn-lt"/>
              </a:defRPr>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Click to add subheading</a:t>
            </a:r>
          </a:p>
          <a:p>
            <a:pPr lvl="1"/>
            <a:endParaRPr lang="en-AU" noProof="0" dirty="0"/>
          </a:p>
        </p:txBody>
      </p:sp>
      <p:sp>
        <p:nvSpPr>
          <p:cNvPr id="34" name="Text Placeholder 4">
            <a:extLst>
              <a:ext uri="{FF2B5EF4-FFF2-40B4-BE49-F238E27FC236}">
                <a16:creationId xmlns:a16="http://schemas.microsoft.com/office/drawing/2014/main" id="{08974F9C-7911-4DB1-86B1-5E2367AC63B1}"/>
              </a:ext>
            </a:extLst>
          </p:cNvPr>
          <p:cNvSpPr>
            <a:spLocks noGrp="1"/>
          </p:cNvSpPr>
          <p:nvPr>
            <p:ph type="body" sz="quarter" idx="34" hasCustomPrompt="1"/>
          </p:nvPr>
        </p:nvSpPr>
        <p:spPr>
          <a:xfrm>
            <a:off x="9132461" y="1598566"/>
            <a:ext cx="25200" cy="180000"/>
          </a:xfrm>
          <a:prstGeom prst="rect">
            <a:avLst/>
          </a:prstGeom>
          <a:solidFill>
            <a:schemeClr val="accent2"/>
          </a:solidFill>
        </p:spPr>
        <p:txBody>
          <a:bodyPr wrap="none" lIns="0" rIns="0" anchor="ctr" anchorCtr="0">
            <a:noAutofit/>
          </a:bodyPr>
          <a:lstStyle>
            <a:lvl1pPr marL="0" indent="0" algn="ctr">
              <a:lnSpc>
                <a:spcPct val="80000"/>
              </a:lnSpc>
              <a:spcBef>
                <a:spcPts val="0"/>
              </a:spcBef>
              <a:buNone/>
              <a:defRPr sz="100" b="0" baseline="0">
                <a:solidFill>
                  <a:schemeClr val="accent2"/>
                </a:solidFill>
                <a:latin typeface="+mn-lt"/>
              </a:defRPr>
            </a:lvl1pPr>
            <a:lvl2pPr marL="503916" indent="0">
              <a:buNone/>
              <a:defRPr sz="2205" b="1"/>
            </a:lvl2pPr>
            <a:lvl3pPr marL="1007829" indent="0">
              <a:buNone/>
              <a:defRPr sz="1984" b="1"/>
            </a:lvl3pPr>
            <a:lvl4pPr marL="1511744" indent="0">
              <a:buNone/>
              <a:defRPr sz="1764" b="1"/>
            </a:lvl4pPr>
            <a:lvl5pPr marL="2015658" indent="0">
              <a:buNone/>
              <a:defRPr sz="1764" b="1"/>
            </a:lvl5pPr>
            <a:lvl6pPr marL="2519574" indent="0">
              <a:buNone/>
              <a:defRPr sz="1764" b="1"/>
            </a:lvl6pPr>
            <a:lvl7pPr marL="3023487" indent="0">
              <a:buNone/>
              <a:defRPr sz="1764" b="1"/>
            </a:lvl7pPr>
            <a:lvl8pPr marL="3527403" indent="0">
              <a:buNone/>
              <a:defRPr sz="1764" b="1"/>
            </a:lvl8pPr>
            <a:lvl9pPr marL="4031316" indent="0">
              <a:buNone/>
              <a:defRPr sz="1764" b="1"/>
            </a:lvl9pPr>
          </a:lstStyle>
          <a:p>
            <a:pPr lvl="0"/>
            <a:r>
              <a:rPr lang="en-AU" noProof="0" dirty="0"/>
              <a:t>#</a:t>
            </a:r>
          </a:p>
        </p:txBody>
      </p:sp>
    </p:spTree>
    <p:extLst>
      <p:ext uri="{BB962C8B-B14F-4D97-AF65-F5344CB8AC3E}">
        <p14:creationId xmlns:p14="http://schemas.microsoft.com/office/powerpoint/2010/main" val="82314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heme" Target="../theme/theme3.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theme" Target="../theme/theme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6.xml"/><Relationship Id="rId7" Type="http://schemas.openxmlformats.org/officeDocument/2006/relationships/theme" Target="../theme/theme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28EFDEE-BF7E-42BC-BDB2-E4BE49379552}"/>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0" y="0"/>
            <a:ext cx="12192000" cy="1143000"/>
          </a:xfrm>
          <a:prstGeom prst="rect">
            <a:avLst/>
          </a:prstGeom>
        </p:spPr>
      </p:pic>
      <p:cxnSp>
        <p:nvCxnSpPr>
          <p:cNvPr id="17" name="Straight Connector 16">
            <a:extLst>
              <a:ext uri="{FF2B5EF4-FFF2-40B4-BE49-F238E27FC236}">
                <a16:creationId xmlns:a16="http://schemas.microsoft.com/office/drawing/2014/main" id="{07750548-8871-4758-AC19-F8581DD9F6D1}"/>
              </a:ext>
            </a:extLst>
          </p:cNvPr>
          <p:cNvCxnSpPr>
            <a:cxnSpLocks/>
          </p:cNvCxnSpPr>
          <p:nvPr userDrawn="1"/>
        </p:nvCxnSpPr>
        <p:spPr>
          <a:xfrm>
            <a:off x="514350" y="0"/>
            <a:ext cx="0" cy="1260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reeform 5">
            <a:extLst>
              <a:ext uri="{FF2B5EF4-FFF2-40B4-BE49-F238E27FC236}">
                <a16:creationId xmlns:a16="http://schemas.microsoft.com/office/drawing/2014/main" id="{9326DA12-D476-4746-9CE9-EEEF00854A02}"/>
              </a:ext>
            </a:extLst>
          </p:cNvPr>
          <p:cNvSpPr>
            <a:spLocks noEditPoints="1"/>
          </p:cNvSpPr>
          <p:nvPr userDrawn="1"/>
        </p:nvSpPr>
        <p:spPr bwMode="auto">
          <a:xfrm>
            <a:off x="747715" y="288004"/>
            <a:ext cx="719137" cy="182563"/>
          </a:xfrm>
          <a:custGeom>
            <a:avLst/>
            <a:gdLst>
              <a:gd name="T0" fmla="*/ 360 w 1134"/>
              <a:gd name="T1" fmla="*/ 69 h 283"/>
              <a:gd name="T2" fmla="*/ 141 w 1134"/>
              <a:gd name="T3" fmla="*/ 0 h 283"/>
              <a:gd name="T4" fmla="*/ 57 w 1134"/>
              <a:gd name="T5" fmla="*/ 22 h 283"/>
              <a:gd name="T6" fmla="*/ 95 w 1134"/>
              <a:gd name="T7" fmla="*/ 56 h 283"/>
              <a:gd name="T8" fmla="*/ 74 w 1134"/>
              <a:gd name="T9" fmla="*/ 259 h 283"/>
              <a:gd name="T10" fmla="*/ 53 w 1134"/>
              <a:gd name="T11" fmla="*/ 231 h 283"/>
              <a:gd name="T12" fmla="*/ 0 w 1134"/>
              <a:gd name="T13" fmla="*/ 233 h 283"/>
              <a:gd name="T14" fmla="*/ 145 w 1134"/>
              <a:gd name="T15" fmla="*/ 190 h 283"/>
              <a:gd name="T16" fmla="*/ 177 w 1134"/>
              <a:gd name="T17" fmla="*/ 58 h 283"/>
              <a:gd name="T18" fmla="*/ 256 w 1134"/>
              <a:gd name="T19" fmla="*/ 278 h 283"/>
              <a:gd name="T20" fmla="*/ 317 w 1134"/>
              <a:gd name="T21" fmla="*/ 130 h 283"/>
              <a:gd name="T22" fmla="*/ 256 w 1134"/>
              <a:gd name="T23" fmla="*/ 24 h 283"/>
              <a:gd name="T24" fmla="*/ 252 w 1134"/>
              <a:gd name="T25" fmla="*/ 120 h 283"/>
              <a:gd name="T26" fmla="*/ 227 w 1134"/>
              <a:gd name="T27" fmla="*/ 43 h 283"/>
              <a:gd name="T28" fmla="*/ 227 w 1134"/>
              <a:gd name="T29" fmla="*/ 240 h 283"/>
              <a:gd name="T30" fmla="*/ 261 w 1134"/>
              <a:gd name="T31" fmla="*/ 144 h 283"/>
              <a:gd name="T32" fmla="*/ 263 w 1134"/>
              <a:gd name="T33" fmla="*/ 254 h 283"/>
              <a:gd name="T34" fmla="*/ 620 w 1134"/>
              <a:gd name="T35" fmla="*/ 278 h 283"/>
              <a:gd name="T36" fmla="*/ 524 w 1134"/>
              <a:gd name="T37" fmla="*/ 68 h 283"/>
              <a:gd name="T38" fmla="*/ 439 w 1134"/>
              <a:gd name="T39" fmla="*/ 278 h 283"/>
              <a:gd name="T40" fmla="*/ 344 w 1134"/>
              <a:gd name="T41" fmla="*/ 15 h 283"/>
              <a:gd name="T42" fmla="*/ 339 w 1134"/>
              <a:gd name="T43" fmla="*/ 12 h 283"/>
              <a:gd name="T44" fmla="*/ 415 w 1134"/>
              <a:gd name="T45" fmla="*/ 0 h 283"/>
              <a:gd name="T46" fmla="*/ 515 w 1134"/>
              <a:gd name="T47" fmla="*/ 2 h 283"/>
              <a:gd name="T48" fmla="*/ 603 w 1134"/>
              <a:gd name="T49" fmla="*/ 215 h 283"/>
              <a:gd name="T50" fmla="*/ 678 w 1134"/>
              <a:gd name="T51" fmla="*/ 0 h 283"/>
              <a:gd name="T52" fmla="*/ 655 w 1134"/>
              <a:gd name="T53" fmla="*/ 175 h 283"/>
              <a:gd name="T54" fmla="*/ 816 w 1134"/>
              <a:gd name="T55" fmla="*/ 270 h 283"/>
              <a:gd name="T56" fmla="*/ 813 w 1134"/>
              <a:gd name="T57" fmla="*/ 249 h 283"/>
              <a:gd name="T58" fmla="*/ 704 w 1134"/>
              <a:gd name="T59" fmla="*/ 163 h 283"/>
              <a:gd name="T60" fmla="*/ 820 w 1134"/>
              <a:gd name="T61" fmla="*/ 160 h 283"/>
              <a:gd name="T62" fmla="*/ 704 w 1134"/>
              <a:gd name="T63" fmla="*/ 142 h 283"/>
              <a:gd name="T64" fmla="*/ 775 w 1134"/>
              <a:gd name="T65" fmla="*/ 142 h 283"/>
              <a:gd name="T66" fmla="*/ 965 w 1134"/>
              <a:gd name="T67" fmla="*/ 82 h 283"/>
              <a:gd name="T68" fmla="*/ 961 w 1134"/>
              <a:gd name="T69" fmla="*/ 125 h 283"/>
              <a:gd name="T70" fmla="*/ 893 w 1134"/>
              <a:gd name="T71" fmla="*/ 179 h 283"/>
              <a:gd name="T72" fmla="*/ 848 w 1134"/>
              <a:gd name="T73" fmla="*/ 278 h 283"/>
              <a:gd name="T74" fmla="*/ 818 w 1134"/>
              <a:gd name="T75" fmla="*/ 106 h 283"/>
              <a:gd name="T76" fmla="*/ 893 w 1134"/>
              <a:gd name="T77" fmla="*/ 80 h 283"/>
              <a:gd name="T78" fmla="*/ 943 w 1134"/>
              <a:gd name="T79" fmla="*/ 80 h 283"/>
              <a:gd name="T80" fmla="*/ 1134 w 1134"/>
              <a:gd name="T81" fmla="*/ 160 h 283"/>
              <a:gd name="T82" fmla="*/ 969 w 1134"/>
              <a:gd name="T83" fmla="*/ 175 h 283"/>
              <a:gd name="T84" fmla="*/ 1130 w 1134"/>
              <a:gd name="T85" fmla="*/ 270 h 283"/>
              <a:gd name="T86" fmla="*/ 1127 w 1134"/>
              <a:gd name="T87" fmla="*/ 249 h 283"/>
              <a:gd name="T88" fmla="*/ 1018 w 1134"/>
              <a:gd name="T89" fmla="*/ 163 h 283"/>
              <a:gd name="T90" fmla="*/ 1134 w 1134"/>
              <a:gd name="T91" fmla="*/ 160 h 283"/>
              <a:gd name="T92" fmla="*/ 1055 w 1134"/>
              <a:gd name="T93" fmla="*/ 99 h 283"/>
              <a:gd name="T94" fmla="*/ 1018 w 1134"/>
              <a:gd name="T95" fmla="*/ 14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4" h="283">
                <a:moveTo>
                  <a:pt x="317" y="130"/>
                </a:moveTo>
                <a:cubicBezTo>
                  <a:pt x="345" y="119"/>
                  <a:pt x="360" y="98"/>
                  <a:pt x="360" y="69"/>
                </a:cubicBezTo>
                <a:cubicBezTo>
                  <a:pt x="360" y="23"/>
                  <a:pt x="327" y="0"/>
                  <a:pt x="262" y="0"/>
                </a:cubicBezTo>
                <a:cubicBezTo>
                  <a:pt x="141" y="0"/>
                  <a:pt x="141" y="0"/>
                  <a:pt x="141" y="0"/>
                </a:cubicBezTo>
                <a:cubicBezTo>
                  <a:pt x="55" y="11"/>
                  <a:pt x="55" y="11"/>
                  <a:pt x="55" y="11"/>
                </a:cubicBezTo>
                <a:cubicBezTo>
                  <a:pt x="57" y="22"/>
                  <a:pt x="57" y="22"/>
                  <a:pt x="57" y="22"/>
                </a:cubicBezTo>
                <a:cubicBezTo>
                  <a:pt x="65" y="23"/>
                  <a:pt x="65" y="23"/>
                  <a:pt x="65" y="23"/>
                </a:cubicBezTo>
                <a:cubicBezTo>
                  <a:pt x="95" y="27"/>
                  <a:pt x="95" y="27"/>
                  <a:pt x="95" y="56"/>
                </a:cubicBezTo>
                <a:cubicBezTo>
                  <a:pt x="95" y="190"/>
                  <a:pt x="95" y="190"/>
                  <a:pt x="95" y="190"/>
                </a:cubicBezTo>
                <a:cubicBezTo>
                  <a:pt x="95" y="243"/>
                  <a:pt x="94" y="259"/>
                  <a:pt x="74" y="259"/>
                </a:cubicBezTo>
                <a:cubicBezTo>
                  <a:pt x="54" y="259"/>
                  <a:pt x="54" y="244"/>
                  <a:pt x="53" y="233"/>
                </a:cubicBezTo>
                <a:cubicBezTo>
                  <a:pt x="53" y="231"/>
                  <a:pt x="53" y="231"/>
                  <a:pt x="53" y="231"/>
                </a:cubicBezTo>
                <a:cubicBezTo>
                  <a:pt x="0" y="231"/>
                  <a:pt x="0" y="231"/>
                  <a:pt x="0" y="231"/>
                </a:cubicBezTo>
                <a:cubicBezTo>
                  <a:pt x="0" y="233"/>
                  <a:pt x="0" y="233"/>
                  <a:pt x="0" y="233"/>
                </a:cubicBezTo>
                <a:cubicBezTo>
                  <a:pt x="3" y="267"/>
                  <a:pt x="23" y="283"/>
                  <a:pt x="64" y="283"/>
                </a:cubicBezTo>
                <a:cubicBezTo>
                  <a:pt x="135" y="283"/>
                  <a:pt x="145" y="238"/>
                  <a:pt x="145" y="190"/>
                </a:cubicBezTo>
                <a:cubicBezTo>
                  <a:pt x="145" y="15"/>
                  <a:pt x="145" y="15"/>
                  <a:pt x="145" y="15"/>
                </a:cubicBezTo>
                <a:cubicBezTo>
                  <a:pt x="177" y="20"/>
                  <a:pt x="177" y="21"/>
                  <a:pt x="177" y="58"/>
                </a:cubicBezTo>
                <a:cubicBezTo>
                  <a:pt x="177" y="278"/>
                  <a:pt x="177" y="278"/>
                  <a:pt x="177" y="278"/>
                </a:cubicBezTo>
                <a:cubicBezTo>
                  <a:pt x="256" y="278"/>
                  <a:pt x="256" y="278"/>
                  <a:pt x="256" y="278"/>
                </a:cubicBezTo>
                <a:cubicBezTo>
                  <a:pt x="288" y="278"/>
                  <a:pt x="374" y="278"/>
                  <a:pt x="374" y="203"/>
                </a:cubicBezTo>
                <a:cubicBezTo>
                  <a:pt x="374" y="164"/>
                  <a:pt x="355" y="140"/>
                  <a:pt x="317" y="130"/>
                </a:cubicBezTo>
                <a:close/>
                <a:moveTo>
                  <a:pt x="227" y="43"/>
                </a:moveTo>
                <a:cubicBezTo>
                  <a:pt x="227" y="26"/>
                  <a:pt x="231" y="24"/>
                  <a:pt x="256" y="24"/>
                </a:cubicBezTo>
                <a:cubicBezTo>
                  <a:pt x="294" y="24"/>
                  <a:pt x="311" y="38"/>
                  <a:pt x="311" y="71"/>
                </a:cubicBezTo>
                <a:cubicBezTo>
                  <a:pt x="311" y="104"/>
                  <a:pt x="292" y="120"/>
                  <a:pt x="252" y="120"/>
                </a:cubicBezTo>
                <a:cubicBezTo>
                  <a:pt x="227" y="120"/>
                  <a:pt x="227" y="120"/>
                  <a:pt x="227" y="120"/>
                </a:cubicBezTo>
                <a:lnTo>
                  <a:pt x="227" y="43"/>
                </a:lnTo>
                <a:close/>
                <a:moveTo>
                  <a:pt x="263" y="254"/>
                </a:moveTo>
                <a:cubicBezTo>
                  <a:pt x="239" y="254"/>
                  <a:pt x="227" y="254"/>
                  <a:pt x="227" y="240"/>
                </a:cubicBezTo>
                <a:cubicBezTo>
                  <a:pt x="227" y="144"/>
                  <a:pt x="227" y="144"/>
                  <a:pt x="227" y="144"/>
                </a:cubicBezTo>
                <a:cubicBezTo>
                  <a:pt x="261" y="144"/>
                  <a:pt x="261" y="144"/>
                  <a:pt x="261" y="144"/>
                </a:cubicBezTo>
                <a:cubicBezTo>
                  <a:pt x="285" y="144"/>
                  <a:pt x="325" y="150"/>
                  <a:pt x="325" y="196"/>
                </a:cubicBezTo>
                <a:cubicBezTo>
                  <a:pt x="325" y="236"/>
                  <a:pt x="306" y="254"/>
                  <a:pt x="263" y="254"/>
                </a:cubicBezTo>
                <a:close/>
                <a:moveTo>
                  <a:pt x="678" y="0"/>
                </a:moveTo>
                <a:cubicBezTo>
                  <a:pt x="620" y="278"/>
                  <a:pt x="620" y="278"/>
                  <a:pt x="620" y="278"/>
                </a:cubicBezTo>
                <a:cubicBezTo>
                  <a:pt x="579" y="278"/>
                  <a:pt x="579" y="278"/>
                  <a:pt x="579" y="278"/>
                </a:cubicBezTo>
                <a:cubicBezTo>
                  <a:pt x="524" y="68"/>
                  <a:pt x="524" y="68"/>
                  <a:pt x="524" y="68"/>
                </a:cubicBezTo>
                <a:cubicBezTo>
                  <a:pt x="479" y="277"/>
                  <a:pt x="479" y="277"/>
                  <a:pt x="479" y="277"/>
                </a:cubicBezTo>
                <a:cubicBezTo>
                  <a:pt x="439" y="278"/>
                  <a:pt x="439" y="278"/>
                  <a:pt x="439" y="278"/>
                </a:cubicBezTo>
                <a:cubicBezTo>
                  <a:pt x="385" y="55"/>
                  <a:pt x="385" y="55"/>
                  <a:pt x="385" y="55"/>
                </a:cubicBezTo>
                <a:cubicBezTo>
                  <a:pt x="377" y="21"/>
                  <a:pt x="374" y="21"/>
                  <a:pt x="344" y="15"/>
                </a:cubicBezTo>
                <a:cubicBezTo>
                  <a:pt x="342" y="14"/>
                  <a:pt x="342" y="14"/>
                  <a:pt x="342" y="14"/>
                </a:cubicBezTo>
                <a:cubicBezTo>
                  <a:pt x="339" y="12"/>
                  <a:pt x="339" y="12"/>
                  <a:pt x="339" y="12"/>
                </a:cubicBezTo>
                <a:cubicBezTo>
                  <a:pt x="339" y="0"/>
                  <a:pt x="339" y="0"/>
                  <a:pt x="339" y="0"/>
                </a:cubicBezTo>
                <a:cubicBezTo>
                  <a:pt x="415" y="0"/>
                  <a:pt x="415" y="0"/>
                  <a:pt x="415" y="0"/>
                </a:cubicBezTo>
                <a:cubicBezTo>
                  <a:pt x="469" y="215"/>
                  <a:pt x="469" y="215"/>
                  <a:pt x="469" y="215"/>
                </a:cubicBezTo>
                <a:cubicBezTo>
                  <a:pt x="515" y="2"/>
                  <a:pt x="515" y="2"/>
                  <a:pt x="515" y="2"/>
                </a:cubicBezTo>
                <a:cubicBezTo>
                  <a:pt x="546" y="0"/>
                  <a:pt x="546" y="0"/>
                  <a:pt x="546" y="0"/>
                </a:cubicBezTo>
                <a:cubicBezTo>
                  <a:pt x="603" y="215"/>
                  <a:pt x="603" y="215"/>
                  <a:pt x="603" y="215"/>
                </a:cubicBezTo>
                <a:cubicBezTo>
                  <a:pt x="646" y="2"/>
                  <a:pt x="646" y="2"/>
                  <a:pt x="646" y="2"/>
                </a:cubicBezTo>
                <a:lnTo>
                  <a:pt x="678" y="0"/>
                </a:lnTo>
                <a:close/>
                <a:moveTo>
                  <a:pt x="743" y="80"/>
                </a:moveTo>
                <a:cubicBezTo>
                  <a:pt x="684" y="80"/>
                  <a:pt x="655" y="112"/>
                  <a:pt x="655" y="175"/>
                </a:cubicBezTo>
                <a:cubicBezTo>
                  <a:pt x="655" y="244"/>
                  <a:pt x="692" y="283"/>
                  <a:pt x="757" y="283"/>
                </a:cubicBezTo>
                <a:cubicBezTo>
                  <a:pt x="785" y="283"/>
                  <a:pt x="806" y="275"/>
                  <a:pt x="816" y="270"/>
                </a:cubicBezTo>
                <a:cubicBezTo>
                  <a:pt x="816" y="248"/>
                  <a:pt x="816" y="248"/>
                  <a:pt x="816" y="248"/>
                </a:cubicBezTo>
                <a:cubicBezTo>
                  <a:pt x="813" y="249"/>
                  <a:pt x="813" y="249"/>
                  <a:pt x="813" y="249"/>
                </a:cubicBezTo>
                <a:cubicBezTo>
                  <a:pt x="809" y="251"/>
                  <a:pt x="795" y="256"/>
                  <a:pt x="776" y="256"/>
                </a:cubicBezTo>
                <a:cubicBezTo>
                  <a:pt x="724" y="256"/>
                  <a:pt x="705" y="206"/>
                  <a:pt x="704" y="163"/>
                </a:cubicBezTo>
                <a:cubicBezTo>
                  <a:pt x="820" y="163"/>
                  <a:pt x="820" y="163"/>
                  <a:pt x="820" y="163"/>
                </a:cubicBezTo>
                <a:cubicBezTo>
                  <a:pt x="820" y="160"/>
                  <a:pt x="820" y="160"/>
                  <a:pt x="820" y="160"/>
                </a:cubicBezTo>
                <a:cubicBezTo>
                  <a:pt x="820" y="107"/>
                  <a:pt x="794" y="80"/>
                  <a:pt x="743" y="80"/>
                </a:cubicBezTo>
                <a:close/>
                <a:moveTo>
                  <a:pt x="704" y="142"/>
                </a:moveTo>
                <a:cubicBezTo>
                  <a:pt x="705" y="128"/>
                  <a:pt x="713" y="99"/>
                  <a:pt x="741" y="99"/>
                </a:cubicBezTo>
                <a:cubicBezTo>
                  <a:pt x="769" y="99"/>
                  <a:pt x="774" y="125"/>
                  <a:pt x="775" y="142"/>
                </a:cubicBezTo>
                <a:lnTo>
                  <a:pt x="704" y="142"/>
                </a:lnTo>
                <a:close/>
                <a:moveTo>
                  <a:pt x="965" y="82"/>
                </a:moveTo>
                <a:cubicBezTo>
                  <a:pt x="967" y="127"/>
                  <a:pt x="967" y="127"/>
                  <a:pt x="967" y="127"/>
                </a:cubicBezTo>
                <a:cubicBezTo>
                  <a:pt x="961" y="125"/>
                  <a:pt x="961" y="125"/>
                  <a:pt x="961" y="125"/>
                </a:cubicBezTo>
                <a:cubicBezTo>
                  <a:pt x="955" y="123"/>
                  <a:pt x="949" y="121"/>
                  <a:pt x="944" y="121"/>
                </a:cubicBezTo>
                <a:cubicBezTo>
                  <a:pt x="898" y="121"/>
                  <a:pt x="893" y="162"/>
                  <a:pt x="893" y="179"/>
                </a:cubicBezTo>
                <a:cubicBezTo>
                  <a:pt x="893" y="278"/>
                  <a:pt x="893" y="278"/>
                  <a:pt x="893" y="278"/>
                </a:cubicBezTo>
                <a:cubicBezTo>
                  <a:pt x="848" y="278"/>
                  <a:pt x="848" y="278"/>
                  <a:pt x="848" y="278"/>
                </a:cubicBezTo>
                <a:cubicBezTo>
                  <a:pt x="848" y="140"/>
                  <a:pt x="848" y="140"/>
                  <a:pt x="848" y="140"/>
                </a:cubicBezTo>
                <a:cubicBezTo>
                  <a:pt x="848" y="113"/>
                  <a:pt x="843" y="107"/>
                  <a:pt x="818" y="106"/>
                </a:cubicBezTo>
                <a:cubicBezTo>
                  <a:pt x="816" y="96"/>
                  <a:pt x="816" y="96"/>
                  <a:pt x="816" y="96"/>
                </a:cubicBezTo>
                <a:cubicBezTo>
                  <a:pt x="893" y="80"/>
                  <a:pt x="893" y="80"/>
                  <a:pt x="893" y="80"/>
                </a:cubicBezTo>
                <a:cubicBezTo>
                  <a:pt x="893" y="125"/>
                  <a:pt x="893" y="125"/>
                  <a:pt x="893" y="125"/>
                </a:cubicBezTo>
                <a:cubicBezTo>
                  <a:pt x="899" y="109"/>
                  <a:pt x="913" y="80"/>
                  <a:pt x="943" y="80"/>
                </a:cubicBezTo>
                <a:cubicBezTo>
                  <a:pt x="950" y="80"/>
                  <a:pt x="958" y="81"/>
                  <a:pt x="965" y="82"/>
                </a:cubicBezTo>
                <a:close/>
                <a:moveTo>
                  <a:pt x="1134" y="160"/>
                </a:moveTo>
                <a:cubicBezTo>
                  <a:pt x="1134" y="107"/>
                  <a:pt x="1108" y="80"/>
                  <a:pt x="1056" y="80"/>
                </a:cubicBezTo>
                <a:cubicBezTo>
                  <a:pt x="998" y="80"/>
                  <a:pt x="969" y="112"/>
                  <a:pt x="969" y="175"/>
                </a:cubicBezTo>
                <a:cubicBezTo>
                  <a:pt x="969" y="244"/>
                  <a:pt x="1006" y="283"/>
                  <a:pt x="1070" y="283"/>
                </a:cubicBezTo>
                <a:cubicBezTo>
                  <a:pt x="1098" y="283"/>
                  <a:pt x="1120" y="275"/>
                  <a:pt x="1130" y="270"/>
                </a:cubicBezTo>
                <a:cubicBezTo>
                  <a:pt x="1130" y="248"/>
                  <a:pt x="1130" y="248"/>
                  <a:pt x="1130" y="248"/>
                </a:cubicBezTo>
                <a:cubicBezTo>
                  <a:pt x="1127" y="249"/>
                  <a:pt x="1127" y="249"/>
                  <a:pt x="1127" y="249"/>
                </a:cubicBezTo>
                <a:cubicBezTo>
                  <a:pt x="1119" y="253"/>
                  <a:pt x="1105" y="256"/>
                  <a:pt x="1089" y="256"/>
                </a:cubicBezTo>
                <a:cubicBezTo>
                  <a:pt x="1038" y="256"/>
                  <a:pt x="1019" y="206"/>
                  <a:pt x="1018" y="163"/>
                </a:cubicBezTo>
                <a:cubicBezTo>
                  <a:pt x="1134" y="163"/>
                  <a:pt x="1134" y="163"/>
                  <a:pt x="1134" y="163"/>
                </a:cubicBezTo>
                <a:lnTo>
                  <a:pt x="1134" y="160"/>
                </a:lnTo>
                <a:close/>
                <a:moveTo>
                  <a:pt x="1018" y="142"/>
                </a:moveTo>
                <a:cubicBezTo>
                  <a:pt x="1019" y="128"/>
                  <a:pt x="1026" y="99"/>
                  <a:pt x="1055" y="99"/>
                </a:cubicBezTo>
                <a:cubicBezTo>
                  <a:pt x="1083" y="99"/>
                  <a:pt x="1088" y="125"/>
                  <a:pt x="1088" y="142"/>
                </a:cubicBezTo>
                <a:lnTo>
                  <a:pt x="1018" y="1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sz="1800" dirty="0"/>
          </a:p>
        </p:txBody>
      </p:sp>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47714" y="663755"/>
            <a:ext cx="10929923" cy="315912"/>
          </a:xfrm>
          <a:prstGeom prst="rect">
            <a:avLst/>
          </a:prstGeom>
        </p:spPr>
        <p:txBody>
          <a:bodyPr vert="horz" lIns="0" tIns="0" rIns="0" bIns="0" rtlCol="0" anchor="b"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514351" y="1598567"/>
            <a:ext cx="11165396" cy="440890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10858723" y="6383793"/>
            <a:ext cx="821024" cy="133746"/>
          </a:xfrm>
          <a:prstGeom prst="rect">
            <a:avLst/>
          </a:prstGeom>
        </p:spPr>
        <p:txBody>
          <a:bodyPr vert="horz" wrap="none" lIns="0" tIns="0" rIns="0" bIns="0" rtlCol="0" anchor="t" anchorCtr="0"/>
          <a:lstStyle>
            <a:lvl1pPr algn="r">
              <a:defRPr sz="800">
                <a:solidFill>
                  <a:schemeClr val="tx1"/>
                </a:solidFill>
              </a:defRPr>
            </a:lvl1pPr>
          </a:lstStyle>
          <a:p>
            <a:fld id="{019713C7-EA6F-4851-AD62-5F07310FD297}" type="datetime1">
              <a:rPr lang="en-AU" smtClean="0"/>
              <a:t>20/05/2025</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1060471" y="6383793"/>
            <a:ext cx="4105122" cy="133746"/>
          </a:xfrm>
          <a:prstGeom prst="rect">
            <a:avLst/>
          </a:prstGeom>
        </p:spPr>
        <p:txBody>
          <a:bodyPr vert="horz" wrap="none" lIns="0" tIns="0" rIns="0" bIns="0" rtlCol="0" anchor="t" anchorCtr="0"/>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747715" y="6383793"/>
            <a:ext cx="246307" cy="133746"/>
          </a:xfrm>
          <a:prstGeom prst="rect">
            <a:avLst/>
          </a:prstGeom>
        </p:spPr>
        <p:txBody>
          <a:bodyPr vert="horz" wrap="none" lIns="0" tIns="0" rIns="0" bIns="0" rtlCol="0" anchor="t" anchorCtr="0"/>
          <a:lstStyle>
            <a:lvl1pPr algn="l">
              <a:defRPr sz="800" b="1">
                <a:solidFill>
                  <a:schemeClr val="tx1"/>
                </a:solidFill>
              </a:defRPr>
            </a:lvl1pPr>
          </a:lstStyle>
          <a:p>
            <a:fld id="{E6316B6A-336A-44FF-82DA-A4D1594FA055}" type="slidenum">
              <a:rPr lang="en-AU" smtClean="0"/>
              <a:pPr/>
              <a:t>‹#›</a:t>
            </a:fld>
            <a:endParaRPr lang="en-AU" dirty="0"/>
          </a:p>
        </p:txBody>
      </p:sp>
      <p:cxnSp>
        <p:nvCxnSpPr>
          <p:cNvPr id="11" name="Straight Connector 10">
            <a:extLst>
              <a:ext uri="{FF2B5EF4-FFF2-40B4-BE49-F238E27FC236}">
                <a16:creationId xmlns:a16="http://schemas.microsoft.com/office/drawing/2014/main" id="{C279799A-BB46-483B-8218-45F859004C8D}"/>
              </a:ext>
            </a:extLst>
          </p:cNvPr>
          <p:cNvCxnSpPr>
            <a:cxnSpLocks/>
          </p:cNvCxnSpPr>
          <p:nvPr userDrawn="1"/>
        </p:nvCxnSpPr>
        <p:spPr>
          <a:xfrm>
            <a:off x="514350" y="0"/>
            <a:ext cx="0" cy="11430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F6984F-17E2-40CB-A8A3-3D11C029C4F1}"/>
              </a:ext>
            </a:extLst>
          </p:cNvPr>
          <p:cNvCxnSpPr>
            <a:cxnSpLocks/>
          </p:cNvCxnSpPr>
          <p:nvPr userDrawn="1"/>
        </p:nvCxnSpPr>
        <p:spPr>
          <a:xfrm>
            <a:off x="514350" y="6400780"/>
            <a:ext cx="0" cy="4572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07504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8" r:id="rId3"/>
    <p:sldLayoutId id="2147483650" r:id="rId4"/>
    <p:sldLayoutId id="2147483656" r:id="rId5"/>
    <p:sldLayoutId id="2147483664" r:id="rId6"/>
    <p:sldLayoutId id="2147483661" r:id="rId7"/>
    <p:sldLayoutId id="2147483657" r:id="rId8"/>
    <p:sldLayoutId id="2147483659" r:id="rId9"/>
    <p:sldLayoutId id="2147483663" r:id="rId10"/>
    <p:sldLayoutId id="2147483668" r:id="rId11"/>
    <p:sldLayoutId id="2147483662" r:id="rId12"/>
    <p:sldLayoutId id="2147483672" r:id="rId13"/>
    <p:sldLayoutId id="2147483660" r:id="rId14"/>
    <p:sldLayoutId id="2147483670" r:id="rId15"/>
    <p:sldLayoutId id="2147483666" r:id="rId16"/>
    <p:sldLayoutId id="2147483665" r:id="rId17"/>
    <p:sldLayoutId id="2147483673" r:id="rId18"/>
    <p:sldLayoutId id="2147483744" r:id="rId19"/>
    <p:sldLayoutId id="2147483671" r:id="rId20"/>
    <p:sldLayoutId id="2147483669" r:id="rId21"/>
  </p:sldLayoutIdLst>
  <p:hf hdr="0" dt="0"/>
  <p:txStyles>
    <p:titleStyle>
      <a:lvl1pPr algn="l" defTabSz="1007829" rtl="0" eaLnBrk="1" latinLnBrk="0" hangingPunct="1">
        <a:lnSpc>
          <a:spcPct val="100000"/>
        </a:lnSpc>
        <a:spcBef>
          <a:spcPct val="0"/>
        </a:spcBef>
        <a:buNone/>
        <a:defRPr sz="2400" kern="1200">
          <a:solidFill>
            <a:schemeClr val="bg1"/>
          </a:solidFill>
          <a:latin typeface="+mj-lt"/>
          <a:ea typeface="+mj-ea"/>
          <a:cs typeface="+mj-cs"/>
        </a:defRPr>
      </a:lvl1pPr>
    </p:titleStyle>
    <p:bodyStyle>
      <a:lvl1pPr marL="230374" indent="-230374" algn="l" defTabSz="1007829" rtl="0" eaLnBrk="1" latinLnBrk="0" hangingPunct="1">
        <a:lnSpc>
          <a:spcPct val="100000"/>
        </a:lnSpc>
        <a:spcBef>
          <a:spcPts val="1200"/>
        </a:spcBef>
        <a:buFont typeface="Arial" panose="020B0604020202020204" pitchFamily="34" charset="0"/>
        <a:buChar char="–"/>
        <a:defRPr sz="1100" kern="1200">
          <a:solidFill>
            <a:schemeClr val="tx1"/>
          </a:solidFill>
          <a:latin typeface="+mn-lt"/>
          <a:ea typeface="+mn-ea"/>
          <a:cs typeface="+mn-cs"/>
        </a:defRPr>
      </a:lvl1pPr>
      <a:lvl2pPr marL="46074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2pPr>
      <a:lvl3pPr marL="69112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3pPr>
      <a:lvl4pPr marL="92149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4pPr>
      <a:lvl5pPr marL="1151870"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5pPr>
      <a:lvl6pPr marL="1382244"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6pPr>
      <a:lvl7pPr marL="161261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7pPr>
      <a:lvl8pPr marL="184299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8pPr>
      <a:lvl9pPr marL="207336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1007829" rtl="0" eaLnBrk="1" latinLnBrk="0" hangingPunct="1">
        <a:defRPr sz="1984" kern="1200">
          <a:solidFill>
            <a:schemeClr val="tx1"/>
          </a:solidFill>
          <a:latin typeface="+mn-lt"/>
          <a:ea typeface="+mn-ea"/>
          <a:cs typeface="+mn-cs"/>
        </a:defRPr>
      </a:lvl1pPr>
      <a:lvl2pPr marL="503916" algn="l" defTabSz="1007829" rtl="0" eaLnBrk="1" latinLnBrk="0" hangingPunct="1">
        <a:defRPr sz="1984" kern="1200">
          <a:solidFill>
            <a:schemeClr val="tx1"/>
          </a:solidFill>
          <a:latin typeface="+mn-lt"/>
          <a:ea typeface="+mn-ea"/>
          <a:cs typeface="+mn-cs"/>
        </a:defRPr>
      </a:lvl2pPr>
      <a:lvl3pPr marL="1007829" algn="l" defTabSz="1007829" rtl="0" eaLnBrk="1" latinLnBrk="0" hangingPunct="1">
        <a:defRPr sz="1984" kern="1200">
          <a:solidFill>
            <a:schemeClr val="tx1"/>
          </a:solidFill>
          <a:latin typeface="+mn-lt"/>
          <a:ea typeface="+mn-ea"/>
          <a:cs typeface="+mn-cs"/>
        </a:defRPr>
      </a:lvl3pPr>
      <a:lvl4pPr marL="1511744" algn="l" defTabSz="1007829" rtl="0" eaLnBrk="1" latinLnBrk="0" hangingPunct="1">
        <a:defRPr sz="1984" kern="1200">
          <a:solidFill>
            <a:schemeClr val="tx1"/>
          </a:solidFill>
          <a:latin typeface="+mn-lt"/>
          <a:ea typeface="+mn-ea"/>
          <a:cs typeface="+mn-cs"/>
        </a:defRPr>
      </a:lvl4pPr>
      <a:lvl5pPr marL="2015658" algn="l" defTabSz="1007829" rtl="0" eaLnBrk="1" latinLnBrk="0" hangingPunct="1">
        <a:defRPr sz="1984" kern="1200">
          <a:solidFill>
            <a:schemeClr val="tx1"/>
          </a:solidFill>
          <a:latin typeface="+mn-lt"/>
          <a:ea typeface="+mn-ea"/>
          <a:cs typeface="+mn-cs"/>
        </a:defRPr>
      </a:lvl5pPr>
      <a:lvl6pPr marL="2519574" algn="l" defTabSz="1007829" rtl="0" eaLnBrk="1" latinLnBrk="0" hangingPunct="1">
        <a:defRPr sz="1984" kern="1200">
          <a:solidFill>
            <a:schemeClr val="tx1"/>
          </a:solidFill>
          <a:latin typeface="+mn-lt"/>
          <a:ea typeface="+mn-ea"/>
          <a:cs typeface="+mn-cs"/>
        </a:defRPr>
      </a:lvl6pPr>
      <a:lvl7pPr marL="3023487" algn="l" defTabSz="1007829" rtl="0" eaLnBrk="1" latinLnBrk="0" hangingPunct="1">
        <a:defRPr sz="1984" kern="1200">
          <a:solidFill>
            <a:schemeClr val="tx1"/>
          </a:solidFill>
          <a:latin typeface="+mn-lt"/>
          <a:ea typeface="+mn-ea"/>
          <a:cs typeface="+mn-cs"/>
        </a:defRPr>
      </a:lvl7pPr>
      <a:lvl8pPr marL="3527403" algn="l" defTabSz="1007829" rtl="0" eaLnBrk="1" latinLnBrk="0" hangingPunct="1">
        <a:defRPr sz="1984" kern="1200">
          <a:solidFill>
            <a:schemeClr val="tx1"/>
          </a:solidFill>
          <a:latin typeface="+mn-lt"/>
          <a:ea typeface="+mn-ea"/>
          <a:cs typeface="+mn-cs"/>
        </a:defRPr>
      </a:lvl8pPr>
      <a:lvl9pPr marL="4031316" algn="l" defTabSz="1007829"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0DA14-93AA-4C74-AACF-1308572E904B}"/>
              </a:ext>
            </a:extLst>
          </p:cNvPr>
          <p:cNvSpPr/>
          <p:nvPr userDrawn="1"/>
        </p:nvSpPr>
        <p:spPr>
          <a:xfrm>
            <a:off x="0" y="0"/>
            <a:ext cx="12192213" cy="1143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cxnSp>
        <p:nvCxnSpPr>
          <p:cNvPr id="17" name="Straight Connector 16">
            <a:extLst>
              <a:ext uri="{FF2B5EF4-FFF2-40B4-BE49-F238E27FC236}">
                <a16:creationId xmlns:a16="http://schemas.microsoft.com/office/drawing/2014/main" id="{07750548-8871-4758-AC19-F8581DD9F6D1}"/>
              </a:ext>
            </a:extLst>
          </p:cNvPr>
          <p:cNvCxnSpPr>
            <a:cxnSpLocks/>
          </p:cNvCxnSpPr>
          <p:nvPr userDrawn="1"/>
        </p:nvCxnSpPr>
        <p:spPr>
          <a:xfrm>
            <a:off x="514350" y="0"/>
            <a:ext cx="0" cy="1260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reeform 5">
            <a:extLst>
              <a:ext uri="{FF2B5EF4-FFF2-40B4-BE49-F238E27FC236}">
                <a16:creationId xmlns:a16="http://schemas.microsoft.com/office/drawing/2014/main" id="{9326DA12-D476-4746-9CE9-EEEF00854A02}"/>
              </a:ext>
            </a:extLst>
          </p:cNvPr>
          <p:cNvSpPr>
            <a:spLocks noEditPoints="1"/>
          </p:cNvSpPr>
          <p:nvPr userDrawn="1"/>
        </p:nvSpPr>
        <p:spPr bwMode="auto">
          <a:xfrm>
            <a:off x="747715" y="288004"/>
            <a:ext cx="719137" cy="182563"/>
          </a:xfrm>
          <a:custGeom>
            <a:avLst/>
            <a:gdLst>
              <a:gd name="T0" fmla="*/ 360 w 1134"/>
              <a:gd name="T1" fmla="*/ 69 h 283"/>
              <a:gd name="T2" fmla="*/ 141 w 1134"/>
              <a:gd name="T3" fmla="*/ 0 h 283"/>
              <a:gd name="T4" fmla="*/ 57 w 1134"/>
              <a:gd name="T5" fmla="*/ 22 h 283"/>
              <a:gd name="T6" fmla="*/ 95 w 1134"/>
              <a:gd name="T7" fmla="*/ 56 h 283"/>
              <a:gd name="T8" fmla="*/ 74 w 1134"/>
              <a:gd name="T9" fmla="*/ 259 h 283"/>
              <a:gd name="T10" fmla="*/ 53 w 1134"/>
              <a:gd name="T11" fmla="*/ 231 h 283"/>
              <a:gd name="T12" fmla="*/ 0 w 1134"/>
              <a:gd name="T13" fmla="*/ 233 h 283"/>
              <a:gd name="T14" fmla="*/ 145 w 1134"/>
              <a:gd name="T15" fmla="*/ 190 h 283"/>
              <a:gd name="T16" fmla="*/ 177 w 1134"/>
              <a:gd name="T17" fmla="*/ 58 h 283"/>
              <a:gd name="T18" fmla="*/ 256 w 1134"/>
              <a:gd name="T19" fmla="*/ 278 h 283"/>
              <a:gd name="T20" fmla="*/ 317 w 1134"/>
              <a:gd name="T21" fmla="*/ 130 h 283"/>
              <a:gd name="T22" fmla="*/ 256 w 1134"/>
              <a:gd name="T23" fmla="*/ 24 h 283"/>
              <a:gd name="T24" fmla="*/ 252 w 1134"/>
              <a:gd name="T25" fmla="*/ 120 h 283"/>
              <a:gd name="T26" fmla="*/ 227 w 1134"/>
              <a:gd name="T27" fmla="*/ 43 h 283"/>
              <a:gd name="T28" fmla="*/ 227 w 1134"/>
              <a:gd name="T29" fmla="*/ 240 h 283"/>
              <a:gd name="T30" fmla="*/ 261 w 1134"/>
              <a:gd name="T31" fmla="*/ 144 h 283"/>
              <a:gd name="T32" fmla="*/ 263 w 1134"/>
              <a:gd name="T33" fmla="*/ 254 h 283"/>
              <a:gd name="T34" fmla="*/ 620 w 1134"/>
              <a:gd name="T35" fmla="*/ 278 h 283"/>
              <a:gd name="T36" fmla="*/ 524 w 1134"/>
              <a:gd name="T37" fmla="*/ 68 h 283"/>
              <a:gd name="T38" fmla="*/ 439 w 1134"/>
              <a:gd name="T39" fmla="*/ 278 h 283"/>
              <a:gd name="T40" fmla="*/ 344 w 1134"/>
              <a:gd name="T41" fmla="*/ 15 h 283"/>
              <a:gd name="T42" fmla="*/ 339 w 1134"/>
              <a:gd name="T43" fmla="*/ 12 h 283"/>
              <a:gd name="T44" fmla="*/ 415 w 1134"/>
              <a:gd name="T45" fmla="*/ 0 h 283"/>
              <a:gd name="T46" fmla="*/ 515 w 1134"/>
              <a:gd name="T47" fmla="*/ 2 h 283"/>
              <a:gd name="T48" fmla="*/ 603 w 1134"/>
              <a:gd name="T49" fmla="*/ 215 h 283"/>
              <a:gd name="T50" fmla="*/ 678 w 1134"/>
              <a:gd name="T51" fmla="*/ 0 h 283"/>
              <a:gd name="T52" fmla="*/ 655 w 1134"/>
              <a:gd name="T53" fmla="*/ 175 h 283"/>
              <a:gd name="T54" fmla="*/ 816 w 1134"/>
              <a:gd name="T55" fmla="*/ 270 h 283"/>
              <a:gd name="T56" fmla="*/ 813 w 1134"/>
              <a:gd name="T57" fmla="*/ 249 h 283"/>
              <a:gd name="T58" fmla="*/ 704 w 1134"/>
              <a:gd name="T59" fmla="*/ 163 h 283"/>
              <a:gd name="T60" fmla="*/ 820 w 1134"/>
              <a:gd name="T61" fmla="*/ 160 h 283"/>
              <a:gd name="T62" fmla="*/ 704 w 1134"/>
              <a:gd name="T63" fmla="*/ 142 h 283"/>
              <a:gd name="T64" fmla="*/ 775 w 1134"/>
              <a:gd name="T65" fmla="*/ 142 h 283"/>
              <a:gd name="T66" fmla="*/ 965 w 1134"/>
              <a:gd name="T67" fmla="*/ 82 h 283"/>
              <a:gd name="T68" fmla="*/ 961 w 1134"/>
              <a:gd name="T69" fmla="*/ 125 h 283"/>
              <a:gd name="T70" fmla="*/ 893 w 1134"/>
              <a:gd name="T71" fmla="*/ 179 h 283"/>
              <a:gd name="T72" fmla="*/ 848 w 1134"/>
              <a:gd name="T73" fmla="*/ 278 h 283"/>
              <a:gd name="T74" fmla="*/ 818 w 1134"/>
              <a:gd name="T75" fmla="*/ 106 h 283"/>
              <a:gd name="T76" fmla="*/ 893 w 1134"/>
              <a:gd name="T77" fmla="*/ 80 h 283"/>
              <a:gd name="T78" fmla="*/ 943 w 1134"/>
              <a:gd name="T79" fmla="*/ 80 h 283"/>
              <a:gd name="T80" fmla="*/ 1134 w 1134"/>
              <a:gd name="T81" fmla="*/ 160 h 283"/>
              <a:gd name="T82" fmla="*/ 969 w 1134"/>
              <a:gd name="T83" fmla="*/ 175 h 283"/>
              <a:gd name="T84" fmla="*/ 1130 w 1134"/>
              <a:gd name="T85" fmla="*/ 270 h 283"/>
              <a:gd name="T86" fmla="*/ 1127 w 1134"/>
              <a:gd name="T87" fmla="*/ 249 h 283"/>
              <a:gd name="T88" fmla="*/ 1018 w 1134"/>
              <a:gd name="T89" fmla="*/ 163 h 283"/>
              <a:gd name="T90" fmla="*/ 1134 w 1134"/>
              <a:gd name="T91" fmla="*/ 160 h 283"/>
              <a:gd name="T92" fmla="*/ 1055 w 1134"/>
              <a:gd name="T93" fmla="*/ 99 h 283"/>
              <a:gd name="T94" fmla="*/ 1018 w 1134"/>
              <a:gd name="T95" fmla="*/ 14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4" h="283">
                <a:moveTo>
                  <a:pt x="317" y="130"/>
                </a:moveTo>
                <a:cubicBezTo>
                  <a:pt x="345" y="119"/>
                  <a:pt x="360" y="98"/>
                  <a:pt x="360" y="69"/>
                </a:cubicBezTo>
                <a:cubicBezTo>
                  <a:pt x="360" y="23"/>
                  <a:pt x="327" y="0"/>
                  <a:pt x="262" y="0"/>
                </a:cubicBezTo>
                <a:cubicBezTo>
                  <a:pt x="141" y="0"/>
                  <a:pt x="141" y="0"/>
                  <a:pt x="141" y="0"/>
                </a:cubicBezTo>
                <a:cubicBezTo>
                  <a:pt x="55" y="11"/>
                  <a:pt x="55" y="11"/>
                  <a:pt x="55" y="11"/>
                </a:cubicBezTo>
                <a:cubicBezTo>
                  <a:pt x="57" y="22"/>
                  <a:pt x="57" y="22"/>
                  <a:pt x="57" y="22"/>
                </a:cubicBezTo>
                <a:cubicBezTo>
                  <a:pt x="65" y="23"/>
                  <a:pt x="65" y="23"/>
                  <a:pt x="65" y="23"/>
                </a:cubicBezTo>
                <a:cubicBezTo>
                  <a:pt x="95" y="27"/>
                  <a:pt x="95" y="27"/>
                  <a:pt x="95" y="56"/>
                </a:cubicBezTo>
                <a:cubicBezTo>
                  <a:pt x="95" y="190"/>
                  <a:pt x="95" y="190"/>
                  <a:pt x="95" y="190"/>
                </a:cubicBezTo>
                <a:cubicBezTo>
                  <a:pt x="95" y="243"/>
                  <a:pt x="94" y="259"/>
                  <a:pt x="74" y="259"/>
                </a:cubicBezTo>
                <a:cubicBezTo>
                  <a:pt x="54" y="259"/>
                  <a:pt x="54" y="244"/>
                  <a:pt x="53" y="233"/>
                </a:cubicBezTo>
                <a:cubicBezTo>
                  <a:pt x="53" y="231"/>
                  <a:pt x="53" y="231"/>
                  <a:pt x="53" y="231"/>
                </a:cubicBezTo>
                <a:cubicBezTo>
                  <a:pt x="0" y="231"/>
                  <a:pt x="0" y="231"/>
                  <a:pt x="0" y="231"/>
                </a:cubicBezTo>
                <a:cubicBezTo>
                  <a:pt x="0" y="233"/>
                  <a:pt x="0" y="233"/>
                  <a:pt x="0" y="233"/>
                </a:cubicBezTo>
                <a:cubicBezTo>
                  <a:pt x="3" y="267"/>
                  <a:pt x="23" y="283"/>
                  <a:pt x="64" y="283"/>
                </a:cubicBezTo>
                <a:cubicBezTo>
                  <a:pt x="135" y="283"/>
                  <a:pt x="145" y="238"/>
                  <a:pt x="145" y="190"/>
                </a:cubicBezTo>
                <a:cubicBezTo>
                  <a:pt x="145" y="15"/>
                  <a:pt x="145" y="15"/>
                  <a:pt x="145" y="15"/>
                </a:cubicBezTo>
                <a:cubicBezTo>
                  <a:pt x="177" y="20"/>
                  <a:pt x="177" y="21"/>
                  <a:pt x="177" y="58"/>
                </a:cubicBezTo>
                <a:cubicBezTo>
                  <a:pt x="177" y="278"/>
                  <a:pt x="177" y="278"/>
                  <a:pt x="177" y="278"/>
                </a:cubicBezTo>
                <a:cubicBezTo>
                  <a:pt x="256" y="278"/>
                  <a:pt x="256" y="278"/>
                  <a:pt x="256" y="278"/>
                </a:cubicBezTo>
                <a:cubicBezTo>
                  <a:pt x="288" y="278"/>
                  <a:pt x="374" y="278"/>
                  <a:pt x="374" y="203"/>
                </a:cubicBezTo>
                <a:cubicBezTo>
                  <a:pt x="374" y="164"/>
                  <a:pt x="355" y="140"/>
                  <a:pt x="317" y="130"/>
                </a:cubicBezTo>
                <a:close/>
                <a:moveTo>
                  <a:pt x="227" y="43"/>
                </a:moveTo>
                <a:cubicBezTo>
                  <a:pt x="227" y="26"/>
                  <a:pt x="231" y="24"/>
                  <a:pt x="256" y="24"/>
                </a:cubicBezTo>
                <a:cubicBezTo>
                  <a:pt x="294" y="24"/>
                  <a:pt x="311" y="38"/>
                  <a:pt x="311" y="71"/>
                </a:cubicBezTo>
                <a:cubicBezTo>
                  <a:pt x="311" y="104"/>
                  <a:pt x="292" y="120"/>
                  <a:pt x="252" y="120"/>
                </a:cubicBezTo>
                <a:cubicBezTo>
                  <a:pt x="227" y="120"/>
                  <a:pt x="227" y="120"/>
                  <a:pt x="227" y="120"/>
                </a:cubicBezTo>
                <a:lnTo>
                  <a:pt x="227" y="43"/>
                </a:lnTo>
                <a:close/>
                <a:moveTo>
                  <a:pt x="263" y="254"/>
                </a:moveTo>
                <a:cubicBezTo>
                  <a:pt x="239" y="254"/>
                  <a:pt x="227" y="254"/>
                  <a:pt x="227" y="240"/>
                </a:cubicBezTo>
                <a:cubicBezTo>
                  <a:pt x="227" y="144"/>
                  <a:pt x="227" y="144"/>
                  <a:pt x="227" y="144"/>
                </a:cubicBezTo>
                <a:cubicBezTo>
                  <a:pt x="261" y="144"/>
                  <a:pt x="261" y="144"/>
                  <a:pt x="261" y="144"/>
                </a:cubicBezTo>
                <a:cubicBezTo>
                  <a:pt x="285" y="144"/>
                  <a:pt x="325" y="150"/>
                  <a:pt x="325" y="196"/>
                </a:cubicBezTo>
                <a:cubicBezTo>
                  <a:pt x="325" y="236"/>
                  <a:pt x="306" y="254"/>
                  <a:pt x="263" y="254"/>
                </a:cubicBezTo>
                <a:close/>
                <a:moveTo>
                  <a:pt x="678" y="0"/>
                </a:moveTo>
                <a:cubicBezTo>
                  <a:pt x="620" y="278"/>
                  <a:pt x="620" y="278"/>
                  <a:pt x="620" y="278"/>
                </a:cubicBezTo>
                <a:cubicBezTo>
                  <a:pt x="579" y="278"/>
                  <a:pt x="579" y="278"/>
                  <a:pt x="579" y="278"/>
                </a:cubicBezTo>
                <a:cubicBezTo>
                  <a:pt x="524" y="68"/>
                  <a:pt x="524" y="68"/>
                  <a:pt x="524" y="68"/>
                </a:cubicBezTo>
                <a:cubicBezTo>
                  <a:pt x="479" y="277"/>
                  <a:pt x="479" y="277"/>
                  <a:pt x="479" y="277"/>
                </a:cubicBezTo>
                <a:cubicBezTo>
                  <a:pt x="439" y="278"/>
                  <a:pt x="439" y="278"/>
                  <a:pt x="439" y="278"/>
                </a:cubicBezTo>
                <a:cubicBezTo>
                  <a:pt x="385" y="55"/>
                  <a:pt x="385" y="55"/>
                  <a:pt x="385" y="55"/>
                </a:cubicBezTo>
                <a:cubicBezTo>
                  <a:pt x="377" y="21"/>
                  <a:pt x="374" y="21"/>
                  <a:pt x="344" y="15"/>
                </a:cubicBezTo>
                <a:cubicBezTo>
                  <a:pt x="342" y="14"/>
                  <a:pt x="342" y="14"/>
                  <a:pt x="342" y="14"/>
                </a:cubicBezTo>
                <a:cubicBezTo>
                  <a:pt x="339" y="12"/>
                  <a:pt x="339" y="12"/>
                  <a:pt x="339" y="12"/>
                </a:cubicBezTo>
                <a:cubicBezTo>
                  <a:pt x="339" y="0"/>
                  <a:pt x="339" y="0"/>
                  <a:pt x="339" y="0"/>
                </a:cubicBezTo>
                <a:cubicBezTo>
                  <a:pt x="415" y="0"/>
                  <a:pt x="415" y="0"/>
                  <a:pt x="415" y="0"/>
                </a:cubicBezTo>
                <a:cubicBezTo>
                  <a:pt x="469" y="215"/>
                  <a:pt x="469" y="215"/>
                  <a:pt x="469" y="215"/>
                </a:cubicBezTo>
                <a:cubicBezTo>
                  <a:pt x="515" y="2"/>
                  <a:pt x="515" y="2"/>
                  <a:pt x="515" y="2"/>
                </a:cubicBezTo>
                <a:cubicBezTo>
                  <a:pt x="546" y="0"/>
                  <a:pt x="546" y="0"/>
                  <a:pt x="546" y="0"/>
                </a:cubicBezTo>
                <a:cubicBezTo>
                  <a:pt x="603" y="215"/>
                  <a:pt x="603" y="215"/>
                  <a:pt x="603" y="215"/>
                </a:cubicBezTo>
                <a:cubicBezTo>
                  <a:pt x="646" y="2"/>
                  <a:pt x="646" y="2"/>
                  <a:pt x="646" y="2"/>
                </a:cubicBezTo>
                <a:lnTo>
                  <a:pt x="678" y="0"/>
                </a:lnTo>
                <a:close/>
                <a:moveTo>
                  <a:pt x="743" y="80"/>
                </a:moveTo>
                <a:cubicBezTo>
                  <a:pt x="684" y="80"/>
                  <a:pt x="655" y="112"/>
                  <a:pt x="655" y="175"/>
                </a:cubicBezTo>
                <a:cubicBezTo>
                  <a:pt x="655" y="244"/>
                  <a:pt x="692" y="283"/>
                  <a:pt x="757" y="283"/>
                </a:cubicBezTo>
                <a:cubicBezTo>
                  <a:pt x="785" y="283"/>
                  <a:pt x="806" y="275"/>
                  <a:pt x="816" y="270"/>
                </a:cubicBezTo>
                <a:cubicBezTo>
                  <a:pt x="816" y="248"/>
                  <a:pt x="816" y="248"/>
                  <a:pt x="816" y="248"/>
                </a:cubicBezTo>
                <a:cubicBezTo>
                  <a:pt x="813" y="249"/>
                  <a:pt x="813" y="249"/>
                  <a:pt x="813" y="249"/>
                </a:cubicBezTo>
                <a:cubicBezTo>
                  <a:pt x="809" y="251"/>
                  <a:pt x="795" y="256"/>
                  <a:pt x="776" y="256"/>
                </a:cubicBezTo>
                <a:cubicBezTo>
                  <a:pt x="724" y="256"/>
                  <a:pt x="705" y="206"/>
                  <a:pt x="704" y="163"/>
                </a:cubicBezTo>
                <a:cubicBezTo>
                  <a:pt x="820" y="163"/>
                  <a:pt x="820" y="163"/>
                  <a:pt x="820" y="163"/>
                </a:cubicBezTo>
                <a:cubicBezTo>
                  <a:pt x="820" y="160"/>
                  <a:pt x="820" y="160"/>
                  <a:pt x="820" y="160"/>
                </a:cubicBezTo>
                <a:cubicBezTo>
                  <a:pt x="820" y="107"/>
                  <a:pt x="794" y="80"/>
                  <a:pt x="743" y="80"/>
                </a:cubicBezTo>
                <a:close/>
                <a:moveTo>
                  <a:pt x="704" y="142"/>
                </a:moveTo>
                <a:cubicBezTo>
                  <a:pt x="705" y="128"/>
                  <a:pt x="713" y="99"/>
                  <a:pt x="741" y="99"/>
                </a:cubicBezTo>
                <a:cubicBezTo>
                  <a:pt x="769" y="99"/>
                  <a:pt x="774" y="125"/>
                  <a:pt x="775" y="142"/>
                </a:cubicBezTo>
                <a:lnTo>
                  <a:pt x="704" y="142"/>
                </a:lnTo>
                <a:close/>
                <a:moveTo>
                  <a:pt x="965" y="82"/>
                </a:moveTo>
                <a:cubicBezTo>
                  <a:pt x="967" y="127"/>
                  <a:pt x="967" y="127"/>
                  <a:pt x="967" y="127"/>
                </a:cubicBezTo>
                <a:cubicBezTo>
                  <a:pt x="961" y="125"/>
                  <a:pt x="961" y="125"/>
                  <a:pt x="961" y="125"/>
                </a:cubicBezTo>
                <a:cubicBezTo>
                  <a:pt x="955" y="123"/>
                  <a:pt x="949" y="121"/>
                  <a:pt x="944" y="121"/>
                </a:cubicBezTo>
                <a:cubicBezTo>
                  <a:pt x="898" y="121"/>
                  <a:pt x="893" y="162"/>
                  <a:pt x="893" y="179"/>
                </a:cubicBezTo>
                <a:cubicBezTo>
                  <a:pt x="893" y="278"/>
                  <a:pt x="893" y="278"/>
                  <a:pt x="893" y="278"/>
                </a:cubicBezTo>
                <a:cubicBezTo>
                  <a:pt x="848" y="278"/>
                  <a:pt x="848" y="278"/>
                  <a:pt x="848" y="278"/>
                </a:cubicBezTo>
                <a:cubicBezTo>
                  <a:pt x="848" y="140"/>
                  <a:pt x="848" y="140"/>
                  <a:pt x="848" y="140"/>
                </a:cubicBezTo>
                <a:cubicBezTo>
                  <a:pt x="848" y="113"/>
                  <a:pt x="843" y="107"/>
                  <a:pt x="818" y="106"/>
                </a:cubicBezTo>
                <a:cubicBezTo>
                  <a:pt x="816" y="96"/>
                  <a:pt x="816" y="96"/>
                  <a:pt x="816" y="96"/>
                </a:cubicBezTo>
                <a:cubicBezTo>
                  <a:pt x="893" y="80"/>
                  <a:pt x="893" y="80"/>
                  <a:pt x="893" y="80"/>
                </a:cubicBezTo>
                <a:cubicBezTo>
                  <a:pt x="893" y="125"/>
                  <a:pt x="893" y="125"/>
                  <a:pt x="893" y="125"/>
                </a:cubicBezTo>
                <a:cubicBezTo>
                  <a:pt x="899" y="109"/>
                  <a:pt x="913" y="80"/>
                  <a:pt x="943" y="80"/>
                </a:cubicBezTo>
                <a:cubicBezTo>
                  <a:pt x="950" y="80"/>
                  <a:pt x="958" y="81"/>
                  <a:pt x="965" y="82"/>
                </a:cubicBezTo>
                <a:close/>
                <a:moveTo>
                  <a:pt x="1134" y="160"/>
                </a:moveTo>
                <a:cubicBezTo>
                  <a:pt x="1134" y="107"/>
                  <a:pt x="1108" y="80"/>
                  <a:pt x="1056" y="80"/>
                </a:cubicBezTo>
                <a:cubicBezTo>
                  <a:pt x="998" y="80"/>
                  <a:pt x="969" y="112"/>
                  <a:pt x="969" y="175"/>
                </a:cubicBezTo>
                <a:cubicBezTo>
                  <a:pt x="969" y="244"/>
                  <a:pt x="1006" y="283"/>
                  <a:pt x="1070" y="283"/>
                </a:cubicBezTo>
                <a:cubicBezTo>
                  <a:pt x="1098" y="283"/>
                  <a:pt x="1120" y="275"/>
                  <a:pt x="1130" y="270"/>
                </a:cubicBezTo>
                <a:cubicBezTo>
                  <a:pt x="1130" y="248"/>
                  <a:pt x="1130" y="248"/>
                  <a:pt x="1130" y="248"/>
                </a:cubicBezTo>
                <a:cubicBezTo>
                  <a:pt x="1127" y="249"/>
                  <a:pt x="1127" y="249"/>
                  <a:pt x="1127" y="249"/>
                </a:cubicBezTo>
                <a:cubicBezTo>
                  <a:pt x="1119" y="253"/>
                  <a:pt x="1105" y="256"/>
                  <a:pt x="1089" y="256"/>
                </a:cubicBezTo>
                <a:cubicBezTo>
                  <a:pt x="1038" y="256"/>
                  <a:pt x="1019" y="206"/>
                  <a:pt x="1018" y="163"/>
                </a:cubicBezTo>
                <a:cubicBezTo>
                  <a:pt x="1134" y="163"/>
                  <a:pt x="1134" y="163"/>
                  <a:pt x="1134" y="163"/>
                </a:cubicBezTo>
                <a:lnTo>
                  <a:pt x="1134" y="160"/>
                </a:lnTo>
                <a:close/>
                <a:moveTo>
                  <a:pt x="1018" y="142"/>
                </a:moveTo>
                <a:cubicBezTo>
                  <a:pt x="1019" y="128"/>
                  <a:pt x="1026" y="99"/>
                  <a:pt x="1055" y="99"/>
                </a:cubicBezTo>
                <a:cubicBezTo>
                  <a:pt x="1083" y="99"/>
                  <a:pt x="1088" y="125"/>
                  <a:pt x="1088" y="142"/>
                </a:cubicBezTo>
                <a:lnTo>
                  <a:pt x="1018" y="1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sz="1800" dirty="0"/>
          </a:p>
        </p:txBody>
      </p:sp>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47714" y="663755"/>
            <a:ext cx="10929923" cy="315912"/>
          </a:xfrm>
          <a:prstGeom prst="rect">
            <a:avLst/>
          </a:prstGeom>
        </p:spPr>
        <p:txBody>
          <a:bodyPr vert="horz" lIns="0" tIns="0" rIns="0" bIns="0" rtlCol="0" anchor="b"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514351" y="1598567"/>
            <a:ext cx="11165396" cy="4408904"/>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10858723" y="6383793"/>
            <a:ext cx="821024" cy="133746"/>
          </a:xfrm>
          <a:prstGeom prst="rect">
            <a:avLst/>
          </a:prstGeom>
        </p:spPr>
        <p:txBody>
          <a:bodyPr vert="horz" wrap="none" lIns="0" tIns="0" rIns="0" bIns="0" rtlCol="0" anchor="t" anchorCtr="0"/>
          <a:lstStyle>
            <a:lvl1pPr algn="r">
              <a:defRPr sz="800">
                <a:solidFill>
                  <a:schemeClr val="tx1"/>
                </a:solidFill>
              </a:defRPr>
            </a:lvl1pPr>
          </a:lstStyle>
          <a:p>
            <a:fld id="{1327E968-0088-4938-85F2-6DF0AE6C9A26}" type="datetime1">
              <a:rPr lang="en-AU" smtClean="0"/>
              <a:t>20/05/2025</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1060471" y="6383793"/>
            <a:ext cx="4105122" cy="133746"/>
          </a:xfrm>
          <a:prstGeom prst="rect">
            <a:avLst/>
          </a:prstGeom>
        </p:spPr>
        <p:txBody>
          <a:bodyPr vert="horz" wrap="none" lIns="0" tIns="0" rIns="0" bIns="0" rtlCol="0" anchor="t" anchorCtr="0"/>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747715" y="6383793"/>
            <a:ext cx="246307" cy="133746"/>
          </a:xfrm>
          <a:prstGeom prst="rect">
            <a:avLst/>
          </a:prstGeom>
        </p:spPr>
        <p:txBody>
          <a:bodyPr vert="horz" wrap="none" lIns="0" tIns="0" rIns="0" bIns="0" rtlCol="0" anchor="t" anchorCtr="0"/>
          <a:lstStyle>
            <a:lvl1pPr algn="l">
              <a:defRPr sz="800" b="1">
                <a:solidFill>
                  <a:schemeClr val="tx1"/>
                </a:solidFill>
              </a:defRPr>
            </a:lvl1pPr>
          </a:lstStyle>
          <a:p>
            <a:fld id="{E6316B6A-336A-44FF-82DA-A4D1594FA055}" type="slidenum">
              <a:rPr lang="en-AU" smtClean="0"/>
              <a:pPr/>
              <a:t>‹#›</a:t>
            </a:fld>
            <a:endParaRPr lang="en-AU" dirty="0"/>
          </a:p>
        </p:txBody>
      </p:sp>
      <p:cxnSp>
        <p:nvCxnSpPr>
          <p:cNvPr id="11" name="Straight Connector 10">
            <a:extLst>
              <a:ext uri="{FF2B5EF4-FFF2-40B4-BE49-F238E27FC236}">
                <a16:creationId xmlns:a16="http://schemas.microsoft.com/office/drawing/2014/main" id="{C279799A-BB46-483B-8218-45F859004C8D}"/>
              </a:ext>
            </a:extLst>
          </p:cNvPr>
          <p:cNvCxnSpPr>
            <a:cxnSpLocks/>
          </p:cNvCxnSpPr>
          <p:nvPr userDrawn="1"/>
        </p:nvCxnSpPr>
        <p:spPr>
          <a:xfrm>
            <a:off x="514350" y="0"/>
            <a:ext cx="0" cy="11430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F6984F-17E2-40CB-A8A3-3D11C029C4F1}"/>
              </a:ext>
            </a:extLst>
          </p:cNvPr>
          <p:cNvCxnSpPr>
            <a:cxnSpLocks/>
          </p:cNvCxnSpPr>
          <p:nvPr userDrawn="1"/>
        </p:nvCxnSpPr>
        <p:spPr>
          <a:xfrm>
            <a:off x="514350" y="6400780"/>
            <a:ext cx="0" cy="4572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060137"/>
      </p:ext>
    </p:extLst>
  </p:cSld>
  <p:clrMap bg1="lt1" tx1="dk1" bg2="lt2" tx2="dk2" accent1="accent1" accent2="accent2" accent3="accent3" accent4="accent4" accent5="accent5" accent6="accent6" hlink="hlink" folHlink="folHlink"/>
  <p:sldLayoutIdLst>
    <p:sldLayoutId id="214748376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810" r:id="rId21"/>
    <p:sldLayoutId id="2147483812" r:id="rId22"/>
  </p:sldLayoutIdLst>
  <p:hf hdr="0" dt="0"/>
  <p:txStyles>
    <p:titleStyle>
      <a:lvl1pPr algn="l" defTabSz="1007829" rtl="0" eaLnBrk="1" latinLnBrk="0" hangingPunct="1">
        <a:lnSpc>
          <a:spcPct val="100000"/>
        </a:lnSpc>
        <a:spcBef>
          <a:spcPct val="0"/>
        </a:spcBef>
        <a:buNone/>
        <a:defRPr sz="2400" kern="1200">
          <a:solidFill>
            <a:schemeClr val="bg1"/>
          </a:solidFill>
          <a:latin typeface="+mj-lt"/>
          <a:ea typeface="+mj-ea"/>
          <a:cs typeface="+mj-cs"/>
        </a:defRPr>
      </a:lvl1pPr>
    </p:titleStyle>
    <p:bodyStyle>
      <a:lvl1pPr marL="230374" indent="-230374" algn="l" defTabSz="1007829" rtl="0" eaLnBrk="1" latinLnBrk="0" hangingPunct="1">
        <a:lnSpc>
          <a:spcPct val="100000"/>
        </a:lnSpc>
        <a:spcBef>
          <a:spcPts val="1200"/>
        </a:spcBef>
        <a:buFont typeface="Arial" panose="020B0604020202020204" pitchFamily="34" charset="0"/>
        <a:buChar char="–"/>
        <a:defRPr sz="1100" kern="1200">
          <a:solidFill>
            <a:schemeClr val="tx1"/>
          </a:solidFill>
          <a:latin typeface="+mn-lt"/>
          <a:ea typeface="+mn-ea"/>
          <a:cs typeface="+mn-cs"/>
        </a:defRPr>
      </a:lvl1pPr>
      <a:lvl2pPr marL="46074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2pPr>
      <a:lvl3pPr marL="69112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3pPr>
      <a:lvl4pPr marL="92149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4pPr>
      <a:lvl5pPr marL="1151870"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5pPr>
      <a:lvl6pPr marL="1382244"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6pPr>
      <a:lvl7pPr marL="161261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7pPr>
      <a:lvl8pPr marL="184299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8pPr>
      <a:lvl9pPr marL="207336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1007829" rtl="0" eaLnBrk="1" latinLnBrk="0" hangingPunct="1">
        <a:defRPr sz="1984" kern="1200">
          <a:solidFill>
            <a:schemeClr val="tx1"/>
          </a:solidFill>
          <a:latin typeface="+mn-lt"/>
          <a:ea typeface="+mn-ea"/>
          <a:cs typeface="+mn-cs"/>
        </a:defRPr>
      </a:lvl1pPr>
      <a:lvl2pPr marL="503916" algn="l" defTabSz="1007829" rtl="0" eaLnBrk="1" latinLnBrk="0" hangingPunct="1">
        <a:defRPr sz="1984" kern="1200">
          <a:solidFill>
            <a:schemeClr val="tx1"/>
          </a:solidFill>
          <a:latin typeface="+mn-lt"/>
          <a:ea typeface="+mn-ea"/>
          <a:cs typeface="+mn-cs"/>
        </a:defRPr>
      </a:lvl2pPr>
      <a:lvl3pPr marL="1007829" algn="l" defTabSz="1007829" rtl="0" eaLnBrk="1" latinLnBrk="0" hangingPunct="1">
        <a:defRPr sz="1984" kern="1200">
          <a:solidFill>
            <a:schemeClr val="tx1"/>
          </a:solidFill>
          <a:latin typeface="+mn-lt"/>
          <a:ea typeface="+mn-ea"/>
          <a:cs typeface="+mn-cs"/>
        </a:defRPr>
      </a:lvl3pPr>
      <a:lvl4pPr marL="1511744" algn="l" defTabSz="1007829" rtl="0" eaLnBrk="1" latinLnBrk="0" hangingPunct="1">
        <a:defRPr sz="1984" kern="1200">
          <a:solidFill>
            <a:schemeClr val="tx1"/>
          </a:solidFill>
          <a:latin typeface="+mn-lt"/>
          <a:ea typeface="+mn-ea"/>
          <a:cs typeface="+mn-cs"/>
        </a:defRPr>
      </a:lvl4pPr>
      <a:lvl5pPr marL="2015658" algn="l" defTabSz="1007829" rtl="0" eaLnBrk="1" latinLnBrk="0" hangingPunct="1">
        <a:defRPr sz="1984" kern="1200">
          <a:solidFill>
            <a:schemeClr val="tx1"/>
          </a:solidFill>
          <a:latin typeface="+mn-lt"/>
          <a:ea typeface="+mn-ea"/>
          <a:cs typeface="+mn-cs"/>
        </a:defRPr>
      </a:lvl5pPr>
      <a:lvl6pPr marL="2519574" algn="l" defTabSz="1007829" rtl="0" eaLnBrk="1" latinLnBrk="0" hangingPunct="1">
        <a:defRPr sz="1984" kern="1200">
          <a:solidFill>
            <a:schemeClr val="tx1"/>
          </a:solidFill>
          <a:latin typeface="+mn-lt"/>
          <a:ea typeface="+mn-ea"/>
          <a:cs typeface="+mn-cs"/>
        </a:defRPr>
      </a:lvl6pPr>
      <a:lvl7pPr marL="3023487" algn="l" defTabSz="1007829" rtl="0" eaLnBrk="1" latinLnBrk="0" hangingPunct="1">
        <a:defRPr sz="1984" kern="1200">
          <a:solidFill>
            <a:schemeClr val="tx1"/>
          </a:solidFill>
          <a:latin typeface="+mn-lt"/>
          <a:ea typeface="+mn-ea"/>
          <a:cs typeface="+mn-cs"/>
        </a:defRPr>
      </a:lvl7pPr>
      <a:lvl8pPr marL="3527403" algn="l" defTabSz="1007829" rtl="0" eaLnBrk="1" latinLnBrk="0" hangingPunct="1">
        <a:defRPr sz="1984" kern="1200">
          <a:solidFill>
            <a:schemeClr val="tx1"/>
          </a:solidFill>
          <a:latin typeface="+mn-lt"/>
          <a:ea typeface="+mn-ea"/>
          <a:cs typeface="+mn-cs"/>
        </a:defRPr>
      </a:lvl8pPr>
      <a:lvl9pPr marL="4031316" algn="l" defTabSz="1007829"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0DA14-93AA-4C74-AACF-1308572E904B}"/>
              </a:ext>
            </a:extLst>
          </p:cNvPr>
          <p:cNvSpPr/>
          <p:nvPr userDrawn="1"/>
        </p:nvSpPr>
        <p:spPr>
          <a:xfrm>
            <a:off x="0" y="0"/>
            <a:ext cx="12192213" cy="1143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cxnSp>
        <p:nvCxnSpPr>
          <p:cNvPr id="17" name="Straight Connector 16">
            <a:extLst>
              <a:ext uri="{FF2B5EF4-FFF2-40B4-BE49-F238E27FC236}">
                <a16:creationId xmlns:a16="http://schemas.microsoft.com/office/drawing/2014/main" id="{07750548-8871-4758-AC19-F8581DD9F6D1}"/>
              </a:ext>
            </a:extLst>
          </p:cNvPr>
          <p:cNvCxnSpPr>
            <a:cxnSpLocks/>
          </p:cNvCxnSpPr>
          <p:nvPr userDrawn="1"/>
        </p:nvCxnSpPr>
        <p:spPr>
          <a:xfrm>
            <a:off x="514350" y="0"/>
            <a:ext cx="0" cy="1260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reeform 5">
            <a:extLst>
              <a:ext uri="{FF2B5EF4-FFF2-40B4-BE49-F238E27FC236}">
                <a16:creationId xmlns:a16="http://schemas.microsoft.com/office/drawing/2014/main" id="{9326DA12-D476-4746-9CE9-EEEF00854A02}"/>
              </a:ext>
            </a:extLst>
          </p:cNvPr>
          <p:cNvSpPr>
            <a:spLocks noEditPoints="1"/>
          </p:cNvSpPr>
          <p:nvPr userDrawn="1"/>
        </p:nvSpPr>
        <p:spPr bwMode="auto">
          <a:xfrm>
            <a:off x="747715" y="288004"/>
            <a:ext cx="719137" cy="182563"/>
          </a:xfrm>
          <a:custGeom>
            <a:avLst/>
            <a:gdLst>
              <a:gd name="T0" fmla="*/ 360 w 1134"/>
              <a:gd name="T1" fmla="*/ 69 h 283"/>
              <a:gd name="T2" fmla="*/ 141 w 1134"/>
              <a:gd name="T3" fmla="*/ 0 h 283"/>
              <a:gd name="T4" fmla="*/ 57 w 1134"/>
              <a:gd name="T5" fmla="*/ 22 h 283"/>
              <a:gd name="T6" fmla="*/ 95 w 1134"/>
              <a:gd name="T7" fmla="*/ 56 h 283"/>
              <a:gd name="T8" fmla="*/ 74 w 1134"/>
              <a:gd name="T9" fmla="*/ 259 h 283"/>
              <a:gd name="T10" fmla="*/ 53 w 1134"/>
              <a:gd name="T11" fmla="*/ 231 h 283"/>
              <a:gd name="T12" fmla="*/ 0 w 1134"/>
              <a:gd name="T13" fmla="*/ 233 h 283"/>
              <a:gd name="T14" fmla="*/ 145 w 1134"/>
              <a:gd name="T15" fmla="*/ 190 h 283"/>
              <a:gd name="T16" fmla="*/ 177 w 1134"/>
              <a:gd name="T17" fmla="*/ 58 h 283"/>
              <a:gd name="T18" fmla="*/ 256 w 1134"/>
              <a:gd name="T19" fmla="*/ 278 h 283"/>
              <a:gd name="T20" fmla="*/ 317 w 1134"/>
              <a:gd name="T21" fmla="*/ 130 h 283"/>
              <a:gd name="T22" fmla="*/ 256 w 1134"/>
              <a:gd name="T23" fmla="*/ 24 h 283"/>
              <a:gd name="T24" fmla="*/ 252 w 1134"/>
              <a:gd name="T25" fmla="*/ 120 h 283"/>
              <a:gd name="T26" fmla="*/ 227 w 1134"/>
              <a:gd name="T27" fmla="*/ 43 h 283"/>
              <a:gd name="T28" fmla="*/ 227 w 1134"/>
              <a:gd name="T29" fmla="*/ 240 h 283"/>
              <a:gd name="T30" fmla="*/ 261 w 1134"/>
              <a:gd name="T31" fmla="*/ 144 h 283"/>
              <a:gd name="T32" fmla="*/ 263 w 1134"/>
              <a:gd name="T33" fmla="*/ 254 h 283"/>
              <a:gd name="T34" fmla="*/ 620 w 1134"/>
              <a:gd name="T35" fmla="*/ 278 h 283"/>
              <a:gd name="T36" fmla="*/ 524 w 1134"/>
              <a:gd name="T37" fmla="*/ 68 h 283"/>
              <a:gd name="T38" fmla="*/ 439 w 1134"/>
              <a:gd name="T39" fmla="*/ 278 h 283"/>
              <a:gd name="T40" fmla="*/ 344 w 1134"/>
              <a:gd name="T41" fmla="*/ 15 h 283"/>
              <a:gd name="T42" fmla="*/ 339 w 1134"/>
              <a:gd name="T43" fmla="*/ 12 h 283"/>
              <a:gd name="T44" fmla="*/ 415 w 1134"/>
              <a:gd name="T45" fmla="*/ 0 h 283"/>
              <a:gd name="T46" fmla="*/ 515 w 1134"/>
              <a:gd name="T47" fmla="*/ 2 h 283"/>
              <a:gd name="T48" fmla="*/ 603 w 1134"/>
              <a:gd name="T49" fmla="*/ 215 h 283"/>
              <a:gd name="T50" fmla="*/ 678 w 1134"/>
              <a:gd name="T51" fmla="*/ 0 h 283"/>
              <a:gd name="T52" fmla="*/ 655 w 1134"/>
              <a:gd name="T53" fmla="*/ 175 h 283"/>
              <a:gd name="T54" fmla="*/ 816 w 1134"/>
              <a:gd name="T55" fmla="*/ 270 h 283"/>
              <a:gd name="T56" fmla="*/ 813 w 1134"/>
              <a:gd name="T57" fmla="*/ 249 h 283"/>
              <a:gd name="T58" fmla="*/ 704 w 1134"/>
              <a:gd name="T59" fmla="*/ 163 h 283"/>
              <a:gd name="T60" fmla="*/ 820 w 1134"/>
              <a:gd name="T61" fmla="*/ 160 h 283"/>
              <a:gd name="T62" fmla="*/ 704 w 1134"/>
              <a:gd name="T63" fmla="*/ 142 h 283"/>
              <a:gd name="T64" fmla="*/ 775 w 1134"/>
              <a:gd name="T65" fmla="*/ 142 h 283"/>
              <a:gd name="T66" fmla="*/ 965 w 1134"/>
              <a:gd name="T67" fmla="*/ 82 h 283"/>
              <a:gd name="T68" fmla="*/ 961 w 1134"/>
              <a:gd name="T69" fmla="*/ 125 h 283"/>
              <a:gd name="T70" fmla="*/ 893 w 1134"/>
              <a:gd name="T71" fmla="*/ 179 h 283"/>
              <a:gd name="T72" fmla="*/ 848 w 1134"/>
              <a:gd name="T73" fmla="*/ 278 h 283"/>
              <a:gd name="T74" fmla="*/ 818 w 1134"/>
              <a:gd name="T75" fmla="*/ 106 h 283"/>
              <a:gd name="T76" fmla="*/ 893 w 1134"/>
              <a:gd name="T77" fmla="*/ 80 h 283"/>
              <a:gd name="T78" fmla="*/ 943 w 1134"/>
              <a:gd name="T79" fmla="*/ 80 h 283"/>
              <a:gd name="T80" fmla="*/ 1134 w 1134"/>
              <a:gd name="T81" fmla="*/ 160 h 283"/>
              <a:gd name="T82" fmla="*/ 969 w 1134"/>
              <a:gd name="T83" fmla="*/ 175 h 283"/>
              <a:gd name="T84" fmla="*/ 1130 w 1134"/>
              <a:gd name="T85" fmla="*/ 270 h 283"/>
              <a:gd name="T86" fmla="*/ 1127 w 1134"/>
              <a:gd name="T87" fmla="*/ 249 h 283"/>
              <a:gd name="T88" fmla="*/ 1018 w 1134"/>
              <a:gd name="T89" fmla="*/ 163 h 283"/>
              <a:gd name="T90" fmla="*/ 1134 w 1134"/>
              <a:gd name="T91" fmla="*/ 160 h 283"/>
              <a:gd name="T92" fmla="*/ 1055 w 1134"/>
              <a:gd name="T93" fmla="*/ 99 h 283"/>
              <a:gd name="T94" fmla="*/ 1018 w 1134"/>
              <a:gd name="T95" fmla="*/ 14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4" h="283">
                <a:moveTo>
                  <a:pt x="317" y="130"/>
                </a:moveTo>
                <a:cubicBezTo>
                  <a:pt x="345" y="119"/>
                  <a:pt x="360" y="98"/>
                  <a:pt x="360" y="69"/>
                </a:cubicBezTo>
                <a:cubicBezTo>
                  <a:pt x="360" y="23"/>
                  <a:pt x="327" y="0"/>
                  <a:pt x="262" y="0"/>
                </a:cubicBezTo>
                <a:cubicBezTo>
                  <a:pt x="141" y="0"/>
                  <a:pt x="141" y="0"/>
                  <a:pt x="141" y="0"/>
                </a:cubicBezTo>
                <a:cubicBezTo>
                  <a:pt x="55" y="11"/>
                  <a:pt x="55" y="11"/>
                  <a:pt x="55" y="11"/>
                </a:cubicBezTo>
                <a:cubicBezTo>
                  <a:pt x="57" y="22"/>
                  <a:pt x="57" y="22"/>
                  <a:pt x="57" y="22"/>
                </a:cubicBezTo>
                <a:cubicBezTo>
                  <a:pt x="65" y="23"/>
                  <a:pt x="65" y="23"/>
                  <a:pt x="65" y="23"/>
                </a:cubicBezTo>
                <a:cubicBezTo>
                  <a:pt x="95" y="27"/>
                  <a:pt x="95" y="27"/>
                  <a:pt x="95" y="56"/>
                </a:cubicBezTo>
                <a:cubicBezTo>
                  <a:pt x="95" y="190"/>
                  <a:pt x="95" y="190"/>
                  <a:pt x="95" y="190"/>
                </a:cubicBezTo>
                <a:cubicBezTo>
                  <a:pt x="95" y="243"/>
                  <a:pt x="94" y="259"/>
                  <a:pt x="74" y="259"/>
                </a:cubicBezTo>
                <a:cubicBezTo>
                  <a:pt x="54" y="259"/>
                  <a:pt x="54" y="244"/>
                  <a:pt x="53" y="233"/>
                </a:cubicBezTo>
                <a:cubicBezTo>
                  <a:pt x="53" y="231"/>
                  <a:pt x="53" y="231"/>
                  <a:pt x="53" y="231"/>
                </a:cubicBezTo>
                <a:cubicBezTo>
                  <a:pt x="0" y="231"/>
                  <a:pt x="0" y="231"/>
                  <a:pt x="0" y="231"/>
                </a:cubicBezTo>
                <a:cubicBezTo>
                  <a:pt x="0" y="233"/>
                  <a:pt x="0" y="233"/>
                  <a:pt x="0" y="233"/>
                </a:cubicBezTo>
                <a:cubicBezTo>
                  <a:pt x="3" y="267"/>
                  <a:pt x="23" y="283"/>
                  <a:pt x="64" y="283"/>
                </a:cubicBezTo>
                <a:cubicBezTo>
                  <a:pt x="135" y="283"/>
                  <a:pt x="145" y="238"/>
                  <a:pt x="145" y="190"/>
                </a:cubicBezTo>
                <a:cubicBezTo>
                  <a:pt x="145" y="15"/>
                  <a:pt x="145" y="15"/>
                  <a:pt x="145" y="15"/>
                </a:cubicBezTo>
                <a:cubicBezTo>
                  <a:pt x="177" y="20"/>
                  <a:pt x="177" y="21"/>
                  <a:pt x="177" y="58"/>
                </a:cubicBezTo>
                <a:cubicBezTo>
                  <a:pt x="177" y="278"/>
                  <a:pt x="177" y="278"/>
                  <a:pt x="177" y="278"/>
                </a:cubicBezTo>
                <a:cubicBezTo>
                  <a:pt x="256" y="278"/>
                  <a:pt x="256" y="278"/>
                  <a:pt x="256" y="278"/>
                </a:cubicBezTo>
                <a:cubicBezTo>
                  <a:pt x="288" y="278"/>
                  <a:pt x="374" y="278"/>
                  <a:pt x="374" y="203"/>
                </a:cubicBezTo>
                <a:cubicBezTo>
                  <a:pt x="374" y="164"/>
                  <a:pt x="355" y="140"/>
                  <a:pt x="317" y="130"/>
                </a:cubicBezTo>
                <a:close/>
                <a:moveTo>
                  <a:pt x="227" y="43"/>
                </a:moveTo>
                <a:cubicBezTo>
                  <a:pt x="227" y="26"/>
                  <a:pt x="231" y="24"/>
                  <a:pt x="256" y="24"/>
                </a:cubicBezTo>
                <a:cubicBezTo>
                  <a:pt x="294" y="24"/>
                  <a:pt x="311" y="38"/>
                  <a:pt x="311" y="71"/>
                </a:cubicBezTo>
                <a:cubicBezTo>
                  <a:pt x="311" y="104"/>
                  <a:pt x="292" y="120"/>
                  <a:pt x="252" y="120"/>
                </a:cubicBezTo>
                <a:cubicBezTo>
                  <a:pt x="227" y="120"/>
                  <a:pt x="227" y="120"/>
                  <a:pt x="227" y="120"/>
                </a:cubicBezTo>
                <a:lnTo>
                  <a:pt x="227" y="43"/>
                </a:lnTo>
                <a:close/>
                <a:moveTo>
                  <a:pt x="263" y="254"/>
                </a:moveTo>
                <a:cubicBezTo>
                  <a:pt x="239" y="254"/>
                  <a:pt x="227" y="254"/>
                  <a:pt x="227" y="240"/>
                </a:cubicBezTo>
                <a:cubicBezTo>
                  <a:pt x="227" y="144"/>
                  <a:pt x="227" y="144"/>
                  <a:pt x="227" y="144"/>
                </a:cubicBezTo>
                <a:cubicBezTo>
                  <a:pt x="261" y="144"/>
                  <a:pt x="261" y="144"/>
                  <a:pt x="261" y="144"/>
                </a:cubicBezTo>
                <a:cubicBezTo>
                  <a:pt x="285" y="144"/>
                  <a:pt x="325" y="150"/>
                  <a:pt x="325" y="196"/>
                </a:cubicBezTo>
                <a:cubicBezTo>
                  <a:pt x="325" y="236"/>
                  <a:pt x="306" y="254"/>
                  <a:pt x="263" y="254"/>
                </a:cubicBezTo>
                <a:close/>
                <a:moveTo>
                  <a:pt x="678" y="0"/>
                </a:moveTo>
                <a:cubicBezTo>
                  <a:pt x="620" y="278"/>
                  <a:pt x="620" y="278"/>
                  <a:pt x="620" y="278"/>
                </a:cubicBezTo>
                <a:cubicBezTo>
                  <a:pt x="579" y="278"/>
                  <a:pt x="579" y="278"/>
                  <a:pt x="579" y="278"/>
                </a:cubicBezTo>
                <a:cubicBezTo>
                  <a:pt x="524" y="68"/>
                  <a:pt x="524" y="68"/>
                  <a:pt x="524" y="68"/>
                </a:cubicBezTo>
                <a:cubicBezTo>
                  <a:pt x="479" y="277"/>
                  <a:pt x="479" y="277"/>
                  <a:pt x="479" y="277"/>
                </a:cubicBezTo>
                <a:cubicBezTo>
                  <a:pt x="439" y="278"/>
                  <a:pt x="439" y="278"/>
                  <a:pt x="439" y="278"/>
                </a:cubicBezTo>
                <a:cubicBezTo>
                  <a:pt x="385" y="55"/>
                  <a:pt x="385" y="55"/>
                  <a:pt x="385" y="55"/>
                </a:cubicBezTo>
                <a:cubicBezTo>
                  <a:pt x="377" y="21"/>
                  <a:pt x="374" y="21"/>
                  <a:pt x="344" y="15"/>
                </a:cubicBezTo>
                <a:cubicBezTo>
                  <a:pt x="342" y="14"/>
                  <a:pt x="342" y="14"/>
                  <a:pt x="342" y="14"/>
                </a:cubicBezTo>
                <a:cubicBezTo>
                  <a:pt x="339" y="12"/>
                  <a:pt x="339" y="12"/>
                  <a:pt x="339" y="12"/>
                </a:cubicBezTo>
                <a:cubicBezTo>
                  <a:pt x="339" y="0"/>
                  <a:pt x="339" y="0"/>
                  <a:pt x="339" y="0"/>
                </a:cubicBezTo>
                <a:cubicBezTo>
                  <a:pt x="415" y="0"/>
                  <a:pt x="415" y="0"/>
                  <a:pt x="415" y="0"/>
                </a:cubicBezTo>
                <a:cubicBezTo>
                  <a:pt x="469" y="215"/>
                  <a:pt x="469" y="215"/>
                  <a:pt x="469" y="215"/>
                </a:cubicBezTo>
                <a:cubicBezTo>
                  <a:pt x="515" y="2"/>
                  <a:pt x="515" y="2"/>
                  <a:pt x="515" y="2"/>
                </a:cubicBezTo>
                <a:cubicBezTo>
                  <a:pt x="546" y="0"/>
                  <a:pt x="546" y="0"/>
                  <a:pt x="546" y="0"/>
                </a:cubicBezTo>
                <a:cubicBezTo>
                  <a:pt x="603" y="215"/>
                  <a:pt x="603" y="215"/>
                  <a:pt x="603" y="215"/>
                </a:cubicBezTo>
                <a:cubicBezTo>
                  <a:pt x="646" y="2"/>
                  <a:pt x="646" y="2"/>
                  <a:pt x="646" y="2"/>
                </a:cubicBezTo>
                <a:lnTo>
                  <a:pt x="678" y="0"/>
                </a:lnTo>
                <a:close/>
                <a:moveTo>
                  <a:pt x="743" y="80"/>
                </a:moveTo>
                <a:cubicBezTo>
                  <a:pt x="684" y="80"/>
                  <a:pt x="655" y="112"/>
                  <a:pt x="655" y="175"/>
                </a:cubicBezTo>
                <a:cubicBezTo>
                  <a:pt x="655" y="244"/>
                  <a:pt x="692" y="283"/>
                  <a:pt x="757" y="283"/>
                </a:cubicBezTo>
                <a:cubicBezTo>
                  <a:pt x="785" y="283"/>
                  <a:pt x="806" y="275"/>
                  <a:pt x="816" y="270"/>
                </a:cubicBezTo>
                <a:cubicBezTo>
                  <a:pt x="816" y="248"/>
                  <a:pt x="816" y="248"/>
                  <a:pt x="816" y="248"/>
                </a:cubicBezTo>
                <a:cubicBezTo>
                  <a:pt x="813" y="249"/>
                  <a:pt x="813" y="249"/>
                  <a:pt x="813" y="249"/>
                </a:cubicBezTo>
                <a:cubicBezTo>
                  <a:pt x="809" y="251"/>
                  <a:pt x="795" y="256"/>
                  <a:pt x="776" y="256"/>
                </a:cubicBezTo>
                <a:cubicBezTo>
                  <a:pt x="724" y="256"/>
                  <a:pt x="705" y="206"/>
                  <a:pt x="704" y="163"/>
                </a:cubicBezTo>
                <a:cubicBezTo>
                  <a:pt x="820" y="163"/>
                  <a:pt x="820" y="163"/>
                  <a:pt x="820" y="163"/>
                </a:cubicBezTo>
                <a:cubicBezTo>
                  <a:pt x="820" y="160"/>
                  <a:pt x="820" y="160"/>
                  <a:pt x="820" y="160"/>
                </a:cubicBezTo>
                <a:cubicBezTo>
                  <a:pt x="820" y="107"/>
                  <a:pt x="794" y="80"/>
                  <a:pt x="743" y="80"/>
                </a:cubicBezTo>
                <a:close/>
                <a:moveTo>
                  <a:pt x="704" y="142"/>
                </a:moveTo>
                <a:cubicBezTo>
                  <a:pt x="705" y="128"/>
                  <a:pt x="713" y="99"/>
                  <a:pt x="741" y="99"/>
                </a:cubicBezTo>
                <a:cubicBezTo>
                  <a:pt x="769" y="99"/>
                  <a:pt x="774" y="125"/>
                  <a:pt x="775" y="142"/>
                </a:cubicBezTo>
                <a:lnTo>
                  <a:pt x="704" y="142"/>
                </a:lnTo>
                <a:close/>
                <a:moveTo>
                  <a:pt x="965" y="82"/>
                </a:moveTo>
                <a:cubicBezTo>
                  <a:pt x="967" y="127"/>
                  <a:pt x="967" y="127"/>
                  <a:pt x="967" y="127"/>
                </a:cubicBezTo>
                <a:cubicBezTo>
                  <a:pt x="961" y="125"/>
                  <a:pt x="961" y="125"/>
                  <a:pt x="961" y="125"/>
                </a:cubicBezTo>
                <a:cubicBezTo>
                  <a:pt x="955" y="123"/>
                  <a:pt x="949" y="121"/>
                  <a:pt x="944" y="121"/>
                </a:cubicBezTo>
                <a:cubicBezTo>
                  <a:pt x="898" y="121"/>
                  <a:pt x="893" y="162"/>
                  <a:pt x="893" y="179"/>
                </a:cubicBezTo>
                <a:cubicBezTo>
                  <a:pt x="893" y="278"/>
                  <a:pt x="893" y="278"/>
                  <a:pt x="893" y="278"/>
                </a:cubicBezTo>
                <a:cubicBezTo>
                  <a:pt x="848" y="278"/>
                  <a:pt x="848" y="278"/>
                  <a:pt x="848" y="278"/>
                </a:cubicBezTo>
                <a:cubicBezTo>
                  <a:pt x="848" y="140"/>
                  <a:pt x="848" y="140"/>
                  <a:pt x="848" y="140"/>
                </a:cubicBezTo>
                <a:cubicBezTo>
                  <a:pt x="848" y="113"/>
                  <a:pt x="843" y="107"/>
                  <a:pt x="818" y="106"/>
                </a:cubicBezTo>
                <a:cubicBezTo>
                  <a:pt x="816" y="96"/>
                  <a:pt x="816" y="96"/>
                  <a:pt x="816" y="96"/>
                </a:cubicBezTo>
                <a:cubicBezTo>
                  <a:pt x="893" y="80"/>
                  <a:pt x="893" y="80"/>
                  <a:pt x="893" y="80"/>
                </a:cubicBezTo>
                <a:cubicBezTo>
                  <a:pt x="893" y="125"/>
                  <a:pt x="893" y="125"/>
                  <a:pt x="893" y="125"/>
                </a:cubicBezTo>
                <a:cubicBezTo>
                  <a:pt x="899" y="109"/>
                  <a:pt x="913" y="80"/>
                  <a:pt x="943" y="80"/>
                </a:cubicBezTo>
                <a:cubicBezTo>
                  <a:pt x="950" y="80"/>
                  <a:pt x="958" y="81"/>
                  <a:pt x="965" y="82"/>
                </a:cubicBezTo>
                <a:close/>
                <a:moveTo>
                  <a:pt x="1134" y="160"/>
                </a:moveTo>
                <a:cubicBezTo>
                  <a:pt x="1134" y="107"/>
                  <a:pt x="1108" y="80"/>
                  <a:pt x="1056" y="80"/>
                </a:cubicBezTo>
                <a:cubicBezTo>
                  <a:pt x="998" y="80"/>
                  <a:pt x="969" y="112"/>
                  <a:pt x="969" y="175"/>
                </a:cubicBezTo>
                <a:cubicBezTo>
                  <a:pt x="969" y="244"/>
                  <a:pt x="1006" y="283"/>
                  <a:pt x="1070" y="283"/>
                </a:cubicBezTo>
                <a:cubicBezTo>
                  <a:pt x="1098" y="283"/>
                  <a:pt x="1120" y="275"/>
                  <a:pt x="1130" y="270"/>
                </a:cubicBezTo>
                <a:cubicBezTo>
                  <a:pt x="1130" y="248"/>
                  <a:pt x="1130" y="248"/>
                  <a:pt x="1130" y="248"/>
                </a:cubicBezTo>
                <a:cubicBezTo>
                  <a:pt x="1127" y="249"/>
                  <a:pt x="1127" y="249"/>
                  <a:pt x="1127" y="249"/>
                </a:cubicBezTo>
                <a:cubicBezTo>
                  <a:pt x="1119" y="253"/>
                  <a:pt x="1105" y="256"/>
                  <a:pt x="1089" y="256"/>
                </a:cubicBezTo>
                <a:cubicBezTo>
                  <a:pt x="1038" y="256"/>
                  <a:pt x="1019" y="206"/>
                  <a:pt x="1018" y="163"/>
                </a:cubicBezTo>
                <a:cubicBezTo>
                  <a:pt x="1134" y="163"/>
                  <a:pt x="1134" y="163"/>
                  <a:pt x="1134" y="163"/>
                </a:cubicBezTo>
                <a:lnTo>
                  <a:pt x="1134" y="160"/>
                </a:lnTo>
                <a:close/>
                <a:moveTo>
                  <a:pt x="1018" y="142"/>
                </a:moveTo>
                <a:cubicBezTo>
                  <a:pt x="1019" y="128"/>
                  <a:pt x="1026" y="99"/>
                  <a:pt x="1055" y="99"/>
                </a:cubicBezTo>
                <a:cubicBezTo>
                  <a:pt x="1083" y="99"/>
                  <a:pt x="1088" y="125"/>
                  <a:pt x="1088" y="142"/>
                </a:cubicBezTo>
                <a:lnTo>
                  <a:pt x="1018" y="1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800" dirty="0"/>
          </a:p>
        </p:txBody>
      </p:sp>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47714" y="663755"/>
            <a:ext cx="10929923" cy="315912"/>
          </a:xfrm>
          <a:prstGeom prst="rect">
            <a:avLst/>
          </a:prstGeom>
        </p:spPr>
        <p:txBody>
          <a:bodyPr vert="horz" lIns="0" tIns="0" rIns="0" bIns="0" rtlCol="0" anchor="b"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514351" y="1598567"/>
            <a:ext cx="11165396" cy="4408904"/>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10858723" y="6383793"/>
            <a:ext cx="821024" cy="133746"/>
          </a:xfrm>
          <a:prstGeom prst="rect">
            <a:avLst/>
          </a:prstGeom>
        </p:spPr>
        <p:txBody>
          <a:bodyPr vert="horz" wrap="none" lIns="0" tIns="0" rIns="0" bIns="0" rtlCol="0" anchor="t" anchorCtr="0"/>
          <a:lstStyle>
            <a:lvl1pPr algn="r">
              <a:defRPr sz="800">
                <a:solidFill>
                  <a:schemeClr val="tx1"/>
                </a:solidFill>
              </a:defRPr>
            </a:lvl1pPr>
          </a:lstStyle>
          <a:p>
            <a:fld id="{FAB5175D-6399-4C01-B300-7BE256DE6537}" type="datetime1">
              <a:rPr lang="en-AU" smtClean="0"/>
              <a:t>20/05/2025</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1060471" y="6383793"/>
            <a:ext cx="4105122" cy="133746"/>
          </a:xfrm>
          <a:prstGeom prst="rect">
            <a:avLst/>
          </a:prstGeom>
        </p:spPr>
        <p:txBody>
          <a:bodyPr vert="horz" wrap="none" lIns="0" tIns="0" rIns="0" bIns="0" rtlCol="0" anchor="t" anchorCtr="0"/>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747715" y="6383793"/>
            <a:ext cx="246307" cy="133746"/>
          </a:xfrm>
          <a:prstGeom prst="rect">
            <a:avLst/>
          </a:prstGeom>
        </p:spPr>
        <p:txBody>
          <a:bodyPr vert="horz" wrap="none" lIns="0" tIns="0" rIns="0" bIns="0" rtlCol="0" anchor="t" anchorCtr="0"/>
          <a:lstStyle>
            <a:lvl1pPr algn="l">
              <a:defRPr sz="800" b="1">
                <a:solidFill>
                  <a:schemeClr val="tx1"/>
                </a:solidFill>
              </a:defRPr>
            </a:lvl1pPr>
          </a:lstStyle>
          <a:p>
            <a:fld id="{E6316B6A-336A-44FF-82DA-A4D1594FA055}" type="slidenum">
              <a:rPr lang="en-AU" smtClean="0"/>
              <a:pPr/>
              <a:t>‹#›</a:t>
            </a:fld>
            <a:endParaRPr lang="en-AU" dirty="0"/>
          </a:p>
        </p:txBody>
      </p:sp>
      <p:cxnSp>
        <p:nvCxnSpPr>
          <p:cNvPr id="11" name="Straight Connector 10">
            <a:extLst>
              <a:ext uri="{FF2B5EF4-FFF2-40B4-BE49-F238E27FC236}">
                <a16:creationId xmlns:a16="http://schemas.microsoft.com/office/drawing/2014/main" id="{C279799A-BB46-483B-8218-45F859004C8D}"/>
              </a:ext>
            </a:extLst>
          </p:cNvPr>
          <p:cNvCxnSpPr>
            <a:cxnSpLocks/>
          </p:cNvCxnSpPr>
          <p:nvPr userDrawn="1"/>
        </p:nvCxnSpPr>
        <p:spPr>
          <a:xfrm>
            <a:off x="514350" y="0"/>
            <a:ext cx="0" cy="11430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F6984F-17E2-40CB-A8A3-3D11C029C4F1}"/>
              </a:ext>
            </a:extLst>
          </p:cNvPr>
          <p:cNvCxnSpPr>
            <a:cxnSpLocks/>
          </p:cNvCxnSpPr>
          <p:nvPr userDrawn="1"/>
        </p:nvCxnSpPr>
        <p:spPr>
          <a:xfrm>
            <a:off x="514350" y="6400780"/>
            <a:ext cx="0" cy="4572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8305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Lst>
  <p:hf hdr="0" dt="0"/>
  <p:txStyles>
    <p:titleStyle>
      <a:lvl1pPr algn="l" defTabSz="1007829"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230374" indent="-230374" algn="l" defTabSz="1007829" rtl="0" eaLnBrk="1" latinLnBrk="0" hangingPunct="1">
        <a:lnSpc>
          <a:spcPct val="100000"/>
        </a:lnSpc>
        <a:spcBef>
          <a:spcPts val="1200"/>
        </a:spcBef>
        <a:buFont typeface="Arial" panose="020B0604020202020204" pitchFamily="34" charset="0"/>
        <a:buChar char="–"/>
        <a:defRPr sz="1100" kern="1200">
          <a:solidFill>
            <a:schemeClr val="tx1"/>
          </a:solidFill>
          <a:latin typeface="+mn-lt"/>
          <a:ea typeface="+mn-ea"/>
          <a:cs typeface="+mn-cs"/>
        </a:defRPr>
      </a:lvl1pPr>
      <a:lvl2pPr marL="46074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2pPr>
      <a:lvl3pPr marL="69112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3pPr>
      <a:lvl4pPr marL="92149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4pPr>
      <a:lvl5pPr marL="1151870"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5pPr>
      <a:lvl6pPr marL="1382244"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6pPr>
      <a:lvl7pPr marL="161261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7pPr>
      <a:lvl8pPr marL="184299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8pPr>
      <a:lvl9pPr marL="207336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1007829" rtl="0" eaLnBrk="1" latinLnBrk="0" hangingPunct="1">
        <a:defRPr sz="1984" kern="1200">
          <a:solidFill>
            <a:schemeClr val="tx1"/>
          </a:solidFill>
          <a:latin typeface="+mn-lt"/>
          <a:ea typeface="+mn-ea"/>
          <a:cs typeface="+mn-cs"/>
        </a:defRPr>
      </a:lvl1pPr>
      <a:lvl2pPr marL="503916" algn="l" defTabSz="1007829" rtl="0" eaLnBrk="1" latinLnBrk="0" hangingPunct="1">
        <a:defRPr sz="1984" kern="1200">
          <a:solidFill>
            <a:schemeClr val="tx1"/>
          </a:solidFill>
          <a:latin typeface="+mn-lt"/>
          <a:ea typeface="+mn-ea"/>
          <a:cs typeface="+mn-cs"/>
        </a:defRPr>
      </a:lvl2pPr>
      <a:lvl3pPr marL="1007829" algn="l" defTabSz="1007829" rtl="0" eaLnBrk="1" latinLnBrk="0" hangingPunct="1">
        <a:defRPr sz="1984" kern="1200">
          <a:solidFill>
            <a:schemeClr val="tx1"/>
          </a:solidFill>
          <a:latin typeface="+mn-lt"/>
          <a:ea typeface="+mn-ea"/>
          <a:cs typeface="+mn-cs"/>
        </a:defRPr>
      </a:lvl3pPr>
      <a:lvl4pPr marL="1511744" algn="l" defTabSz="1007829" rtl="0" eaLnBrk="1" latinLnBrk="0" hangingPunct="1">
        <a:defRPr sz="1984" kern="1200">
          <a:solidFill>
            <a:schemeClr val="tx1"/>
          </a:solidFill>
          <a:latin typeface="+mn-lt"/>
          <a:ea typeface="+mn-ea"/>
          <a:cs typeface="+mn-cs"/>
        </a:defRPr>
      </a:lvl4pPr>
      <a:lvl5pPr marL="2015658" algn="l" defTabSz="1007829" rtl="0" eaLnBrk="1" latinLnBrk="0" hangingPunct="1">
        <a:defRPr sz="1984" kern="1200">
          <a:solidFill>
            <a:schemeClr val="tx1"/>
          </a:solidFill>
          <a:latin typeface="+mn-lt"/>
          <a:ea typeface="+mn-ea"/>
          <a:cs typeface="+mn-cs"/>
        </a:defRPr>
      </a:lvl5pPr>
      <a:lvl6pPr marL="2519574" algn="l" defTabSz="1007829" rtl="0" eaLnBrk="1" latinLnBrk="0" hangingPunct="1">
        <a:defRPr sz="1984" kern="1200">
          <a:solidFill>
            <a:schemeClr val="tx1"/>
          </a:solidFill>
          <a:latin typeface="+mn-lt"/>
          <a:ea typeface="+mn-ea"/>
          <a:cs typeface="+mn-cs"/>
        </a:defRPr>
      </a:lvl6pPr>
      <a:lvl7pPr marL="3023487" algn="l" defTabSz="1007829" rtl="0" eaLnBrk="1" latinLnBrk="0" hangingPunct="1">
        <a:defRPr sz="1984" kern="1200">
          <a:solidFill>
            <a:schemeClr val="tx1"/>
          </a:solidFill>
          <a:latin typeface="+mn-lt"/>
          <a:ea typeface="+mn-ea"/>
          <a:cs typeface="+mn-cs"/>
        </a:defRPr>
      </a:lvl7pPr>
      <a:lvl8pPr marL="3527403" algn="l" defTabSz="1007829" rtl="0" eaLnBrk="1" latinLnBrk="0" hangingPunct="1">
        <a:defRPr sz="1984" kern="1200">
          <a:solidFill>
            <a:schemeClr val="tx1"/>
          </a:solidFill>
          <a:latin typeface="+mn-lt"/>
          <a:ea typeface="+mn-ea"/>
          <a:cs typeface="+mn-cs"/>
        </a:defRPr>
      </a:lvl8pPr>
      <a:lvl9pPr marL="4031316" algn="l" defTabSz="1007829"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07750548-8871-4758-AC19-F8581DD9F6D1}"/>
              </a:ext>
            </a:extLst>
          </p:cNvPr>
          <p:cNvCxnSpPr>
            <a:cxnSpLocks/>
          </p:cNvCxnSpPr>
          <p:nvPr userDrawn="1"/>
        </p:nvCxnSpPr>
        <p:spPr>
          <a:xfrm>
            <a:off x="514350" y="0"/>
            <a:ext cx="0" cy="1260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reeform 5">
            <a:extLst>
              <a:ext uri="{FF2B5EF4-FFF2-40B4-BE49-F238E27FC236}">
                <a16:creationId xmlns:a16="http://schemas.microsoft.com/office/drawing/2014/main" id="{9326DA12-D476-4746-9CE9-EEEF00854A02}"/>
              </a:ext>
            </a:extLst>
          </p:cNvPr>
          <p:cNvSpPr>
            <a:spLocks noEditPoints="1"/>
          </p:cNvSpPr>
          <p:nvPr userDrawn="1"/>
        </p:nvSpPr>
        <p:spPr bwMode="auto">
          <a:xfrm>
            <a:off x="747715" y="288004"/>
            <a:ext cx="719137" cy="182563"/>
          </a:xfrm>
          <a:custGeom>
            <a:avLst/>
            <a:gdLst>
              <a:gd name="T0" fmla="*/ 360 w 1134"/>
              <a:gd name="T1" fmla="*/ 69 h 283"/>
              <a:gd name="T2" fmla="*/ 141 w 1134"/>
              <a:gd name="T3" fmla="*/ 0 h 283"/>
              <a:gd name="T4" fmla="*/ 57 w 1134"/>
              <a:gd name="T5" fmla="*/ 22 h 283"/>
              <a:gd name="T6" fmla="*/ 95 w 1134"/>
              <a:gd name="T7" fmla="*/ 56 h 283"/>
              <a:gd name="T8" fmla="*/ 74 w 1134"/>
              <a:gd name="T9" fmla="*/ 259 h 283"/>
              <a:gd name="T10" fmla="*/ 53 w 1134"/>
              <a:gd name="T11" fmla="*/ 231 h 283"/>
              <a:gd name="T12" fmla="*/ 0 w 1134"/>
              <a:gd name="T13" fmla="*/ 233 h 283"/>
              <a:gd name="T14" fmla="*/ 145 w 1134"/>
              <a:gd name="T15" fmla="*/ 190 h 283"/>
              <a:gd name="T16" fmla="*/ 177 w 1134"/>
              <a:gd name="T17" fmla="*/ 58 h 283"/>
              <a:gd name="T18" fmla="*/ 256 w 1134"/>
              <a:gd name="T19" fmla="*/ 278 h 283"/>
              <a:gd name="T20" fmla="*/ 317 w 1134"/>
              <a:gd name="T21" fmla="*/ 130 h 283"/>
              <a:gd name="T22" fmla="*/ 256 w 1134"/>
              <a:gd name="T23" fmla="*/ 24 h 283"/>
              <a:gd name="T24" fmla="*/ 252 w 1134"/>
              <a:gd name="T25" fmla="*/ 120 h 283"/>
              <a:gd name="T26" fmla="*/ 227 w 1134"/>
              <a:gd name="T27" fmla="*/ 43 h 283"/>
              <a:gd name="T28" fmla="*/ 227 w 1134"/>
              <a:gd name="T29" fmla="*/ 240 h 283"/>
              <a:gd name="T30" fmla="*/ 261 w 1134"/>
              <a:gd name="T31" fmla="*/ 144 h 283"/>
              <a:gd name="T32" fmla="*/ 263 w 1134"/>
              <a:gd name="T33" fmla="*/ 254 h 283"/>
              <a:gd name="T34" fmla="*/ 620 w 1134"/>
              <a:gd name="T35" fmla="*/ 278 h 283"/>
              <a:gd name="T36" fmla="*/ 524 w 1134"/>
              <a:gd name="T37" fmla="*/ 68 h 283"/>
              <a:gd name="T38" fmla="*/ 439 w 1134"/>
              <a:gd name="T39" fmla="*/ 278 h 283"/>
              <a:gd name="T40" fmla="*/ 344 w 1134"/>
              <a:gd name="T41" fmla="*/ 15 h 283"/>
              <a:gd name="T42" fmla="*/ 339 w 1134"/>
              <a:gd name="T43" fmla="*/ 12 h 283"/>
              <a:gd name="T44" fmla="*/ 415 w 1134"/>
              <a:gd name="T45" fmla="*/ 0 h 283"/>
              <a:gd name="T46" fmla="*/ 515 w 1134"/>
              <a:gd name="T47" fmla="*/ 2 h 283"/>
              <a:gd name="T48" fmla="*/ 603 w 1134"/>
              <a:gd name="T49" fmla="*/ 215 h 283"/>
              <a:gd name="T50" fmla="*/ 678 w 1134"/>
              <a:gd name="T51" fmla="*/ 0 h 283"/>
              <a:gd name="T52" fmla="*/ 655 w 1134"/>
              <a:gd name="T53" fmla="*/ 175 h 283"/>
              <a:gd name="T54" fmla="*/ 816 w 1134"/>
              <a:gd name="T55" fmla="*/ 270 h 283"/>
              <a:gd name="T56" fmla="*/ 813 w 1134"/>
              <a:gd name="T57" fmla="*/ 249 h 283"/>
              <a:gd name="T58" fmla="*/ 704 w 1134"/>
              <a:gd name="T59" fmla="*/ 163 h 283"/>
              <a:gd name="T60" fmla="*/ 820 w 1134"/>
              <a:gd name="T61" fmla="*/ 160 h 283"/>
              <a:gd name="T62" fmla="*/ 704 w 1134"/>
              <a:gd name="T63" fmla="*/ 142 h 283"/>
              <a:gd name="T64" fmla="*/ 775 w 1134"/>
              <a:gd name="T65" fmla="*/ 142 h 283"/>
              <a:gd name="T66" fmla="*/ 965 w 1134"/>
              <a:gd name="T67" fmla="*/ 82 h 283"/>
              <a:gd name="T68" fmla="*/ 961 w 1134"/>
              <a:gd name="T69" fmla="*/ 125 h 283"/>
              <a:gd name="T70" fmla="*/ 893 w 1134"/>
              <a:gd name="T71" fmla="*/ 179 h 283"/>
              <a:gd name="T72" fmla="*/ 848 w 1134"/>
              <a:gd name="T73" fmla="*/ 278 h 283"/>
              <a:gd name="T74" fmla="*/ 818 w 1134"/>
              <a:gd name="T75" fmla="*/ 106 h 283"/>
              <a:gd name="T76" fmla="*/ 893 w 1134"/>
              <a:gd name="T77" fmla="*/ 80 h 283"/>
              <a:gd name="T78" fmla="*/ 943 w 1134"/>
              <a:gd name="T79" fmla="*/ 80 h 283"/>
              <a:gd name="T80" fmla="*/ 1134 w 1134"/>
              <a:gd name="T81" fmla="*/ 160 h 283"/>
              <a:gd name="T82" fmla="*/ 969 w 1134"/>
              <a:gd name="T83" fmla="*/ 175 h 283"/>
              <a:gd name="T84" fmla="*/ 1130 w 1134"/>
              <a:gd name="T85" fmla="*/ 270 h 283"/>
              <a:gd name="T86" fmla="*/ 1127 w 1134"/>
              <a:gd name="T87" fmla="*/ 249 h 283"/>
              <a:gd name="T88" fmla="*/ 1018 w 1134"/>
              <a:gd name="T89" fmla="*/ 163 h 283"/>
              <a:gd name="T90" fmla="*/ 1134 w 1134"/>
              <a:gd name="T91" fmla="*/ 160 h 283"/>
              <a:gd name="T92" fmla="*/ 1055 w 1134"/>
              <a:gd name="T93" fmla="*/ 99 h 283"/>
              <a:gd name="T94" fmla="*/ 1018 w 1134"/>
              <a:gd name="T95" fmla="*/ 14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4" h="283">
                <a:moveTo>
                  <a:pt x="317" y="130"/>
                </a:moveTo>
                <a:cubicBezTo>
                  <a:pt x="345" y="119"/>
                  <a:pt x="360" y="98"/>
                  <a:pt x="360" y="69"/>
                </a:cubicBezTo>
                <a:cubicBezTo>
                  <a:pt x="360" y="23"/>
                  <a:pt x="327" y="0"/>
                  <a:pt x="262" y="0"/>
                </a:cubicBezTo>
                <a:cubicBezTo>
                  <a:pt x="141" y="0"/>
                  <a:pt x="141" y="0"/>
                  <a:pt x="141" y="0"/>
                </a:cubicBezTo>
                <a:cubicBezTo>
                  <a:pt x="55" y="11"/>
                  <a:pt x="55" y="11"/>
                  <a:pt x="55" y="11"/>
                </a:cubicBezTo>
                <a:cubicBezTo>
                  <a:pt x="57" y="22"/>
                  <a:pt x="57" y="22"/>
                  <a:pt x="57" y="22"/>
                </a:cubicBezTo>
                <a:cubicBezTo>
                  <a:pt x="65" y="23"/>
                  <a:pt x="65" y="23"/>
                  <a:pt x="65" y="23"/>
                </a:cubicBezTo>
                <a:cubicBezTo>
                  <a:pt x="95" y="27"/>
                  <a:pt x="95" y="27"/>
                  <a:pt x="95" y="56"/>
                </a:cubicBezTo>
                <a:cubicBezTo>
                  <a:pt x="95" y="190"/>
                  <a:pt x="95" y="190"/>
                  <a:pt x="95" y="190"/>
                </a:cubicBezTo>
                <a:cubicBezTo>
                  <a:pt x="95" y="243"/>
                  <a:pt x="94" y="259"/>
                  <a:pt x="74" y="259"/>
                </a:cubicBezTo>
                <a:cubicBezTo>
                  <a:pt x="54" y="259"/>
                  <a:pt x="54" y="244"/>
                  <a:pt x="53" y="233"/>
                </a:cubicBezTo>
                <a:cubicBezTo>
                  <a:pt x="53" y="231"/>
                  <a:pt x="53" y="231"/>
                  <a:pt x="53" y="231"/>
                </a:cubicBezTo>
                <a:cubicBezTo>
                  <a:pt x="0" y="231"/>
                  <a:pt x="0" y="231"/>
                  <a:pt x="0" y="231"/>
                </a:cubicBezTo>
                <a:cubicBezTo>
                  <a:pt x="0" y="233"/>
                  <a:pt x="0" y="233"/>
                  <a:pt x="0" y="233"/>
                </a:cubicBezTo>
                <a:cubicBezTo>
                  <a:pt x="3" y="267"/>
                  <a:pt x="23" y="283"/>
                  <a:pt x="64" y="283"/>
                </a:cubicBezTo>
                <a:cubicBezTo>
                  <a:pt x="135" y="283"/>
                  <a:pt x="145" y="238"/>
                  <a:pt x="145" y="190"/>
                </a:cubicBezTo>
                <a:cubicBezTo>
                  <a:pt x="145" y="15"/>
                  <a:pt x="145" y="15"/>
                  <a:pt x="145" y="15"/>
                </a:cubicBezTo>
                <a:cubicBezTo>
                  <a:pt x="177" y="20"/>
                  <a:pt x="177" y="21"/>
                  <a:pt x="177" y="58"/>
                </a:cubicBezTo>
                <a:cubicBezTo>
                  <a:pt x="177" y="278"/>
                  <a:pt x="177" y="278"/>
                  <a:pt x="177" y="278"/>
                </a:cubicBezTo>
                <a:cubicBezTo>
                  <a:pt x="256" y="278"/>
                  <a:pt x="256" y="278"/>
                  <a:pt x="256" y="278"/>
                </a:cubicBezTo>
                <a:cubicBezTo>
                  <a:pt x="288" y="278"/>
                  <a:pt x="374" y="278"/>
                  <a:pt x="374" y="203"/>
                </a:cubicBezTo>
                <a:cubicBezTo>
                  <a:pt x="374" y="164"/>
                  <a:pt x="355" y="140"/>
                  <a:pt x="317" y="130"/>
                </a:cubicBezTo>
                <a:close/>
                <a:moveTo>
                  <a:pt x="227" y="43"/>
                </a:moveTo>
                <a:cubicBezTo>
                  <a:pt x="227" y="26"/>
                  <a:pt x="231" y="24"/>
                  <a:pt x="256" y="24"/>
                </a:cubicBezTo>
                <a:cubicBezTo>
                  <a:pt x="294" y="24"/>
                  <a:pt x="311" y="38"/>
                  <a:pt x="311" y="71"/>
                </a:cubicBezTo>
                <a:cubicBezTo>
                  <a:pt x="311" y="104"/>
                  <a:pt x="292" y="120"/>
                  <a:pt x="252" y="120"/>
                </a:cubicBezTo>
                <a:cubicBezTo>
                  <a:pt x="227" y="120"/>
                  <a:pt x="227" y="120"/>
                  <a:pt x="227" y="120"/>
                </a:cubicBezTo>
                <a:lnTo>
                  <a:pt x="227" y="43"/>
                </a:lnTo>
                <a:close/>
                <a:moveTo>
                  <a:pt x="263" y="254"/>
                </a:moveTo>
                <a:cubicBezTo>
                  <a:pt x="239" y="254"/>
                  <a:pt x="227" y="254"/>
                  <a:pt x="227" y="240"/>
                </a:cubicBezTo>
                <a:cubicBezTo>
                  <a:pt x="227" y="144"/>
                  <a:pt x="227" y="144"/>
                  <a:pt x="227" y="144"/>
                </a:cubicBezTo>
                <a:cubicBezTo>
                  <a:pt x="261" y="144"/>
                  <a:pt x="261" y="144"/>
                  <a:pt x="261" y="144"/>
                </a:cubicBezTo>
                <a:cubicBezTo>
                  <a:pt x="285" y="144"/>
                  <a:pt x="325" y="150"/>
                  <a:pt x="325" y="196"/>
                </a:cubicBezTo>
                <a:cubicBezTo>
                  <a:pt x="325" y="236"/>
                  <a:pt x="306" y="254"/>
                  <a:pt x="263" y="254"/>
                </a:cubicBezTo>
                <a:close/>
                <a:moveTo>
                  <a:pt x="678" y="0"/>
                </a:moveTo>
                <a:cubicBezTo>
                  <a:pt x="620" y="278"/>
                  <a:pt x="620" y="278"/>
                  <a:pt x="620" y="278"/>
                </a:cubicBezTo>
                <a:cubicBezTo>
                  <a:pt x="579" y="278"/>
                  <a:pt x="579" y="278"/>
                  <a:pt x="579" y="278"/>
                </a:cubicBezTo>
                <a:cubicBezTo>
                  <a:pt x="524" y="68"/>
                  <a:pt x="524" y="68"/>
                  <a:pt x="524" y="68"/>
                </a:cubicBezTo>
                <a:cubicBezTo>
                  <a:pt x="479" y="277"/>
                  <a:pt x="479" y="277"/>
                  <a:pt x="479" y="277"/>
                </a:cubicBezTo>
                <a:cubicBezTo>
                  <a:pt x="439" y="278"/>
                  <a:pt x="439" y="278"/>
                  <a:pt x="439" y="278"/>
                </a:cubicBezTo>
                <a:cubicBezTo>
                  <a:pt x="385" y="55"/>
                  <a:pt x="385" y="55"/>
                  <a:pt x="385" y="55"/>
                </a:cubicBezTo>
                <a:cubicBezTo>
                  <a:pt x="377" y="21"/>
                  <a:pt x="374" y="21"/>
                  <a:pt x="344" y="15"/>
                </a:cubicBezTo>
                <a:cubicBezTo>
                  <a:pt x="342" y="14"/>
                  <a:pt x="342" y="14"/>
                  <a:pt x="342" y="14"/>
                </a:cubicBezTo>
                <a:cubicBezTo>
                  <a:pt x="339" y="12"/>
                  <a:pt x="339" y="12"/>
                  <a:pt x="339" y="12"/>
                </a:cubicBezTo>
                <a:cubicBezTo>
                  <a:pt x="339" y="0"/>
                  <a:pt x="339" y="0"/>
                  <a:pt x="339" y="0"/>
                </a:cubicBezTo>
                <a:cubicBezTo>
                  <a:pt x="415" y="0"/>
                  <a:pt x="415" y="0"/>
                  <a:pt x="415" y="0"/>
                </a:cubicBezTo>
                <a:cubicBezTo>
                  <a:pt x="469" y="215"/>
                  <a:pt x="469" y="215"/>
                  <a:pt x="469" y="215"/>
                </a:cubicBezTo>
                <a:cubicBezTo>
                  <a:pt x="515" y="2"/>
                  <a:pt x="515" y="2"/>
                  <a:pt x="515" y="2"/>
                </a:cubicBezTo>
                <a:cubicBezTo>
                  <a:pt x="546" y="0"/>
                  <a:pt x="546" y="0"/>
                  <a:pt x="546" y="0"/>
                </a:cubicBezTo>
                <a:cubicBezTo>
                  <a:pt x="603" y="215"/>
                  <a:pt x="603" y="215"/>
                  <a:pt x="603" y="215"/>
                </a:cubicBezTo>
                <a:cubicBezTo>
                  <a:pt x="646" y="2"/>
                  <a:pt x="646" y="2"/>
                  <a:pt x="646" y="2"/>
                </a:cubicBezTo>
                <a:lnTo>
                  <a:pt x="678" y="0"/>
                </a:lnTo>
                <a:close/>
                <a:moveTo>
                  <a:pt x="743" y="80"/>
                </a:moveTo>
                <a:cubicBezTo>
                  <a:pt x="684" y="80"/>
                  <a:pt x="655" y="112"/>
                  <a:pt x="655" y="175"/>
                </a:cubicBezTo>
                <a:cubicBezTo>
                  <a:pt x="655" y="244"/>
                  <a:pt x="692" y="283"/>
                  <a:pt x="757" y="283"/>
                </a:cubicBezTo>
                <a:cubicBezTo>
                  <a:pt x="785" y="283"/>
                  <a:pt x="806" y="275"/>
                  <a:pt x="816" y="270"/>
                </a:cubicBezTo>
                <a:cubicBezTo>
                  <a:pt x="816" y="248"/>
                  <a:pt x="816" y="248"/>
                  <a:pt x="816" y="248"/>
                </a:cubicBezTo>
                <a:cubicBezTo>
                  <a:pt x="813" y="249"/>
                  <a:pt x="813" y="249"/>
                  <a:pt x="813" y="249"/>
                </a:cubicBezTo>
                <a:cubicBezTo>
                  <a:pt x="809" y="251"/>
                  <a:pt x="795" y="256"/>
                  <a:pt x="776" y="256"/>
                </a:cubicBezTo>
                <a:cubicBezTo>
                  <a:pt x="724" y="256"/>
                  <a:pt x="705" y="206"/>
                  <a:pt x="704" y="163"/>
                </a:cubicBezTo>
                <a:cubicBezTo>
                  <a:pt x="820" y="163"/>
                  <a:pt x="820" y="163"/>
                  <a:pt x="820" y="163"/>
                </a:cubicBezTo>
                <a:cubicBezTo>
                  <a:pt x="820" y="160"/>
                  <a:pt x="820" y="160"/>
                  <a:pt x="820" y="160"/>
                </a:cubicBezTo>
                <a:cubicBezTo>
                  <a:pt x="820" y="107"/>
                  <a:pt x="794" y="80"/>
                  <a:pt x="743" y="80"/>
                </a:cubicBezTo>
                <a:close/>
                <a:moveTo>
                  <a:pt x="704" y="142"/>
                </a:moveTo>
                <a:cubicBezTo>
                  <a:pt x="705" y="128"/>
                  <a:pt x="713" y="99"/>
                  <a:pt x="741" y="99"/>
                </a:cubicBezTo>
                <a:cubicBezTo>
                  <a:pt x="769" y="99"/>
                  <a:pt x="774" y="125"/>
                  <a:pt x="775" y="142"/>
                </a:cubicBezTo>
                <a:lnTo>
                  <a:pt x="704" y="142"/>
                </a:lnTo>
                <a:close/>
                <a:moveTo>
                  <a:pt x="965" y="82"/>
                </a:moveTo>
                <a:cubicBezTo>
                  <a:pt x="967" y="127"/>
                  <a:pt x="967" y="127"/>
                  <a:pt x="967" y="127"/>
                </a:cubicBezTo>
                <a:cubicBezTo>
                  <a:pt x="961" y="125"/>
                  <a:pt x="961" y="125"/>
                  <a:pt x="961" y="125"/>
                </a:cubicBezTo>
                <a:cubicBezTo>
                  <a:pt x="955" y="123"/>
                  <a:pt x="949" y="121"/>
                  <a:pt x="944" y="121"/>
                </a:cubicBezTo>
                <a:cubicBezTo>
                  <a:pt x="898" y="121"/>
                  <a:pt x="893" y="162"/>
                  <a:pt x="893" y="179"/>
                </a:cubicBezTo>
                <a:cubicBezTo>
                  <a:pt x="893" y="278"/>
                  <a:pt x="893" y="278"/>
                  <a:pt x="893" y="278"/>
                </a:cubicBezTo>
                <a:cubicBezTo>
                  <a:pt x="848" y="278"/>
                  <a:pt x="848" y="278"/>
                  <a:pt x="848" y="278"/>
                </a:cubicBezTo>
                <a:cubicBezTo>
                  <a:pt x="848" y="140"/>
                  <a:pt x="848" y="140"/>
                  <a:pt x="848" y="140"/>
                </a:cubicBezTo>
                <a:cubicBezTo>
                  <a:pt x="848" y="113"/>
                  <a:pt x="843" y="107"/>
                  <a:pt x="818" y="106"/>
                </a:cubicBezTo>
                <a:cubicBezTo>
                  <a:pt x="816" y="96"/>
                  <a:pt x="816" y="96"/>
                  <a:pt x="816" y="96"/>
                </a:cubicBezTo>
                <a:cubicBezTo>
                  <a:pt x="893" y="80"/>
                  <a:pt x="893" y="80"/>
                  <a:pt x="893" y="80"/>
                </a:cubicBezTo>
                <a:cubicBezTo>
                  <a:pt x="893" y="125"/>
                  <a:pt x="893" y="125"/>
                  <a:pt x="893" y="125"/>
                </a:cubicBezTo>
                <a:cubicBezTo>
                  <a:pt x="899" y="109"/>
                  <a:pt x="913" y="80"/>
                  <a:pt x="943" y="80"/>
                </a:cubicBezTo>
                <a:cubicBezTo>
                  <a:pt x="950" y="80"/>
                  <a:pt x="958" y="81"/>
                  <a:pt x="965" y="82"/>
                </a:cubicBezTo>
                <a:close/>
                <a:moveTo>
                  <a:pt x="1134" y="160"/>
                </a:moveTo>
                <a:cubicBezTo>
                  <a:pt x="1134" y="107"/>
                  <a:pt x="1108" y="80"/>
                  <a:pt x="1056" y="80"/>
                </a:cubicBezTo>
                <a:cubicBezTo>
                  <a:pt x="998" y="80"/>
                  <a:pt x="969" y="112"/>
                  <a:pt x="969" y="175"/>
                </a:cubicBezTo>
                <a:cubicBezTo>
                  <a:pt x="969" y="244"/>
                  <a:pt x="1006" y="283"/>
                  <a:pt x="1070" y="283"/>
                </a:cubicBezTo>
                <a:cubicBezTo>
                  <a:pt x="1098" y="283"/>
                  <a:pt x="1120" y="275"/>
                  <a:pt x="1130" y="270"/>
                </a:cubicBezTo>
                <a:cubicBezTo>
                  <a:pt x="1130" y="248"/>
                  <a:pt x="1130" y="248"/>
                  <a:pt x="1130" y="248"/>
                </a:cubicBezTo>
                <a:cubicBezTo>
                  <a:pt x="1127" y="249"/>
                  <a:pt x="1127" y="249"/>
                  <a:pt x="1127" y="249"/>
                </a:cubicBezTo>
                <a:cubicBezTo>
                  <a:pt x="1119" y="253"/>
                  <a:pt x="1105" y="256"/>
                  <a:pt x="1089" y="256"/>
                </a:cubicBezTo>
                <a:cubicBezTo>
                  <a:pt x="1038" y="256"/>
                  <a:pt x="1019" y="206"/>
                  <a:pt x="1018" y="163"/>
                </a:cubicBezTo>
                <a:cubicBezTo>
                  <a:pt x="1134" y="163"/>
                  <a:pt x="1134" y="163"/>
                  <a:pt x="1134" y="163"/>
                </a:cubicBezTo>
                <a:lnTo>
                  <a:pt x="1134" y="160"/>
                </a:lnTo>
                <a:close/>
                <a:moveTo>
                  <a:pt x="1018" y="142"/>
                </a:moveTo>
                <a:cubicBezTo>
                  <a:pt x="1019" y="128"/>
                  <a:pt x="1026" y="99"/>
                  <a:pt x="1055" y="99"/>
                </a:cubicBezTo>
                <a:cubicBezTo>
                  <a:pt x="1083" y="99"/>
                  <a:pt x="1088" y="125"/>
                  <a:pt x="1088" y="142"/>
                </a:cubicBezTo>
                <a:lnTo>
                  <a:pt x="1018" y="1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800" dirty="0"/>
          </a:p>
        </p:txBody>
      </p:sp>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47714" y="663755"/>
            <a:ext cx="10929923" cy="315912"/>
          </a:xfrm>
          <a:prstGeom prst="rect">
            <a:avLst/>
          </a:prstGeom>
        </p:spPr>
        <p:txBody>
          <a:bodyPr vert="horz" lIns="0" tIns="0" rIns="0" bIns="0" rtlCol="0" anchor="b"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514351" y="1598567"/>
            <a:ext cx="11165396" cy="4408904"/>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10858723" y="6383793"/>
            <a:ext cx="821024" cy="133746"/>
          </a:xfrm>
          <a:prstGeom prst="rect">
            <a:avLst/>
          </a:prstGeom>
        </p:spPr>
        <p:txBody>
          <a:bodyPr vert="horz" wrap="none" lIns="0" tIns="0" rIns="0" bIns="0" rtlCol="0" anchor="t" anchorCtr="0"/>
          <a:lstStyle>
            <a:lvl1pPr algn="r">
              <a:defRPr sz="800">
                <a:solidFill>
                  <a:schemeClr val="tx1"/>
                </a:solidFill>
              </a:defRPr>
            </a:lvl1pPr>
          </a:lstStyle>
          <a:p>
            <a:fld id="{730C5754-3077-45AD-9B8F-9BF8E80B1C16}" type="datetime1">
              <a:rPr lang="en-AU" smtClean="0"/>
              <a:t>20/05/2025</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1060471" y="6383793"/>
            <a:ext cx="4105122" cy="133746"/>
          </a:xfrm>
          <a:prstGeom prst="rect">
            <a:avLst/>
          </a:prstGeom>
        </p:spPr>
        <p:txBody>
          <a:bodyPr vert="horz" wrap="none" lIns="0" tIns="0" rIns="0" bIns="0" rtlCol="0" anchor="t" anchorCtr="0"/>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747715" y="6383793"/>
            <a:ext cx="246307" cy="133746"/>
          </a:xfrm>
          <a:prstGeom prst="rect">
            <a:avLst/>
          </a:prstGeom>
        </p:spPr>
        <p:txBody>
          <a:bodyPr vert="horz" wrap="none" lIns="0" tIns="0" rIns="0" bIns="0" rtlCol="0" anchor="t" anchorCtr="0"/>
          <a:lstStyle>
            <a:lvl1pPr algn="l">
              <a:defRPr sz="800" b="1">
                <a:solidFill>
                  <a:schemeClr val="tx1"/>
                </a:solidFill>
              </a:defRPr>
            </a:lvl1pPr>
          </a:lstStyle>
          <a:p>
            <a:fld id="{E6316B6A-336A-44FF-82DA-A4D1594FA055}" type="slidenum">
              <a:rPr lang="en-AU" smtClean="0"/>
              <a:pPr/>
              <a:t>‹#›</a:t>
            </a:fld>
            <a:endParaRPr lang="en-AU" dirty="0"/>
          </a:p>
        </p:txBody>
      </p:sp>
      <p:cxnSp>
        <p:nvCxnSpPr>
          <p:cNvPr id="11" name="Straight Connector 10">
            <a:extLst>
              <a:ext uri="{FF2B5EF4-FFF2-40B4-BE49-F238E27FC236}">
                <a16:creationId xmlns:a16="http://schemas.microsoft.com/office/drawing/2014/main" id="{C279799A-BB46-483B-8218-45F859004C8D}"/>
              </a:ext>
            </a:extLst>
          </p:cNvPr>
          <p:cNvCxnSpPr>
            <a:cxnSpLocks/>
          </p:cNvCxnSpPr>
          <p:nvPr userDrawn="1"/>
        </p:nvCxnSpPr>
        <p:spPr>
          <a:xfrm>
            <a:off x="514350" y="0"/>
            <a:ext cx="0" cy="114304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F6984F-17E2-40CB-A8A3-3D11C029C4F1}"/>
              </a:ext>
            </a:extLst>
          </p:cNvPr>
          <p:cNvCxnSpPr>
            <a:cxnSpLocks/>
          </p:cNvCxnSpPr>
          <p:nvPr userDrawn="1"/>
        </p:nvCxnSpPr>
        <p:spPr>
          <a:xfrm>
            <a:off x="514350" y="6400780"/>
            <a:ext cx="0" cy="4572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62707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Lst>
  <p:hf hdr="0" dt="0"/>
  <p:txStyles>
    <p:titleStyle>
      <a:lvl1pPr algn="l" defTabSz="1007829"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230374" indent="-230374" algn="l" defTabSz="1007829" rtl="0" eaLnBrk="1" latinLnBrk="0" hangingPunct="1">
        <a:lnSpc>
          <a:spcPct val="100000"/>
        </a:lnSpc>
        <a:spcBef>
          <a:spcPts val="1200"/>
        </a:spcBef>
        <a:buFont typeface="Arial" panose="020B0604020202020204" pitchFamily="34" charset="0"/>
        <a:buChar char="–"/>
        <a:defRPr sz="1100" kern="1200">
          <a:solidFill>
            <a:schemeClr val="tx1"/>
          </a:solidFill>
          <a:latin typeface="+mn-lt"/>
          <a:ea typeface="+mn-ea"/>
          <a:cs typeface="+mn-cs"/>
        </a:defRPr>
      </a:lvl1pPr>
      <a:lvl2pPr marL="46074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2pPr>
      <a:lvl3pPr marL="69112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3pPr>
      <a:lvl4pPr marL="92149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4pPr>
      <a:lvl5pPr marL="1151870"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5pPr>
      <a:lvl6pPr marL="1382244"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6pPr>
      <a:lvl7pPr marL="161261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7pPr>
      <a:lvl8pPr marL="184299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8pPr>
      <a:lvl9pPr marL="207336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1007829" rtl="0" eaLnBrk="1" latinLnBrk="0" hangingPunct="1">
        <a:defRPr sz="1984" kern="1200">
          <a:solidFill>
            <a:schemeClr val="tx1"/>
          </a:solidFill>
          <a:latin typeface="+mn-lt"/>
          <a:ea typeface="+mn-ea"/>
          <a:cs typeface="+mn-cs"/>
        </a:defRPr>
      </a:lvl1pPr>
      <a:lvl2pPr marL="503916" algn="l" defTabSz="1007829" rtl="0" eaLnBrk="1" latinLnBrk="0" hangingPunct="1">
        <a:defRPr sz="1984" kern="1200">
          <a:solidFill>
            <a:schemeClr val="tx1"/>
          </a:solidFill>
          <a:latin typeface="+mn-lt"/>
          <a:ea typeface="+mn-ea"/>
          <a:cs typeface="+mn-cs"/>
        </a:defRPr>
      </a:lvl2pPr>
      <a:lvl3pPr marL="1007829" algn="l" defTabSz="1007829" rtl="0" eaLnBrk="1" latinLnBrk="0" hangingPunct="1">
        <a:defRPr sz="1984" kern="1200">
          <a:solidFill>
            <a:schemeClr val="tx1"/>
          </a:solidFill>
          <a:latin typeface="+mn-lt"/>
          <a:ea typeface="+mn-ea"/>
          <a:cs typeface="+mn-cs"/>
        </a:defRPr>
      </a:lvl3pPr>
      <a:lvl4pPr marL="1511744" algn="l" defTabSz="1007829" rtl="0" eaLnBrk="1" latinLnBrk="0" hangingPunct="1">
        <a:defRPr sz="1984" kern="1200">
          <a:solidFill>
            <a:schemeClr val="tx1"/>
          </a:solidFill>
          <a:latin typeface="+mn-lt"/>
          <a:ea typeface="+mn-ea"/>
          <a:cs typeface="+mn-cs"/>
        </a:defRPr>
      </a:lvl4pPr>
      <a:lvl5pPr marL="2015658" algn="l" defTabSz="1007829" rtl="0" eaLnBrk="1" latinLnBrk="0" hangingPunct="1">
        <a:defRPr sz="1984" kern="1200">
          <a:solidFill>
            <a:schemeClr val="tx1"/>
          </a:solidFill>
          <a:latin typeface="+mn-lt"/>
          <a:ea typeface="+mn-ea"/>
          <a:cs typeface="+mn-cs"/>
        </a:defRPr>
      </a:lvl5pPr>
      <a:lvl6pPr marL="2519574" algn="l" defTabSz="1007829" rtl="0" eaLnBrk="1" latinLnBrk="0" hangingPunct="1">
        <a:defRPr sz="1984" kern="1200">
          <a:solidFill>
            <a:schemeClr val="tx1"/>
          </a:solidFill>
          <a:latin typeface="+mn-lt"/>
          <a:ea typeface="+mn-ea"/>
          <a:cs typeface="+mn-cs"/>
        </a:defRPr>
      </a:lvl6pPr>
      <a:lvl7pPr marL="3023487" algn="l" defTabSz="1007829" rtl="0" eaLnBrk="1" latinLnBrk="0" hangingPunct="1">
        <a:defRPr sz="1984" kern="1200">
          <a:solidFill>
            <a:schemeClr val="tx1"/>
          </a:solidFill>
          <a:latin typeface="+mn-lt"/>
          <a:ea typeface="+mn-ea"/>
          <a:cs typeface="+mn-cs"/>
        </a:defRPr>
      </a:lvl7pPr>
      <a:lvl8pPr marL="3527403" algn="l" defTabSz="1007829" rtl="0" eaLnBrk="1" latinLnBrk="0" hangingPunct="1">
        <a:defRPr sz="1984" kern="1200">
          <a:solidFill>
            <a:schemeClr val="tx1"/>
          </a:solidFill>
          <a:latin typeface="+mn-lt"/>
          <a:ea typeface="+mn-ea"/>
          <a:cs typeface="+mn-cs"/>
        </a:defRPr>
      </a:lvl8pPr>
      <a:lvl9pPr marL="4031316" algn="l" defTabSz="1007829"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512400" y="663755"/>
            <a:ext cx="10765810" cy="315912"/>
          </a:xfrm>
          <a:prstGeom prst="rect">
            <a:avLst/>
          </a:prstGeom>
        </p:spPr>
        <p:txBody>
          <a:bodyPr vert="horz" lIns="0" tIns="0" rIns="0" bIns="0" rtlCol="0" anchor="b"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512400" y="1598567"/>
            <a:ext cx="11167200" cy="4408904"/>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10797414" y="6383793"/>
            <a:ext cx="821024" cy="133746"/>
          </a:xfrm>
          <a:prstGeom prst="rect">
            <a:avLst/>
          </a:prstGeom>
        </p:spPr>
        <p:txBody>
          <a:bodyPr vert="horz" wrap="none" lIns="0" tIns="0" rIns="0" bIns="0" rtlCol="0" anchor="t" anchorCtr="0"/>
          <a:lstStyle>
            <a:lvl1pPr algn="r">
              <a:defRPr sz="800">
                <a:solidFill>
                  <a:schemeClr val="tx1"/>
                </a:solidFill>
              </a:defRPr>
            </a:lvl1pPr>
          </a:lstStyle>
          <a:p>
            <a:fld id="{797623A5-1819-4542-90BB-AE053A58DEFD}" type="datetime1">
              <a:rPr lang="en-AU" smtClean="0"/>
              <a:t>20/05/2025</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1150959" y="6383793"/>
            <a:ext cx="4105122" cy="133746"/>
          </a:xfrm>
          <a:prstGeom prst="rect">
            <a:avLst/>
          </a:prstGeom>
        </p:spPr>
        <p:txBody>
          <a:bodyPr vert="horz" wrap="none" lIns="0" tIns="0" rIns="0" bIns="0" rtlCol="0" anchor="t" anchorCtr="0"/>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838203" y="6383793"/>
            <a:ext cx="246307" cy="133746"/>
          </a:xfrm>
          <a:prstGeom prst="rect">
            <a:avLst/>
          </a:prstGeom>
        </p:spPr>
        <p:txBody>
          <a:bodyPr vert="horz" wrap="none" lIns="0" tIns="0" rIns="0" bIns="0" rtlCol="0" anchor="t" anchorCtr="0"/>
          <a:lstStyle>
            <a:lvl1pPr algn="l">
              <a:defRPr sz="800" b="1">
                <a:solidFill>
                  <a:schemeClr val="tx1"/>
                </a:solidFill>
              </a:defRPr>
            </a:lvl1pPr>
          </a:lstStyle>
          <a:p>
            <a:fld id="{E6316B6A-336A-44FF-82DA-A4D1594FA055}" type="slidenum">
              <a:rPr lang="en-AU" smtClean="0"/>
              <a:pPr/>
              <a:t>‹#›</a:t>
            </a:fld>
            <a:endParaRPr lang="en-AU" dirty="0"/>
          </a:p>
        </p:txBody>
      </p:sp>
      <p:sp>
        <p:nvSpPr>
          <p:cNvPr id="19" name="Freeform 5">
            <a:extLst>
              <a:ext uri="{FF2B5EF4-FFF2-40B4-BE49-F238E27FC236}">
                <a16:creationId xmlns:a16="http://schemas.microsoft.com/office/drawing/2014/main" id="{F670B0C6-1A23-4447-8EAF-8FB13E4FBD90}"/>
              </a:ext>
            </a:extLst>
          </p:cNvPr>
          <p:cNvSpPr>
            <a:spLocks noEditPoints="1"/>
          </p:cNvSpPr>
          <p:nvPr userDrawn="1"/>
        </p:nvSpPr>
        <p:spPr bwMode="auto">
          <a:xfrm>
            <a:off x="852629" y="261275"/>
            <a:ext cx="820040" cy="165618"/>
          </a:xfrm>
          <a:custGeom>
            <a:avLst/>
            <a:gdLst>
              <a:gd name="T0" fmla="*/ 360 w 1134"/>
              <a:gd name="T1" fmla="*/ 69 h 283"/>
              <a:gd name="T2" fmla="*/ 141 w 1134"/>
              <a:gd name="T3" fmla="*/ 0 h 283"/>
              <a:gd name="T4" fmla="*/ 57 w 1134"/>
              <a:gd name="T5" fmla="*/ 22 h 283"/>
              <a:gd name="T6" fmla="*/ 95 w 1134"/>
              <a:gd name="T7" fmla="*/ 56 h 283"/>
              <a:gd name="T8" fmla="*/ 74 w 1134"/>
              <a:gd name="T9" fmla="*/ 259 h 283"/>
              <a:gd name="T10" fmla="*/ 53 w 1134"/>
              <a:gd name="T11" fmla="*/ 231 h 283"/>
              <a:gd name="T12" fmla="*/ 0 w 1134"/>
              <a:gd name="T13" fmla="*/ 233 h 283"/>
              <a:gd name="T14" fmla="*/ 145 w 1134"/>
              <a:gd name="T15" fmla="*/ 190 h 283"/>
              <a:gd name="T16" fmla="*/ 177 w 1134"/>
              <a:gd name="T17" fmla="*/ 58 h 283"/>
              <a:gd name="T18" fmla="*/ 256 w 1134"/>
              <a:gd name="T19" fmla="*/ 278 h 283"/>
              <a:gd name="T20" fmla="*/ 317 w 1134"/>
              <a:gd name="T21" fmla="*/ 130 h 283"/>
              <a:gd name="T22" fmla="*/ 256 w 1134"/>
              <a:gd name="T23" fmla="*/ 24 h 283"/>
              <a:gd name="T24" fmla="*/ 252 w 1134"/>
              <a:gd name="T25" fmla="*/ 120 h 283"/>
              <a:gd name="T26" fmla="*/ 227 w 1134"/>
              <a:gd name="T27" fmla="*/ 43 h 283"/>
              <a:gd name="T28" fmla="*/ 227 w 1134"/>
              <a:gd name="T29" fmla="*/ 240 h 283"/>
              <a:gd name="T30" fmla="*/ 261 w 1134"/>
              <a:gd name="T31" fmla="*/ 144 h 283"/>
              <a:gd name="T32" fmla="*/ 263 w 1134"/>
              <a:gd name="T33" fmla="*/ 254 h 283"/>
              <a:gd name="T34" fmla="*/ 620 w 1134"/>
              <a:gd name="T35" fmla="*/ 278 h 283"/>
              <a:gd name="T36" fmla="*/ 524 w 1134"/>
              <a:gd name="T37" fmla="*/ 68 h 283"/>
              <a:gd name="T38" fmla="*/ 439 w 1134"/>
              <a:gd name="T39" fmla="*/ 278 h 283"/>
              <a:gd name="T40" fmla="*/ 344 w 1134"/>
              <a:gd name="T41" fmla="*/ 15 h 283"/>
              <a:gd name="T42" fmla="*/ 339 w 1134"/>
              <a:gd name="T43" fmla="*/ 12 h 283"/>
              <a:gd name="T44" fmla="*/ 415 w 1134"/>
              <a:gd name="T45" fmla="*/ 0 h 283"/>
              <a:gd name="T46" fmla="*/ 515 w 1134"/>
              <a:gd name="T47" fmla="*/ 2 h 283"/>
              <a:gd name="T48" fmla="*/ 603 w 1134"/>
              <a:gd name="T49" fmla="*/ 215 h 283"/>
              <a:gd name="T50" fmla="*/ 678 w 1134"/>
              <a:gd name="T51" fmla="*/ 0 h 283"/>
              <a:gd name="T52" fmla="*/ 655 w 1134"/>
              <a:gd name="T53" fmla="*/ 175 h 283"/>
              <a:gd name="T54" fmla="*/ 816 w 1134"/>
              <a:gd name="T55" fmla="*/ 270 h 283"/>
              <a:gd name="T56" fmla="*/ 813 w 1134"/>
              <a:gd name="T57" fmla="*/ 249 h 283"/>
              <a:gd name="T58" fmla="*/ 704 w 1134"/>
              <a:gd name="T59" fmla="*/ 163 h 283"/>
              <a:gd name="T60" fmla="*/ 820 w 1134"/>
              <a:gd name="T61" fmla="*/ 160 h 283"/>
              <a:gd name="T62" fmla="*/ 704 w 1134"/>
              <a:gd name="T63" fmla="*/ 142 h 283"/>
              <a:gd name="T64" fmla="*/ 775 w 1134"/>
              <a:gd name="T65" fmla="*/ 142 h 283"/>
              <a:gd name="T66" fmla="*/ 965 w 1134"/>
              <a:gd name="T67" fmla="*/ 82 h 283"/>
              <a:gd name="T68" fmla="*/ 961 w 1134"/>
              <a:gd name="T69" fmla="*/ 125 h 283"/>
              <a:gd name="T70" fmla="*/ 893 w 1134"/>
              <a:gd name="T71" fmla="*/ 179 h 283"/>
              <a:gd name="T72" fmla="*/ 848 w 1134"/>
              <a:gd name="T73" fmla="*/ 278 h 283"/>
              <a:gd name="T74" fmla="*/ 818 w 1134"/>
              <a:gd name="T75" fmla="*/ 106 h 283"/>
              <a:gd name="T76" fmla="*/ 893 w 1134"/>
              <a:gd name="T77" fmla="*/ 80 h 283"/>
              <a:gd name="T78" fmla="*/ 943 w 1134"/>
              <a:gd name="T79" fmla="*/ 80 h 283"/>
              <a:gd name="T80" fmla="*/ 1134 w 1134"/>
              <a:gd name="T81" fmla="*/ 160 h 283"/>
              <a:gd name="T82" fmla="*/ 969 w 1134"/>
              <a:gd name="T83" fmla="*/ 175 h 283"/>
              <a:gd name="T84" fmla="*/ 1130 w 1134"/>
              <a:gd name="T85" fmla="*/ 270 h 283"/>
              <a:gd name="T86" fmla="*/ 1127 w 1134"/>
              <a:gd name="T87" fmla="*/ 249 h 283"/>
              <a:gd name="T88" fmla="*/ 1018 w 1134"/>
              <a:gd name="T89" fmla="*/ 163 h 283"/>
              <a:gd name="T90" fmla="*/ 1134 w 1134"/>
              <a:gd name="T91" fmla="*/ 160 h 283"/>
              <a:gd name="T92" fmla="*/ 1055 w 1134"/>
              <a:gd name="T93" fmla="*/ 99 h 283"/>
              <a:gd name="T94" fmla="*/ 1018 w 1134"/>
              <a:gd name="T95" fmla="*/ 14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4" h="283">
                <a:moveTo>
                  <a:pt x="317" y="130"/>
                </a:moveTo>
                <a:cubicBezTo>
                  <a:pt x="345" y="119"/>
                  <a:pt x="360" y="98"/>
                  <a:pt x="360" y="69"/>
                </a:cubicBezTo>
                <a:cubicBezTo>
                  <a:pt x="360" y="23"/>
                  <a:pt x="327" y="0"/>
                  <a:pt x="262" y="0"/>
                </a:cubicBezTo>
                <a:cubicBezTo>
                  <a:pt x="141" y="0"/>
                  <a:pt x="141" y="0"/>
                  <a:pt x="141" y="0"/>
                </a:cubicBezTo>
                <a:cubicBezTo>
                  <a:pt x="55" y="11"/>
                  <a:pt x="55" y="11"/>
                  <a:pt x="55" y="11"/>
                </a:cubicBezTo>
                <a:cubicBezTo>
                  <a:pt x="57" y="22"/>
                  <a:pt x="57" y="22"/>
                  <a:pt x="57" y="22"/>
                </a:cubicBezTo>
                <a:cubicBezTo>
                  <a:pt x="65" y="23"/>
                  <a:pt x="65" y="23"/>
                  <a:pt x="65" y="23"/>
                </a:cubicBezTo>
                <a:cubicBezTo>
                  <a:pt x="95" y="27"/>
                  <a:pt x="95" y="27"/>
                  <a:pt x="95" y="56"/>
                </a:cubicBezTo>
                <a:cubicBezTo>
                  <a:pt x="95" y="190"/>
                  <a:pt x="95" y="190"/>
                  <a:pt x="95" y="190"/>
                </a:cubicBezTo>
                <a:cubicBezTo>
                  <a:pt x="95" y="243"/>
                  <a:pt x="94" y="259"/>
                  <a:pt x="74" y="259"/>
                </a:cubicBezTo>
                <a:cubicBezTo>
                  <a:pt x="54" y="259"/>
                  <a:pt x="54" y="244"/>
                  <a:pt x="53" y="233"/>
                </a:cubicBezTo>
                <a:cubicBezTo>
                  <a:pt x="53" y="231"/>
                  <a:pt x="53" y="231"/>
                  <a:pt x="53" y="231"/>
                </a:cubicBezTo>
                <a:cubicBezTo>
                  <a:pt x="0" y="231"/>
                  <a:pt x="0" y="231"/>
                  <a:pt x="0" y="231"/>
                </a:cubicBezTo>
                <a:cubicBezTo>
                  <a:pt x="0" y="233"/>
                  <a:pt x="0" y="233"/>
                  <a:pt x="0" y="233"/>
                </a:cubicBezTo>
                <a:cubicBezTo>
                  <a:pt x="3" y="267"/>
                  <a:pt x="23" y="283"/>
                  <a:pt x="64" y="283"/>
                </a:cubicBezTo>
                <a:cubicBezTo>
                  <a:pt x="135" y="283"/>
                  <a:pt x="145" y="238"/>
                  <a:pt x="145" y="190"/>
                </a:cubicBezTo>
                <a:cubicBezTo>
                  <a:pt x="145" y="15"/>
                  <a:pt x="145" y="15"/>
                  <a:pt x="145" y="15"/>
                </a:cubicBezTo>
                <a:cubicBezTo>
                  <a:pt x="177" y="20"/>
                  <a:pt x="177" y="21"/>
                  <a:pt x="177" y="58"/>
                </a:cubicBezTo>
                <a:cubicBezTo>
                  <a:pt x="177" y="278"/>
                  <a:pt x="177" y="278"/>
                  <a:pt x="177" y="278"/>
                </a:cubicBezTo>
                <a:cubicBezTo>
                  <a:pt x="256" y="278"/>
                  <a:pt x="256" y="278"/>
                  <a:pt x="256" y="278"/>
                </a:cubicBezTo>
                <a:cubicBezTo>
                  <a:pt x="288" y="278"/>
                  <a:pt x="374" y="278"/>
                  <a:pt x="374" y="203"/>
                </a:cubicBezTo>
                <a:cubicBezTo>
                  <a:pt x="374" y="164"/>
                  <a:pt x="355" y="140"/>
                  <a:pt x="317" y="130"/>
                </a:cubicBezTo>
                <a:close/>
                <a:moveTo>
                  <a:pt x="227" y="43"/>
                </a:moveTo>
                <a:cubicBezTo>
                  <a:pt x="227" y="26"/>
                  <a:pt x="231" y="24"/>
                  <a:pt x="256" y="24"/>
                </a:cubicBezTo>
                <a:cubicBezTo>
                  <a:pt x="294" y="24"/>
                  <a:pt x="311" y="38"/>
                  <a:pt x="311" y="71"/>
                </a:cubicBezTo>
                <a:cubicBezTo>
                  <a:pt x="311" y="104"/>
                  <a:pt x="292" y="120"/>
                  <a:pt x="252" y="120"/>
                </a:cubicBezTo>
                <a:cubicBezTo>
                  <a:pt x="227" y="120"/>
                  <a:pt x="227" y="120"/>
                  <a:pt x="227" y="120"/>
                </a:cubicBezTo>
                <a:lnTo>
                  <a:pt x="227" y="43"/>
                </a:lnTo>
                <a:close/>
                <a:moveTo>
                  <a:pt x="263" y="254"/>
                </a:moveTo>
                <a:cubicBezTo>
                  <a:pt x="239" y="254"/>
                  <a:pt x="227" y="254"/>
                  <a:pt x="227" y="240"/>
                </a:cubicBezTo>
                <a:cubicBezTo>
                  <a:pt x="227" y="144"/>
                  <a:pt x="227" y="144"/>
                  <a:pt x="227" y="144"/>
                </a:cubicBezTo>
                <a:cubicBezTo>
                  <a:pt x="261" y="144"/>
                  <a:pt x="261" y="144"/>
                  <a:pt x="261" y="144"/>
                </a:cubicBezTo>
                <a:cubicBezTo>
                  <a:pt x="285" y="144"/>
                  <a:pt x="325" y="150"/>
                  <a:pt x="325" y="196"/>
                </a:cubicBezTo>
                <a:cubicBezTo>
                  <a:pt x="325" y="236"/>
                  <a:pt x="306" y="254"/>
                  <a:pt x="263" y="254"/>
                </a:cubicBezTo>
                <a:close/>
                <a:moveTo>
                  <a:pt x="678" y="0"/>
                </a:moveTo>
                <a:cubicBezTo>
                  <a:pt x="620" y="278"/>
                  <a:pt x="620" y="278"/>
                  <a:pt x="620" y="278"/>
                </a:cubicBezTo>
                <a:cubicBezTo>
                  <a:pt x="579" y="278"/>
                  <a:pt x="579" y="278"/>
                  <a:pt x="579" y="278"/>
                </a:cubicBezTo>
                <a:cubicBezTo>
                  <a:pt x="524" y="68"/>
                  <a:pt x="524" y="68"/>
                  <a:pt x="524" y="68"/>
                </a:cubicBezTo>
                <a:cubicBezTo>
                  <a:pt x="479" y="277"/>
                  <a:pt x="479" y="277"/>
                  <a:pt x="479" y="277"/>
                </a:cubicBezTo>
                <a:cubicBezTo>
                  <a:pt x="439" y="278"/>
                  <a:pt x="439" y="278"/>
                  <a:pt x="439" y="278"/>
                </a:cubicBezTo>
                <a:cubicBezTo>
                  <a:pt x="385" y="55"/>
                  <a:pt x="385" y="55"/>
                  <a:pt x="385" y="55"/>
                </a:cubicBezTo>
                <a:cubicBezTo>
                  <a:pt x="377" y="21"/>
                  <a:pt x="374" y="21"/>
                  <a:pt x="344" y="15"/>
                </a:cubicBezTo>
                <a:cubicBezTo>
                  <a:pt x="342" y="14"/>
                  <a:pt x="342" y="14"/>
                  <a:pt x="342" y="14"/>
                </a:cubicBezTo>
                <a:cubicBezTo>
                  <a:pt x="339" y="12"/>
                  <a:pt x="339" y="12"/>
                  <a:pt x="339" y="12"/>
                </a:cubicBezTo>
                <a:cubicBezTo>
                  <a:pt x="339" y="0"/>
                  <a:pt x="339" y="0"/>
                  <a:pt x="339" y="0"/>
                </a:cubicBezTo>
                <a:cubicBezTo>
                  <a:pt x="415" y="0"/>
                  <a:pt x="415" y="0"/>
                  <a:pt x="415" y="0"/>
                </a:cubicBezTo>
                <a:cubicBezTo>
                  <a:pt x="469" y="215"/>
                  <a:pt x="469" y="215"/>
                  <a:pt x="469" y="215"/>
                </a:cubicBezTo>
                <a:cubicBezTo>
                  <a:pt x="515" y="2"/>
                  <a:pt x="515" y="2"/>
                  <a:pt x="515" y="2"/>
                </a:cubicBezTo>
                <a:cubicBezTo>
                  <a:pt x="546" y="0"/>
                  <a:pt x="546" y="0"/>
                  <a:pt x="546" y="0"/>
                </a:cubicBezTo>
                <a:cubicBezTo>
                  <a:pt x="603" y="215"/>
                  <a:pt x="603" y="215"/>
                  <a:pt x="603" y="215"/>
                </a:cubicBezTo>
                <a:cubicBezTo>
                  <a:pt x="646" y="2"/>
                  <a:pt x="646" y="2"/>
                  <a:pt x="646" y="2"/>
                </a:cubicBezTo>
                <a:lnTo>
                  <a:pt x="678" y="0"/>
                </a:lnTo>
                <a:close/>
                <a:moveTo>
                  <a:pt x="743" y="80"/>
                </a:moveTo>
                <a:cubicBezTo>
                  <a:pt x="684" y="80"/>
                  <a:pt x="655" y="112"/>
                  <a:pt x="655" y="175"/>
                </a:cubicBezTo>
                <a:cubicBezTo>
                  <a:pt x="655" y="244"/>
                  <a:pt x="692" y="283"/>
                  <a:pt x="757" y="283"/>
                </a:cubicBezTo>
                <a:cubicBezTo>
                  <a:pt x="785" y="283"/>
                  <a:pt x="806" y="275"/>
                  <a:pt x="816" y="270"/>
                </a:cubicBezTo>
                <a:cubicBezTo>
                  <a:pt x="816" y="248"/>
                  <a:pt x="816" y="248"/>
                  <a:pt x="816" y="248"/>
                </a:cubicBezTo>
                <a:cubicBezTo>
                  <a:pt x="813" y="249"/>
                  <a:pt x="813" y="249"/>
                  <a:pt x="813" y="249"/>
                </a:cubicBezTo>
                <a:cubicBezTo>
                  <a:pt x="809" y="251"/>
                  <a:pt x="795" y="256"/>
                  <a:pt x="776" y="256"/>
                </a:cubicBezTo>
                <a:cubicBezTo>
                  <a:pt x="724" y="256"/>
                  <a:pt x="705" y="206"/>
                  <a:pt x="704" y="163"/>
                </a:cubicBezTo>
                <a:cubicBezTo>
                  <a:pt x="820" y="163"/>
                  <a:pt x="820" y="163"/>
                  <a:pt x="820" y="163"/>
                </a:cubicBezTo>
                <a:cubicBezTo>
                  <a:pt x="820" y="160"/>
                  <a:pt x="820" y="160"/>
                  <a:pt x="820" y="160"/>
                </a:cubicBezTo>
                <a:cubicBezTo>
                  <a:pt x="820" y="107"/>
                  <a:pt x="794" y="80"/>
                  <a:pt x="743" y="80"/>
                </a:cubicBezTo>
                <a:close/>
                <a:moveTo>
                  <a:pt x="704" y="142"/>
                </a:moveTo>
                <a:cubicBezTo>
                  <a:pt x="705" y="128"/>
                  <a:pt x="713" y="99"/>
                  <a:pt x="741" y="99"/>
                </a:cubicBezTo>
                <a:cubicBezTo>
                  <a:pt x="769" y="99"/>
                  <a:pt x="774" y="125"/>
                  <a:pt x="775" y="142"/>
                </a:cubicBezTo>
                <a:lnTo>
                  <a:pt x="704" y="142"/>
                </a:lnTo>
                <a:close/>
                <a:moveTo>
                  <a:pt x="965" y="82"/>
                </a:moveTo>
                <a:cubicBezTo>
                  <a:pt x="967" y="127"/>
                  <a:pt x="967" y="127"/>
                  <a:pt x="967" y="127"/>
                </a:cubicBezTo>
                <a:cubicBezTo>
                  <a:pt x="961" y="125"/>
                  <a:pt x="961" y="125"/>
                  <a:pt x="961" y="125"/>
                </a:cubicBezTo>
                <a:cubicBezTo>
                  <a:pt x="955" y="123"/>
                  <a:pt x="949" y="121"/>
                  <a:pt x="944" y="121"/>
                </a:cubicBezTo>
                <a:cubicBezTo>
                  <a:pt x="898" y="121"/>
                  <a:pt x="893" y="162"/>
                  <a:pt x="893" y="179"/>
                </a:cubicBezTo>
                <a:cubicBezTo>
                  <a:pt x="893" y="278"/>
                  <a:pt x="893" y="278"/>
                  <a:pt x="893" y="278"/>
                </a:cubicBezTo>
                <a:cubicBezTo>
                  <a:pt x="848" y="278"/>
                  <a:pt x="848" y="278"/>
                  <a:pt x="848" y="278"/>
                </a:cubicBezTo>
                <a:cubicBezTo>
                  <a:pt x="848" y="140"/>
                  <a:pt x="848" y="140"/>
                  <a:pt x="848" y="140"/>
                </a:cubicBezTo>
                <a:cubicBezTo>
                  <a:pt x="848" y="113"/>
                  <a:pt x="843" y="107"/>
                  <a:pt x="818" y="106"/>
                </a:cubicBezTo>
                <a:cubicBezTo>
                  <a:pt x="816" y="96"/>
                  <a:pt x="816" y="96"/>
                  <a:pt x="816" y="96"/>
                </a:cubicBezTo>
                <a:cubicBezTo>
                  <a:pt x="893" y="80"/>
                  <a:pt x="893" y="80"/>
                  <a:pt x="893" y="80"/>
                </a:cubicBezTo>
                <a:cubicBezTo>
                  <a:pt x="893" y="125"/>
                  <a:pt x="893" y="125"/>
                  <a:pt x="893" y="125"/>
                </a:cubicBezTo>
                <a:cubicBezTo>
                  <a:pt x="899" y="109"/>
                  <a:pt x="913" y="80"/>
                  <a:pt x="943" y="80"/>
                </a:cubicBezTo>
                <a:cubicBezTo>
                  <a:pt x="950" y="80"/>
                  <a:pt x="958" y="81"/>
                  <a:pt x="965" y="82"/>
                </a:cubicBezTo>
                <a:close/>
                <a:moveTo>
                  <a:pt x="1134" y="160"/>
                </a:moveTo>
                <a:cubicBezTo>
                  <a:pt x="1134" y="107"/>
                  <a:pt x="1108" y="80"/>
                  <a:pt x="1056" y="80"/>
                </a:cubicBezTo>
                <a:cubicBezTo>
                  <a:pt x="998" y="80"/>
                  <a:pt x="969" y="112"/>
                  <a:pt x="969" y="175"/>
                </a:cubicBezTo>
                <a:cubicBezTo>
                  <a:pt x="969" y="244"/>
                  <a:pt x="1006" y="283"/>
                  <a:pt x="1070" y="283"/>
                </a:cubicBezTo>
                <a:cubicBezTo>
                  <a:pt x="1098" y="283"/>
                  <a:pt x="1120" y="275"/>
                  <a:pt x="1130" y="270"/>
                </a:cubicBezTo>
                <a:cubicBezTo>
                  <a:pt x="1130" y="248"/>
                  <a:pt x="1130" y="248"/>
                  <a:pt x="1130" y="248"/>
                </a:cubicBezTo>
                <a:cubicBezTo>
                  <a:pt x="1127" y="249"/>
                  <a:pt x="1127" y="249"/>
                  <a:pt x="1127" y="249"/>
                </a:cubicBezTo>
                <a:cubicBezTo>
                  <a:pt x="1119" y="253"/>
                  <a:pt x="1105" y="256"/>
                  <a:pt x="1089" y="256"/>
                </a:cubicBezTo>
                <a:cubicBezTo>
                  <a:pt x="1038" y="256"/>
                  <a:pt x="1019" y="206"/>
                  <a:pt x="1018" y="163"/>
                </a:cubicBezTo>
                <a:cubicBezTo>
                  <a:pt x="1134" y="163"/>
                  <a:pt x="1134" y="163"/>
                  <a:pt x="1134" y="163"/>
                </a:cubicBezTo>
                <a:lnTo>
                  <a:pt x="1134" y="160"/>
                </a:lnTo>
                <a:close/>
                <a:moveTo>
                  <a:pt x="1018" y="142"/>
                </a:moveTo>
                <a:cubicBezTo>
                  <a:pt x="1019" y="128"/>
                  <a:pt x="1026" y="99"/>
                  <a:pt x="1055" y="99"/>
                </a:cubicBezTo>
                <a:cubicBezTo>
                  <a:pt x="1083" y="99"/>
                  <a:pt x="1088" y="125"/>
                  <a:pt x="1088" y="142"/>
                </a:cubicBezTo>
                <a:lnTo>
                  <a:pt x="1018" y="1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sz="1800" dirty="0"/>
          </a:p>
        </p:txBody>
      </p:sp>
    </p:spTree>
    <p:extLst>
      <p:ext uri="{BB962C8B-B14F-4D97-AF65-F5344CB8AC3E}">
        <p14:creationId xmlns:p14="http://schemas.microsoft.com/office/powerpoint/2010/main" val="365200603"/>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 id="2147483678" r:id="rId4"/>
    <p:sldLayoutId id="2147483681" r:id="rId5"/>
    <p:sldLayoutId id="2147483682" r:id="rId6"/>
  </p:sldLayoutIdLst>
  <p:hf hdr="0" dt="0"/>
  <p:txStyles>
    <p:titleStyle>
      <a:lvl1pPr algn="l" defTabSz="1007829"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230374" indent="-230374" algn="l" defTabSz="1007829" rtl="0" eaLnBrk="1" latinLnBrk="0" hangingPunct="1">
        <a:lnSpc>
          <a:spcPct val="100000"/>
        </a:lnSpc>
        <a:spcBef>
          <a:spcPts val="1200"/>
        </a:spcBef>
        <a:buFont typeface="Arial" panose="020B0604020202020204" pitchFamily="34" charset="0"/>
        <a:buChar char="–"/>
        <a:defRPr sz="1100" kern="1200">
          <a:solidFill>
            <a:schemeClr val="tx1"/>
          </a:solidFill>
          <a:latin typeface="+mn-lt"/>
          <a:ea typeface="+mn-ea"/>
          <a:cs typeface="+mn-cs"/>
        </a:defRPr>
      </a:lvl1pPr>
      <a:lvl2pPr marL="46074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2pPr>
      <a:lvl3pPr marL="69112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3pPr>
      <a:lvl4pPr marL="92149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4pPr>
      <a:lvl5pPr marL="1151870"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5pPr>
      <a:lvl6pPr marL="1382244"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6pPr>
      <a:lvl7pPr marL="161261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7pPr>
      <a:lvl8pPr marL="184299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8pPr>
      <a:lvl9pPr marL="207336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1007829" rtl="0" eaLnBrk="1" latinLnBrk="0" hangingPunct="1">
        <a:defRPr sz="1984" kern="1200">
          <a:solidFill>
            <a:schemeClr val="tx1"/>
          </a:solidFill>
          <a:latin typeface="+mn-lt"/>
          <a:ea typeface="+mn-ea"/>
          <a:cs typeface="+mn-cs"/>
        </a:defRPr>
      </a:lvl1pPr>
      <a:lvl2pPr marL="503916" algn="l" defTabSz="1007829" rtl="0" eaLnBrk="1" latinLnBrk="0" hangingPunct="1">
        <a:defRPr sz="1984" kern="1200">
          <a:solidFill>
            <a:schemeClr val="tx1"/>
          </a:solidFill>
          <a:latin typeface="+mn-lt"/>
          <a:ea typeface="+mn-ea"/>
          <a:cs typeface="+mn-cs"/>
        </a:defRPr>
      </a:lvl2pPr>
      <a:lvl3pPr marL="1007829" algn="l" defTabSz="1007829" rtl="0" eaLnBrk="1" latinLnBrk="0" hangingPunct="1">
        <a:defRPr sz="1984" kern="1200">
          <a:solidFill>
            <a:schemeClr val="tx1"/>
          </a:solidFill>
          <a:latin typeface="+mn-lt"/>
          <a:ea typeface="+mn-ea"/>
          <a:cs typeface="+mn-cs"/>
        </a:defRPr>
      </a:lvl3pPr>
      <a:lvl4pPr marL="1511744" algn="l" defTabSz="1007829" rtl="0" eaLnBrk="1" latinLnBrk="0" hangingPunct="1">
        <a:defRPr sz="1984" kern="1200">
          <a:solidFill>
            <a:schemeClr val="tx1"/>
          </a:solidFill>
          <a:latin typeface="+mn-lt"/>
          <a:ea typeface="+mn-ea"/>
          <a:cs typeface="+mn-cs"/>
        </a:defRPr>
      </a:lvl4pPr>
      <a:lvl5pPr marL="2015658" algn="l" defTabSz="1007829" rtl="0" eaLnBrk="1" latinLnBrk="0" hangingPunct="1">
        <a:defRPr sz="1984" kern="1200">
          <a:solidFill>
            <a:schemeClr val="tx1"/>
          </a:solidFill>
          <a:latin typeface="+mn-lt"/>
          <a:ea typeface="+mn-ea"/>
          <a:cs typeface="+mn-cs"/>
        </a:defRPr>
      </a:lvl5pPr>
      <a:lvl6pPr marL="2519574" algn="l" defTabSz="1007829" rtl="0" eaLnBrk="1" latinLnBrk="0" hangingPunct="1">
        <a:defRPr sz="1984" kern="1200">
          <a:solidFill>
            <a:schemeClr val="tx1"/>
          </a:solidFill>
          <a:latin typeface="+mn-lt"/>
          <a:ea typeface="+mn-ea"/>
          <a:cs typeface="+mn-cs"/>
        </a:defRPr>
      </a:lvl6pPr>
      <a:lvl7pPr marL="3023487" algn="l" defTabSz="1007829" rtl="0" eaLnBrk="1" latinLnBrk="0" hangingPunct="1">
        <a:defRPr sz="1984" kern="1200">
          <a:solidFill>
            <a:schemeClr val="tx1"/>
          </a:solidFill>
          <a:latin typeface="+mn-lt"/>
          <a:ea typeface="+mn-ea"/>
          <a:cs typeface="+mn-cs"/>
        </a:defRPr>
      </a:lvl7pPr>
      <a:lvl8pPr marL="3527403" algn="l" defTabSz="1007829" rtl="0" eaLnBrk="1" latinLnBrk="0" hangingPunct="1">
        <a:defRPr sz="1984" kern="1200">
          <a:solidFill>
            <a:schemeClr val="tx1"/>
          </a:solidFill>
          <a:latin typeface="+mn-lt"/>
          <a:ea typeface="+mn-ea"/>
          <a:cs typeface="+mn-cs"/>
        </a:defRPr>
      </a:lvl8pPr>
      <a:lvl9pPr marL="4031316" algn="l" defTabSz="1007829"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4218B0E7-1AEF-4804-9C4F-FE4B5A52A5F6}"/>
              </a:ext>
            </a:extLst>
          </p:cNvPr>
          <p:cNvPicPr>
            <a:picLocks noGrp="1" noChangeAspect="1"/>
          </p:cNvPicPr>
          <p:nvPr>
            <p:ph type="pic" sz="quarter" idx="37"/>
          </p:nvPr>
        </p:nvPicPr>
        <p:blipFill>
          <a:blip r:embed="rId2"/>
          <a:srcRect t="7813" b="7813"/>
          <a:stretch/>
        </p:blipFill>
        <p:spPr/>
      </p:pic>
      <p:sp>
        <p:nvSpPr>
          <p:cNvPr id="4" name="Subtitle 3">
            <a:extLst>
              <a:ext uri="{FF2B5EF4-FFF2-40B4-BE49-F238E27FC236}">
                <a16:creationId xmlns:a16="http://schemas.microsoft.com/office/drawing/2014/main" id="{13724BF6-5680-46D4-89EC-267A64432CD0}"/>
              </a:ext>
            </a:extLst>
          </p:cNvPr>
          <p:cNvSpPr>
            <a:spLocks noGrp="1"/>
          </p:cNvSpPr>
          <p:nvPr>
            <p:ph type="subTitle" idx="1"/>
          </p:nvPr>
        </p:nvSpPr>
        <p:spPr>
          <a:xfrm>
            <a:off x="862075" y="3057679"/>
            <a:ext cx="3912148" cy="876389"/>
          </a:xfrm>
        </p:spPr>
        <p:txBody>
          <a:bodyPr/>
          <a:lstStyle/>
          <a:p>
            <a:r>
              <a:rPr lang="en-AU" sz="2400" dirty="0">
                <a:latin typeface="Playfair Display Medium" pitchFamily="2" charset="0"/>
              </a:rPr>
              <a:t>Private Equity Workshop</a:t>
            </a:r>
          </a:p>
          <a:p>
            <a:pPr algn="r"/>
            <a:endParaRPr lang="en-AU" sz="1452" dirty="0">
              <a:latin typeface="Playfair Display Medium" pitchFamily="2" charset="0"/>
            </a:endParaRPr>
          </a:p>
          <a:p>
            <a:r>
              <a:rPr lang="en-AU" sz="1452" dirty="0">
                <a:latin typeface="Playfair Display Medium" pitchFamily="2" charset="0"/>
              </a:rPr>
              <a:t>May 2025</a:t>
            </a:r>
          </a:p>
        </p:txBody>
      </p:sp>
      <p:sp>
        <p:nvSpPr>
          <p:cNvPr id="8" name="Text Placeholder 4">
            <a:extLst>
              <a:ext uri="{FF2B5EF4-FFF2-40B4-BE49-F238E27FC236}">
                <a16:creationId xmlns:a16="http://schemas.microsoft.com/office/drawing/2014/main" id="{29212587-1248-EC22-EDF6-D6627D0B1099}"/>
              </a:ext>
            </a:extLst>
          </p:cNvPr>
          <p:cNvSpPr>
            <a:spLocks noGrp="1"/>
          </p:cNvSpPr>
          <p:nvPr>
            <p:ph type="body" sz="quarter" idx="3"/>
          </p:nvPr>
        </p:nvSpPr>
        <p:spPr>
          <a:xfrm>
            <a:off x="756000" y="505420"/>
            <a:ext cx="1260000" cy="313200"/>
          </a:xfrm>
        </p:spPr>
        <p:txBody>
          <a:bodyPr/>
          <a:lstStyle/>
          <a:p>
            <a:r>
              <a:rPr lang="en-AU" dirty="0"/>
              <a:t> </a:t>
            </a:r>
          </a:p>
        </p:txBody>
      </p:sp>
      <p:sp>
        <p:nvSpPr>
          <p:cNvPr id="6" name="Text Placeholder 5">
            <a:extLst>
              <a:ext uri="{FF2B5EF4-FFF2-40B4-BE49-F238E27FC236}">
                <a16:creationId xmlns:a16="http://schemas.microsoft.com/office/drawing/2014/main" id="{AFEADF07-61D2-4AB7-A6CA-AAC6B337FAC7}"/>
              </a:ext>
            </a:extLst>
          </p:cNvPr>
          <p:cNvSpPr>
            <a:spLocks noGrp="1"/>
          </p:cNvSpPr>
          <p:nvPr>
            <p:ph type="body" sz="quarter" idx="10"/>
          </p:nvPr>
        </p:nvSpPr>
        <p:spPr/>
        <p:txBody>
          <a:bodyPr/>
          <a:lstStyle/>
          <a:p>
            <a:r>
              <a:rPr lang="en-AU" dirty="0"/>
              <a:t> </a:t>
            </a:r>
          </a:p>
        </p:txBody>
      </p:sp>
      <p:pic>
        <p:nvPicPr>
          <p:cNvPr id="2" name="Picture 1">
            <a:extLst>
              <a:ext uri="{FF2B5EF4-FFF2-40B4-BE49-F238E27FC236}">
                <a16:creationId xmlns:a16="http://schemas.microsoft.com/office/drawing/2014/main" id="{0D2B836B-6EFC-8878-EC74-7D1D8C17C61F}"/>
              </a:ext>
            </a:extLst>
          </p:cNvPr>
          <p:cNvPicPr>
            <a:picLocks noChangeAspect="1"/>
          </p:cNvPicPr>
          <p:nvPr/>
        </p:nvPicPr>
        <p:blipFill>
          <a:blip r:embed="rId3"/>
          <a:stretch>
            <a:fillRect/>
          </a:stretch>
        </p:blipFill>
        <p:spPr>
          <a:xfrm>
            <a:off x="851983" y="1592347"/>
            <a:ext cx="2267909" cy="1109568"/>
          </a:xfrm>
          <a:prstGeom prst="rect">
            <a:avLst/>
          </a:prstGeom>
        </p:spPr>
      </p:pic>
    </p:spTree>
    <p:extLst>
      <p:ext uri="{BB962C8B-B14F-4D97-AF65-F5344CB8AC3E}">
        <p14:creationId xmlns:p14="http://schemas.microsoft.com/office/powerpoint/2010/main" val="265331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44995-17C8-655D-7EBD-A399A4EF000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771013-6E44-3EA3-4540-69DBDB320449}"/>
              </a:ext>
            </a:extLst>
          </p:cNvPr>
          <p:cNvSpPr>
            <a:spLocks noGrp="1"/>
          </p:cNvSpPr>
          <p:nvPr>
            <p:ph type="sldNum" sz="quarter" idx="12"/>
          </p:nvPr>
        </p:nvSpPr>
        <p:spPr/>
        <p:txBody>
          <a:bodyPr/>
          <a:lstStyle/>
          <a:p>
            <a:fld id="{E6316B6A-336A-44FF-82DA-A4D1594FA055}" type="slidenum">
              <a:rPr lang="en-AU" smtClean="0"/>
              <a:t>10</a:t>
            </a:fld>
            <a:endParaRPr lang="en-AU" dirty="0"/>
          </a:p>
        </p:txBody>
      </p:sp>
      <p:sp>
        <p:nvSpPr>
          <p:cNvPr id="5" name="Title 4">
            <a:extLst>
              <a:ext uri="{FF2B5EF4-FFF2-40B4-BE49-F238E27FC236}">
                <a16:creationId xmlns:a16="http://schemas.microsoft.com/office/drawing/2014/main" id="{357C1F64-262D-4F6F-68C9-99B7887FE721}"/>
              </a:ext>
            </a:extLst>
          </p:cNvPr>
          <p:cNvSpPr>
            <a:spLocks noGrp="1"/>
          </p:cNvSpPr>
          <p:nvPr>
            <p:ph type="title"/>
          </p:nvPr>
        </p:nvSpPr>
        <p:spPr>
          <a:xfrm>
            <a:off x="747715" y="635180"/>
            <a:ext cx="11253786" cy="315912"/>
          </a:xfrm>
        </p:spPr>
        <p:txBody>
          <a:bodyPr/>
          <a:lstStyle/>
          <a:p>
            <a:r>
              <a:rPr lang="en-AU" dirty="0">
                <a:latin typeface="Playfair Display" pitchFamily="2" charset="0"/>
              </a:rPr>
              <a:t>Impact on long-run risk/return expectations for ORC portfolio</a:t>
            </a:r>
          </a:p>
        </p:txBody>
      </p:sp>
      <p:pic>
        <p:nvPicPr>
          <p:cNvPr id="2" name="Picture 1">
            <a:extLst>
              <a:ext uri="{FF2B5EF4-FFF2-40B4-BE49-F238E27FC236}">
                <a16:creationId xmlns:a16="http://schemas.microsoft.com/office/drawing/2014/main" id="{B8D43492-7712-AED0-7281-E6A48A7E06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7230" y="2375810"/>
            <a:ext cx="5550220" cy="2583264"/>
          </a:xfrm>
          <a:prstGeom prst="rect">
            <a:avLst/>
          </a:prstGeom>
          <a:noFill/>
          <a:ln>
            <a:noFill/>
          </a:ln>
        </p:spPr>
      </p:pic>
      <p:pic>
        <p:nvPicPr>
          <p:cNvPr id="3" name="Picture 2">
            <a:extLst>
              <a:ext uri="{FF2B5EF4-FFF2-40B4-BE49-F238E27FC236}">
                <a16:creationId xmlns:a16="http://schemas.microsoft.com/office/drawing/2014/main" id="{230D4FA3-9CF3-42EE-E97E-B82EB7DD6E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0120" y="1232607"/>
            <a:ext cx="4995880" cy="5429752"/>
          </a:xfrm>
          <a:prstGeom prst="rect">
            <a:avLst/>
          </a:prstGeom>
          <a:noFill/>
          <a:ln>
            <a:noFill/>
          </a:ln>
        </p:spPr>
      </p:pic>
      <p:sp>
        <p:nvSpPr>
          <p:cNvPr id="6" name="Oval 5">
            <a:extLst>
              <a:ext uri="{FF2B5EF4-FFF2-40B4-BE49-F238E27FC236}">
                <a16:creationId xmlns:a16="http://schemas.microsoft.com/office/drawing/2014/main" id="{46599816-C086-6838-ADC1-365AEEE46F0A}"/>
              </a:ext>
            </a:extLst>
          </p:cNvPr>
          <p:cNvSpPr/>
          <p:nvPr/>
        </p:nvSpPr>
        <p:spPr>
          <a:xfrm>
            <a:off x="5078071" y="3512322"/>
            <a:ext cx="450078" cy="29910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Oval 6">
            <a:extLst>
              <a:ext uri="{FF2B5EF4-FFF2-40B4-BE49-F238E27FC236}">
                <a16:creationId xmlns:a16="http://schemas.microsoft.com/office/drawing/2014/main" id="{80EE85D7-E907-D3A2-5716-8CAE0B377D9D}"/>
              </a:ext>
            </a:extLst>
          </p:cNvPr>
          <p:cNvSpPr/>
          <p:nvPr/>
        </p:nvSpPr>
        <p:spPr>
          <a:xfrm>
            <a:off x="3675137" y="2690501"/>
            <a:ext cx="450078" cy="29910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0" name="Straight Arrow Connector 9">
            <a:extLst>
              <a:ext uri="{FF2B5EF4-FFF2-40B4-BE49-F238E27FC236}">
                <a16:creationId xmlns:a16="http://schemas.microsoft.com/office/drawing/2014/main" id="{19EB8A9F-09A7-13BC-EE83-4D3B1DC77AE3}"/>
              </a:ext>
            </a:extLst>
          </p:cNvPr>
          <p:cNvCxnSpPr/>
          <p:nvPr/>
        </p:nvCxnSpPr>
        <p:spPr>
          <a:xfrm>
            <a:off x="4186460" y="2989604"/>
            <a:ext cx="891611" cy="5227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0E8C92ED-8712-C88C-55B2-8227AAC2358B}"/>
              </a:ext>
            </a:extLst>
          </p:cNvPr>
          <p:cNvSpPr/>
          <p:nvPr/>
        </p:nvSpPr>
        <p:spPr>
          <a:xfrm rot="13766093">
            <a:off x="3408170" y="2931238"/>
            <a:ext cx="675679" cy="581174"/>
          </a:xfrm>
          <a:prstGeom prst="arc">
            <a:avLst>
              <a:gd name="adj1" fmla="val 15383367"/>
              <a:gd name="adj2" fmla="val 545785"/>
            </a:avLst>
          </a:prstGeom>
          <a:ln w="19050">
            <a:solidFill>
              <a:srgbClr val="FF0000"/>
            </a:solidFill>
            <a:prstDash val="sysDash"/>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9" name="Oval 8">
            <a:extLst>
              <a:ext uri="{FF2B5EF4-FFF2-40B4-BE49-F238E27FC236}">
                <a16:creationId xmlns:a16="http://schemas.microsoft.com/office/drawing/2014/main" id="{ADA1E5DF-934A-E909-05CB-B6B8508CAF3A}"/>
              </a:ext>
            </a:extLst>
          </p:cNvPr>
          <p:cNvSpPr/>
          <p:nvPr/>
        </p:nvSpPr>
        <p:spPr>
          <a:xfrm>
            <a:off x="3675137" y="3313880"/>
            <a:ext cx="450078" cy="299103"/>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59883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3DFF2-3E51-A5F3-10AA-3773E67DAFD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7D7F98-E48B-CE87-E619-89677002196F}"/>
              </a:ext>
            </a:extLst>
          </p:cNvPr>
          <p:cNvSpPr>
            <a:spLocks noGrp="1"/>
          </p:cNvSpPr>
          <p:nvPr>
            <p:ph type="sldNum" sz="quarter" idx="12"/>
          </p:nvPr>
        </p:nvSpPr>
        <p:spPr/>
        <p:txBody>
          <a:bodyPr/>
          <a:lstStyle/>
          <a:p>
            <a:fld id="{E6316B6A-336A-44FF-82DA-A4D1594FA055}" type="slidenum">
              <a:rPr lang="en-AU" smtClean="0"/>
              <a:t>11</a:t>
            </a:fld>
            <a:endParaRPr lang="en-AU" dirty="0"/>
          </a:p>
        </p:txBody>
      </p:sp>
      <p:sp>
        <p:nvSpPr>
          <p:cNvPr id="5" name="Title 4">
            <a:extLst>
              <a:ext uri="{FF2B5EF4-FFF2-40B4-BE49-F238E27FC236}">
                <a16:creationId xmlns:a16="http://schemas.microsoft.com/office/drawing/2014/main" id="{449C3090-1C85-BAD8-DE5A-65EC823B6949}"/>
              </a:ext>
            </a:extLst>
          </p:cNvPr>
          <p:cNvSpPr>
            <a:spLocks noGrp="1"/>
          </p:cNvSpPr>
          <p:nvPr>
            <p:ph type="title"/>
          </p:nvPr>
        </p:nvSpPr>
        <p:spPr>
          <a:xfrm>
            <a:off x="747715" y="635180"/>
            <a:ext cx="11253786" cy="315912"/>
          </a:xfrm>
        </p:spPr>
        <p:txBody>
          <a:bodyPr/>
          <a:lstStyle/>
          <a:p>
            <a:r>
              <a:rPr lang="en-AU" dirty="0">
                <a:latin typeface="Playfair Display" pitchFamily="2" charset="0"/>
              </a:rPr>
              <a:t>Other considerations</a:t>
            </a:r>
          </a:p>
        </p:txBody>
      </p:sp>
      <p:sp>
        <p:nvSpPr>
          <p:cNvPr id="2" name="Rectangle 1">
            <a:extLst>
              <a:ext uri="{FF2B5EF4-FFF2-40B4-BE49-F238E27FC236}">
                <a16:creationId xmlns:a16="http://schemas.microsoft.com/office/drawing/2014/main" id="{5E7B6EDF-9F0E-E270-4016-F4B459801A10}"/>
              </a:ext>
            </a:extLst>
          </p:cNvPr>
          <p:cNvSpPr/>
          <p:nvPr/>
        </p:nvSpPr>
        <p:spPr>
          <a:xfrm>
            <a:off x="870868" y="1665952"/>
            <a:ext cx="10696625" cy="4677178"/>
          </a:xfrm>
          <a:prstGeom prst="rect">
            <a:avLst/>
          </a:prstGeom>
        </p:spPr>
        <p:txBody>
          <a:bodyPr wrap="square">
            <a:spAutoFit/>
          </a:bodyPr>
          <a:lstStyle/>
          <a:p>
            <a:pPr marL="285750" indent="-285750">
              <a:lnSpc>
                <a:spcPct val="120000"/>
              </a:lnSpc>
              <a:spcAft>
                <a:spcPts val="600"/>
              </a:spcAft>
              <a:buFont typeface="Arial" panose="020B0604020202020204" pitchFamily="34" charset="0"/>
              <a:buChar char="•"/>
            </a:pPr>
            <a:r>
              <a:rPr lang="en-US" sz="1400" dirty="0">
                <a:latin typeface="DM Sans" pitchFamily="2" charset="0"/>
                <a:cs typeface="Arial" panose="020B0604020202020204" pitchFamily="34" charset="0"/>
              </a:rPr>
              <a:t>The ORC maintains a Responsible Investment policy that precludes investments in entities with certain business involvements (cannabis, firearms and weapons, tobacco, nuclear generation, fossil fuels, pornography, predatory lending and severe ESG controversies, as well as limits on companies with revenue from gambling and alcohol).</a:t>
            </a:r>
          </a:p>
          <a:p>
            <a:pPr marL="285750" indent="-285750">
              <a:lnSpc>
                <a:spcPct val="120000"/>
              </a:lnSpc>
              <a:spcAft>
                <a:spcPts val="600"/>
              </a:spcAft>
              <a:buFont typeface="Arial" panose="020B0604020202020204" pitchFamily="34" charset="0"/>
              <a:buChar char="•"/>
            </a:pPr>
            <a:r>
              <a:rPr lang="en-US" sz="1400" dirty="0">
                <a:latin typeface="DM Sans" pitchFamily="2" charset="0"/>
                <a:cs typeface="Arial" panose="020B0604020202020204" pitchFamily="34" charset="0"/>
              </a:rPr>
              <a:t>Most PE managers also maintain a formal exclusions policy. However, it is important to note that : </a:t>
            </a:r>
          </a:p>
          <a:p>
            <a:pPr marL="757626" lvl="1" indent="-342900">
              <a:lnSpc>
                <a:spcPct val="120000"/>
              </a:lnSpc>
              <a:spcAft>
                <a:spcPts val="600"/>
              </a:spcAft>
              <a:buFont typeface="+mj-lt"/>
              <a:buAutoNum type="arabicPeriod"/>
            </a:pPr>
            <a:r>
              <a:rPr lang="en-US" sz="1400" dirty="0">
                <a:latin typeface="DM Sans" pitchFamily="2" charset="0"/>
                <a:cs typeface="Arial" panose="020B0604020202020204" pitchFamily="34" charset="0"/>
              </a:rPr>
              <a:t>It can be more difficult to assess an unlisted company’s business involvements versus publicly listed peers, given </a:t>
            </a:r>
            <a:r>
              <a:rPr lang="en-US" sz="1400" b="1" dirty="0">
                <a:latin typeface="DM Sans" pitchFamily="2" charset="0"/>
                <a:cs typeface="Arial" panose="020B0604020202020204" pitchFamily="34" charset="0"/>
              </a:rPr>
              <a:t>differing disclosure obligations </a:t>
            </a:r>
            <a:r>
              <a:rPr lang="en-US" sz="1400" dirty="0">
                <a:latin typeface="DM Sans" pitchFamily="2" charset="0"/>
                <a:cs typeface="Arial" panose="020B0604020202020204" pitchFamily="34" charset="0"/>
              </a:rPr>
              <a:t>and the general lack of third-party data providers. </a:t>
            </a:r>
          </a:p>
          <a:p>
            <a:pPr marL="757626" lvl="1" indent="-342900">
              <a:lnSpc>
                <a:spcPct val="120000"/>
              </a:lnSpc>
              <a:spcAft>
                <a:spcPts val="600"/>
              </a:spcAft>
              <a:buFont typeface="+mj-lt"/>
              <a:buAutoNum type="arabicPeriod"/>
            </a:pPr>
            <a:r>
              <a:rPr lang="en-US" sz="1400" dirty="0">
                <a:latin typeface="DM Sans" pitchFamily="2" charset="0"/>
                <a:cs typeface="Arial" panose="020B0604020202020204" pitchFamily="34" charset="0"/>
              </a:rPr>
              <a:t>Exclusions can be difficult to apply in segments of these funds where mangers </a:t>
            </a:r>
            <a:r>
              <a:rPr lang="en-US" sz="1400" b="1" dirty="0">
                <a:latin typeface="DM Sans" pitchFamily="2" charset="0"/>
                <a:cs typeface="Arial" panose="020B0604020202020204" pitchFamily="34" charset="0"/>
              </a:rPr>
              <a:t>don’t have direct control </a:t>
            </a:r>
            <a:r>
              <a:rPr lang="en-US" sz="1400" dirty="0">
                <a:latin typeface="DM Sans" pitchFamily="2" charset="0"/>
                <a:cs typeface="Arial" panose="020B0604020202020204" pitchFamily="34" charset="0"/>
              </a:rPr>
              <a:t>(e.g. LP investments). </a:t>
            </a:r>
          </a:p>
          <a:p>
            <a:pPr marL="757626" lvl="1" indent="-342900">
              <a:lnSpc>
                <a:spcPct val="120000"/>
              </a:lnSpc>
              <a:spcAft>
                <a:spcPts val="600"/>
              </a:spcAft>
              <a:buFont typeface="+mj-lt"/>
              <a:buAutoNum type="arabicPeriod"/>
            </a:pPr>
            <a:r>
              <a:rPr lang="en-US" sz="1400" dirty="0">
                <a:latin typeface="DM Sans" pitchFamily="2" charset="0"/>
                <a:cs typeface="Arial" panose="020B0604020202020204" pitchFamily="34" charset="0"/>
              </a:rPr>
              <a:t>Given the illiquid nature of the investments, </a:t>
            </a:r>
            <a:r>
              <a:rPr lang="en-US" sz="1400" b="1" dirty="0">
                <a:latin typeface="DM Sans" pitchFamily="2" charset="0"/>
                <a:cs typeface="Arial" panose="020B0604020202020204" pitchFamily="34" charset="0"/>
              </a:rPr>
              <a:t>divestment</a:t>
            </a:r>
            <a:r>
              <a:rPr lang="en-US" sz="1400" dirty="0">
                <a:latin typeface="DM Sans" pitchFamily="2" charset="0"/>
                <a:cs typeface="Arial" panose="020B0604020202020204" pitchFamily="34" charset="0"/>
              </a:rPr>
              <a:t> when a breach is discovered, is not often a realistic option.</a:t>
            </a:r>
          </a:p>
          <a:p>
            <a:pPr marL="285750" indent="-285750">
              <a:lnSpc>
                <a:spcPct val="120000"/>
              </a:lnSpc>
              <a:spcAft>
                <a:spcPts val="600"/>
              </a:spcAft>
              <a:buFont typeface="Arial" panose="020B0604020202020204" pitchFamily="34" charset="0"/>
              <a:buChar char="•"/>
            </a:pPr>
            <a:r>
              <a:rPr lang="en-US" sz="1400" dirty="0">
                <a:latin typeface="DM Sans" pitchFamily="2" charset="0"/>
                <a:cs typeface="Arial" panose="020B0604020202020204" pitchFamily="34" charset="0"/>
              </a:rPr>
              <a:t>Outside of using a segregated mandate (which is unlikely due to the size of investment being considered), it is unlikely we’ll be able to find a PE manager where there is complete alignment with ORC’s policy. Therefore, </a:t>
            </a:r>
            <a:r>
              <a:rPr lang="en-US" sz="1400" b="1" dirty="0">
                <a:latin typeface="DM Sans" pitchFamily="2" charset="0"/>
                <a:cs typeface="Arial" panose="020B0604020202020204" pitchFamily="34" charset="0"/>
              </a:rPr>
              <a:t>the ORC </a:t>
            </a:r>
            <a:r>
              <a:rPr lang="en-US" sz="1400" b="1">
                <a:latin typeface="DM Sans" pitchFamily="2" charset="0"/>
                <a:cs typeface="Arial" panose="020B0604020202020204" pitchFamily="34" charset="0"/>
              </a:rPr>
              <a:t>would need </a:t>
            </a:r>
            <a:r>
              <a:rPr lang="en-US" sz="1400" b="1" dirty="0">
                <a:latin typeface="DM Sans" pitchFamily="2" charset="0"/>
                <a:cs typeface="Arial" panose="020B0604020202020204" pitchFamily="34" charset="0"/>
              </a:rPr>
              <a:t>to be comfortable with the potential for these funds to own entities that do not completely align with their ethical standards/values</a:t>
            </a:r>
            <a:r>
              <a:rPr lang="en-US" sz="1400" dirty="0">
                <a:latin typeface="DM Sans" pitchFamily="2" charset="0"/>
                <a:cs typeface="Arial" panose="020B0604020202020204" pitchFamily="34" charset="0"/>
              </a:rPr>
              <a:t>, although in all likelihood, these positions would likely be small.</a:t>
            </a:r>
          </a:p>
          <a:p>
            <a:pPr marL="285750" indent="-285750">
              <a:lnSpc>
                <a:spcPct val="120000"/>
              </a:lnSpc>
              <a:spcAft>
                <a:spcPts val="600"/>
              </a:spcAft>
              <a:buFont typeface="Arial" panose="020B0604020202020204" pitchFamily="34" charset="0"/>
              <a:buChar char="•"/>
            </a:pPr>
            <a:r>
              <a:rPr lang="en-US" sz="1400" dirty="0">
                <a:latin typeface="DM Sans" pitchFamily="2" charset="0"/>
                <a:cs typeface="Arial" panose="020B0604020202020204" pitchFamily="34" charset="0"/>
              </a:rPr>
              <a:t>What is common practice in this instance, and it has been the approach taken by some of our institutional clients that have invested in these types of vehicles, is to acknowledge the difficulties of obtaining full alignment with their RI policies and to have an exception or calve out for Private Equity. </a:t>
            </a:r>
          </a:p>
        </p:txBody>
      </p:sp>
      <p:sp>
        <p:nvSpPr>
          <p:cNvPr id="3" name="Text Placeholder 4">
            <a:extLst>
              <a:ext uri="{FF2B5EF4-FFF2-40B4-BE49-F238E27FC236}">
                <a16:creationId xmlns:a16="http://schemas.microsoft.com/office/drawing/2014/main" id="{0A2EF865-1FEC-4E33-634B-2EC44937AD95}"/>
              </a:ext>
            </a:extLst>
          </p:cNvPr>
          <p:cNvSpPr txBox="1">
            <a:spLocks/>
          </p:cNvSpPr>
          <p:nvPr/>
        </p:nvSpPr>
        <p:spPr>
          <a:xfrm>
            <a:off x="870868" y="1275212"/>
            <a:ext cx="6358928" cy="288000"/>
          </a:xfrm>
          <a:prstGeom prst="rect">
            <a:avLst/>
          </a:prstGeom>
        </p:spPr>
        <p:txBody>
          <a:bodyPr/>
          <a:lstStyle>
            <a:lvl1pPr marL="230374" indent="-230374" algn="l" defTabSz="1007829" rtl="0" eaLnBrk="1" latinLnBrk="0" hangingPunct="1">
              <a:lnSpc>
                <a:spcPct val="100000"/>
              </a:lnSpc>
              <a:spcBef>
                <a:spcPts val="1200"/>
              </a:spcBef>
              <a:buFont typeface="Arial" panose="020B0604020202020204" pitchFamily="34" charset="0"/>
              <a:buChar char="–"/>
              <a:defRPr sz="1100" kern="1200">
                <a:solidFill>
                  <a:schemeClr val="tx1"/>
                </a:solidFill>
                <a:latin typeface="+mn-lt"/>
                <a:ea typeface="+mn-ea"/>
                <a:cs typeface="+mn-cs"/>
              </a:defRPr>
            </a:lvl1pPr>
            <a:lvl2pPr marL="46074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2pPr>
            <a:lvl3pPr marL="69112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3pPr>
            <a:lvl4pPr marL="92149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4pPr>
            <a:lvl5pPr marL="1151870"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5pPr>
            <a:lvl6pPr marL="1382244"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6pPr>
            <a:lvl7pPr marL="161261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7pPr>
            <a:lvl8pPr marL="184299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8pPr>
            <a:lvl9pPr marL="207336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9pPr>
          </a:lstStyle>
          <a:p>
            <a:r>
              <a:rPr lang="en-AU" sz="1600" dirty="0">
                <a:latin typeface="Playfair Display" pitchFamily="2" charset="0"/>
              </a:rPr>
              <a:t>Alignment with ORC’s Responsible Investment Policy </a:t>
            </a:r>
          </a:p>
        </p:txBody>
      </p:sp>
      <p:sp>
        <p:nvSpPr>
          <p:cNvPr id="6" name="Text Placeholder 7">
            <a:extLst>
              <a:ext uri="{FF2B5EF4-FFF2-40B4-BE49-F238E27FC236}">
                <a16:creationId xmlns:a16="http://schemas.microsoft.com/office/drawing/2014/main" id="{54F912C4-E13B-7111-6AAC-91E741863F37}"/>
              </a:ext>
            </a:extLst>
          </p:cNvPr>
          <p:cNvSpPr txBox="1">
            <a:spLocks/>
          </p:cNvSpPr>
          <p:nvPr/>
        </p:nvSpPr>
        <p:spPr>
          <a:xfrm>
            <a:off x="747687" y="1363598"/>
            <a:ext cx="22099" cy="157852"/>
          </a:xfrm>
          <a:prstGeom prst="rect">
            <a:avLst/>
          </a:prstGeom>
          <a:solidFill>
            <a:schemeClr val="accent2"/>
          </a:solidFill>
        </p:spPr>
        <p:txBody>
          <a:bodyPr vert="horz" wrap="none" lIns="0" tIns="0" rIns="0" bIns="0" rtlCol="0" anchor="ctr" anchorCtr="0">
            <a:noAutofit/>
          </a:bodyPr>
          <a:lstStyle>
            <a:lvl1pPr marL="0" indent="0" algn="ctr" defTabSz="1007886" rtl="0" eaLnBrk="1" latinLnBrk="0" hangingPunct="1">
              <a:lnSpc>
                <a:spcPct val="80000"/>
              </a:lnSpc>
              <a:spcBef>
                <a:spcPts val="0"/>
              </a:spcBef>
              <a:buFont typeface="Arial" panose="020B0604020202020204" pitchFamily="34" charset="0"/>
              <a:buNone/>
              <a:defRPr sz="100" b="0" kern="1200" baseline="0">
                <a:solidFill>
                  <a:schemeClr val="accent2"/>
                </a:solidFill>
                <a:latin typeface="+mn-lt"/>
                <a:ea typeface="+mn-ea"/>
                <a:cs typeface="+mn-cs"/>
              </a:defRPr>
            </a:lvl1pPr>
            <a:lvl2pPr marL="441934" indent="0" algn="l" defTabSz="1007886" rtl="0" eaLnBrk="1" latinLnBrk="0" hangingPunct="1">
              <a:lnSpc>
                <a:spcPct val="100000"/>
              </a:lnSpc>
              <a:spcBef>
                <a:spcPts val="600"/>
              </a:spcBef>
              <a:buFont typeface="Arial" panose="020B0604020202020204" pitchFamily="34" charset="0"/>
              <a:buNone/>
              <a:defRPr sz="1934" b="1" kern="1200">
                <a:solidFill>
                  <a:schemeClr val="tx1"/>
                </a:solidFill>
                <a:latin typeface="+mn-lt"/>
                <a:ea typeface="+mn-ea"/>
                <a:cs typeface="+mn-cs"/>
              </a:defRPr>
            </a:lvl2pPr>
            <a:lvl3pPr marL="883866" indent="0" algn="l" defTabSz="1007886" rtl="0" eaLnBrk="1" latinLnBrk="0" hangingPunct="1">
              <a:lnSpc>
                <a:spcPct val="100000"/>
              </a:lnSpc>
              <a:spcBef>
                <a:spcPts val="600"/>
              </a:spcBef>
              <a:buFont typeface="Arial" panose="020B0604020202020204" pitchFamily="34" charset="0"/>
              <a:buNone/>
              <a:defRPr sz="1740" b="1" kern="1200">
                <a:solidFill>
                  <a:schemeClr val="tx1"/>
                </a:solidFill>
                <a:latin typeface="+mn-lt"/>
                <a:ea typeface="+mn-ea"/>
                <a:cs typeface="+mn-cs"/>
              </a:defRPr>
            </a:lvl3pPr>
            <a:lvl4pPr marL="1325799"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4pPr>
            <a:lvl5pPr marL="1767732"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5pPr>
            <a:lvl6pPr marL="2209666"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6pPr>
            <a:lvl7pPr marL="2651598"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7pPr>
            <a:lvl8pPr marL="3093532"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8pPr>
            <a:lvl9pPr marL="3535464"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9pPr>
          </a:lstStyle>
          <a:p>
            <a:r>
              <a:rPr lang="en-AU"/>
              <a:t> </a:t>
            </a:r>
          </a:p>
        </p:txBody>
      </p:sp>
    </p:spTree>
    <p:extLst>
      <p:ext uri="{BB962C8B-B14F-4D97-AF65-F5344CB8AC3E}">
        <p14:creationId xmlns:p14="http://schemas.microsoft.com/office/powerpoint/2010/main" val="390668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C2D9A-200C-4991-AB8B-B63B14D418F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564986-C957-72A1-BD61-AA5E91D112BC}"/>
              </a:ext>
            </a:extLst>
          </p:cNvPr>
          <p:cNvSpPr>
            <a:spLocks noGrp="1"/>
          </p:cNvSpPr>
          <p:nvPr>
            <p:ph type="sldNum" sz="quarter" idx="12"/>
          </p:nvPr>
        </p:nvSpPr>
        <p:spPr/>
        <p:txBody>
          <a:bodyPr/>
          <a:lstStyle/>
          <a:p>
            <a:fld id="{E6316B6A-336A-44FF-82DA-A4D1594FA055}" type="slidenum">
              <a:rPr lang="en-AU" smtClean="0"/>
              <a:t>12</a:t>
            </a:fld>
            <a:endParaRPr lang="en-AU" dirty="0"/>
          </a:p>
        </p:txBody>
      </p:sp>
      <p:sp>
        <p:nvSpPr>
          <p:cNvPr id="5" name="Title 4">
            <a:extLst>
              <a:ext uri="{FF2B5EF4-FFF2-40B4-BE49-F238E27FC236}">
                <a16:creationId xmlns:a16="http://schemas.microsoft.com/office/drawing/2014/main" id="{CE680CE3-CE18-02C2-E7C5-C464E86DEF86}"/>
              </a:ext>
            </a:extLst>
          </p:cNvPr>
          <p:cNvSpPr>
            <a:spLocks noGrp="1"/>
          </p:cNvSpPr>
          <p:nvPr>
            <p:ph type="title"/>
          </p:nvPr>
        </p:nvSpPr>
        <p:spPr>
          <a:xfrm>
            <a:off x="747715" y="635180"/>
            <a:ext cx="11253786" cy="315912"/>
          </a:xfrm>
        </p:spPr>
        <p:txBody>
          <a:bodyPr/>
          <a:lstStyle/>
          <a:p>
            <a:r>
              <a:rPr lang="en-AU" dirty="0">
                <a:latin typeface="Playfair Display" pitchFamily="2" charset="0"/>
              </a:rPr>
              <a:t>Hamilton Lane – Global Private Assets Fund (GPAF) </a:t>
            </a:r>
          </a:p>
        </p:txBody>
      </p:sp>
      <p:sp>
        <p:nvSpPr>
          <p:cNvPr id="3" name="Text Placeholder 4">
            <a:extLst>
              <a:ext uri="{FF2B5EF4-FFF2-40B4-BE49-F238E27FC236}">
                <a16:creationId xmlns:a16="http://schemas.microsoft.com/office/drawing/2014/main" id="{4A840D28-B0CA-7195-5403-31E46B34BC00}"/>
              </a:ext>
            </a:extLst>
          </p:cNvPr>
          <p:cNvSpPr txBox="1">
            <a:spLocks/>
          </p:cNvSpPr>
          <p:nvPr/>
        </p:nvSpPr>
        <p:spPr>
          <a:xfrm>
            <a:off x="870868" y="1166806"/>
            <a:ext cx="6358928" cy="288000"/>
          </a:xfrm>
          <a:prstGeom prst="rect">
            <a:avLst/>
          </a:prstGeom>
        </p:spPr>
        <p:txBody>
          <a:bodyPr/>
          <a:lstStyle>
            <a:lvl1pPr marL="230374" indent="-230374" algn="l" defTabSz="1007829" rtl="0" eaLnBrk="1" latinLnBrk="0" hangingPunct="1">
              <a:lnSpc>
                <a:spcPct val="100000"/>
              </a:lnSpc>
              <a:spcBef>
                <a:spcPts val="1200"/>
              </a:spcBef>
              <a:buFont typeface="Arial" panose="020B0604020202020204" pitchFamily="34" charset="0"/>
              <a:buChar char="–"/>
              <a:defRPr sz="1100" kern="1200">
                <a:solidFill>
                  <a:schemeClr val="tx1"/>
                </a:solidFill>
                <a:latin typeface="+mn-lt"/>
                <a:ea typeface="+mn-ea"/>
                <a:cs typeface="+mn-cs"/>
              </a:defRPr>
            </a:lvl1pPr>
            <a:lvl2pPr marL="46074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2pPr>
            <a:lvl3pPr marL="69112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3pPr>
            <a:lvl4pPr marL="92149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4pPr>
            <a:lvl5pPr marL="1151870"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5pPr>
            <a:lvl6pPr marL="1382244"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6pPr>
            <a:lvl7pPr marL="161261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7pPr>
            <a:lvl8pPr marL="184299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8pPr>
            <a:lvl9pPr marL="207336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9pPr>
          </a:lstStyle>
          <a:p>
            <a:r>
              <a:rPr lang="en-AU" sz="1600" dirty="0">
                <a:latin typeface="Playfair Display" pitchFamily="2" charset="0"/>
              </a:rPr>
              <a:t>Key highlights</a:t>
            </a:r>
          </a:p>
        </p:txBody>
      </p:sp>
      <p:sp>
        <p:nvSpPr>
          <p:cNvPr id="6" name="Text Placeholder 7">
            <a:extLst>
              <a:ext uri="{FF2B5EF4-FFF2-40B4-BE49-F238E27FC236}">
                <a16:creationId xmlns:a16="http://schemas.microsoft.com/office/drawing/2014/main" id="{3CFE800A-A482-BC8D-C039-815A0E72284C}"/>
              </a:ext>
            </a:extLst>
          </p:cNvPr>
          <p:cNvSpPr txBox="1">
            <a:spLocks/>
          </p:cNvSpPr>
          <p:nvPr/>
        </p:nvSpPr>
        <p:spPr>
          <a:xfrm>
            <a:off x="747715" y="1229596"/>
            <a:ext cx="22099" cy="157852"/>
          </a:xfrm>
          <a:prstGeom prst="rect">
            <a:avLst/>
          </a:prstGeom>
          <a:solidFill>
            <a:schemeClr val="accent2"/>
          </a:solidFill>
        </p:spPr>
        <p:txBody>
          <a:bodyPr vert="horz" wrap="none" lIns="0" tIns="0" rIns="0" bIns="0" rtlCol="0" anchor="ctr" anchorCtr="0">
            <a:noAutofit/>
          </a:bodyPr>
          <a:lstStyle>
            <a:lvl1pPr marL="0" indent="0" algn="ctr" defTabSz="1007886" rtl="0" eaLnBrk="1" latinLnBrk="0" hangingPunct="1">
              <a:lnSpc>
                <a:spcPct val="80000"/>
              </a:lnSpc>
              <a:spcBef>
                <a:spcPts val="0"/>
              </a:spcBef>
              <a:buFont typeface="Arial" panose="020B0604020202020204" pitchFamily="34" charset="0"/>
              <a:buNone/>
              <a:defRPr sz="100" b="0" kern="1200" baseline="0">
                <a:solidFill>
                  <a:schemeClr val="accent2"/>
                </a:solidFill>
                <a:latin typeface="+mn-lt"/>
                <a:ea typeface="+mn-ea"/>
                <a:cs typeface="+mn-cs"/>
              </a:defRPr>
            </a:lvl1pPr>
            <a:lvl2pPr marL="441934" indent="0" algn="l" defTabSz="1007886" rtl="0" eaLnBrk="1" latinLnBrk="0" hangingPunct="1">
              <a:lnSpc>
                <a:spcPct val="100000"/>
              </a:lnSpc>
              <a:spcBef>
                <a:spcPts val="600"/>
              </a:spcBef>
              <a:buFont typeface="Arial" panose="020B0604020202020204" pitchFamily="34" charset="0"/>
              <a:buNone/>
              <a:defRPr sz="1934" b="1" kern="1200">
                <a:solidFill>
                  <a:schemeClr val="tx1"/>
                </a:solidFill>
                <a:latin typeface="+mn-lt"/>
                <a:ea typeface="+mn-ea"/>
                <a:cs typeface="+mn-cs"/>
              </a:defRPr>
            </a:lvl2pPr>
            <a:lvl3pPr marL="883866" indent="0" algn="l" defTabSz="1007886" rtl="0" eaLnBrk="1" latinLnBrk="0" hangingPunct="1">
              <a:lnSpc>
                <a:spcPct val="100000"/>
              </a:lnSpc>
              <a:spcBef>
                <a:spcPts val="600"/>
              </a:spcBef>
              <a:buFont typeface="Arial" panose="020B0604020202020204" pitchFamily="34" charset="0"/>
              <a:buNone/>
              <a:defRPr sz="1740" b="1" kern="1200">
                <a:solidFill>
                  <a:schemeClr val="tx1"/>
                </a:solidFill>
                <a:latin typeface="+mn-lt"/>
                <a:ea typeface="+mn-ea"/>
                <a:cs typeface="+mn-cs"/>
              </a:defRPr>
            </a:lvl3pPr>
            <a:lvl4pPr marL="1325799"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4pPr>
            <a:lvl5pPr marL="1767732"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5pPr>
            <a:lvl6pPr marL="2209666"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6pPr>
            <a:lvl7pPr marL="2651598"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7pPr>
            <a:lvl8pPr marL="3093532"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8pPr>
            <a:lvl9pPr marL="3535464"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9pPr>
          </a:lstStyle>
          <a:p>
            <a:r>
              <a:rPr lang="en-AU"/>
              <a:t> </a:t>
            </a:r>
          </a:p>
        </p:txBody>
      </p:sp>
      <p:pic>
        <p:nvPicPr>
          <p:cNvPr id="8" name="Picture 7">
            <a:extLst>
              <a:ext uri="{FF2B5EF4-FFF2-40B4-BE49-F238E27FC236}">
                <a16:creationId xmlns:a16="http://schemas.microsoft.com/office/drawing/2014/main" id="{5E4574D6-ED5A-A468-85D6-DA2CF7B97272}"/>
              </a:ext>
            </a:extLst>
          </p:cNvPr>
          <p:cNvPicPr>
            <a:picLocks noChangeAspect="1"/>
          </p:cNvPicPr>
          <p:nvPr/>
        </p:nvPicPr>
        <p:blipFill>
          <a:blip r:embed="rId3"/>
          <a:stretch>
            <a:fillRect/>
          </a:stretch>
        </p:blipFill>
        <p:spPr>
          <a:xfrm>
            <a:off x="4699868" y="4877218"/>
            <a:ext cx="6621264" cy="1883636"/>
          </a:xfrm>
          <a:prstGeom prst="rect">
            <a:avLst/>
          </a:prstGeom>
        </p:spPr>
      </p:pic>
      <p:sp>
        <p:nvSpPr>
          <p:cNvPr id="9" name="Rectangle 8">
            <a:extLst>
              <a:ext uri="{FF2B5EF4-FFF2-40B4-BE49-F238E27FC236}">
                <a16:creationId xmlns:a16="http://schemas.microsoft.com/office/drawing/2014/main" id="{3A822314-E0C5-5CB0-8DBE-A6AACD91AF28}"/>
              </a:ext>
            </a:extLst>
          </p:cNvPr>
          <p:cNvSpPr/>
          <p:nvPr/>
        </p:nvSpPr>
        <p:spPr>
          <a:xfrm>
            <a:off x="870868" y="1454806"/>
            <a:ext cx="10696625" cy="3422412"/>
          </a:xfrm>
          <a:prstGeom prst="rect">
            <a:avLst/>
          </a:prstGeom>
        </p:spPr>
        <p:txBody>
          <a:bodyPr wrap="square">
            <a:spAutoFit/>
          </a:bodyPr>
          <a:lstStyle/>
          <a:p>
            <a:pPr marL="285750" indent="-285750">
              <a:lnSpc>
                <a:spcPct val="120000"/>
              </a:lnSpc>
              <a:spcAft>
                <a:spcPts val="600"/>
              </a:spcAft>
              <a:buFont typeface="Arial" panose="020B0604020202020204" pitchFamily="34" charset="0"/>
              <a:buChar char="•"/>
            </a:pPr>
            <a:r>
              <a:rPr lang="en-US" sz="1300" dirty="0">
                <a:latin typeface="DM Sans" pitchFamily="2" charset="0"/>
                <a:cs typeface="Arial" panose="020B0604020202020204" pitchFamily="34" charset="0"/>
              </a:rPr>
              <a:t>Hamilton Lane is one of the world’s largest private asset managers, with ~US$960bn under management/supervision</a:t>
            </a:r>
          </a:p>
          <a:p>
            <a:pPr marL="285750" indent="-285750">
              <a:lnSpc>
                <a:spcPct val="120000"/>
              </a:lnSpc>
              <a:spcAft>
                <a:spcPts val="600"/>
              </a:spcAft>
              <a:buFont typeface="Arial" panose="020B0604020202020204" pitchFamily="34" charset="0"/>
              <a:buChar char="•"/>
            </a:pPr>
            <a:r>
              <a:rPr lang="en-US" sz="1300" dirty="0">
                <a:latin typeface="DM Sans" pitchFamily="2" charset="0"/>
                <a:cs typeface="Arial" panose="020B0604020202020204" pitchFamily="34" charset="0"/>
              </a:rPr>
              <a:t>The GPAF provides turnkey access to a diversified and fully deployed fund of private assets (i.e. no capital calls)</a:t>
            </a:r>
          </a:p>
          <a:p>
            <a:pPr marL="285750" indent="-285750">
              <a:lnSpc>
                <a:spcPct val="120000"/>
              </a:lnSpc>
              <a:spcAft>
                <a:spcPts val="600"/>
              </a:spcAft>
              <a:buFont typeface="Arial" panose="020B0604020202020204" pitchFamily="34" charset="0"/>
              <a:buChar char="•"/>
            </a:pPr>
            <a:r>
              <a:rPr lang="en-US" sz="1300" dirty="0">
                <a:latin typeface="DM Sans" pitchFamily="2" charset="0"/>
                <a:cs typeface="Arial" panose="020B0604020202020204" pitchFamily="34" charset="0"/>
              </a:rPr>
              <a:t>Provides monthly liquidity (with restrictions)</a:t>
            </a:r>
          </a:p>
          <a:p>
            <a:pPr marL="285750" indent="-285750">
              <a:lnSpc>
                <a:spcPct val="120000"/>
              </a:lnSpc>
              <a:spcAft>
                <a:spcPts val="600"/>
              </a:spcAft>
              <a:buFont typeface="Arial" panose="020B0604020202020204" pitchFamily="34" charset="0"/>
              <a:buChar char="•"/>
            </a:pPr>
            <a:r>
              <a:rPr lang="en-US" sz="1300" dirty="0">
                <a:latin typeface="DM Sans" pitchFamily="2" charset="0"/>
                <a:cs typeface="Arial" panose="020B0604020202020204" pitchFamily="34" charset="0"/>
              </a:rPr>
              <a:t>Offers both AUD hedged and unhedged share classes</a:t>
            </a:r>
          </a:p>
          <a:p>
            <a:pPr marL="285750" indent="-285750">
              <a:lnSpc>
                <a:spcPct val="120000"/>
              </a:lnSpc>
              <a:spcAft>
                <a:spcPts val="600"/>
              </a:spcAft>
              <a:buFont typeface="Arial" panose="020B0604020202020204" pitchFamily="34" charset="0"/>
              <a:buChar char="•"/>
            </a:pPr>
            <a:r>
              <a:rPr lang="en-US" sz="1300" dirty="0">
                <a:latin typeface="DM Sans" pitchFamily="2" charset="0"/>
                <a:cs typeface="Arial" panose="020B0604020202020204" pitchFamily="34" charset="0"/>
              </a:rPr>
              <a:t>Targets a 10-12% pa return net of fees over a 5-10 year period. Since inception (May 2019), it has returned 12.19% pa (as of 31 March 2025).</a:t>
            </a:r>
          </a:p>
          <a:p>
            <a:pPr marL="285750" indent="-285750">
              <a:lnSpc>
                <a:spcPct val="120000"/>
              </a:lnSpc>
              <a:spcAft>
                <a:spcPts val="600"/>
              </a:spcAft>
              <a:buFont typeface="Arial" panose="020B0604020202020204" pitchFamily="34" charset="0"/>
              <a:buChar char="•"/>
            </a:pPr>
            <a:r>
              <a:rPr lang="en-US" sz="1300" dirty="0">
                <a:latin typeface="DM Sans" pitchFamily="2" charset="0"/>
                <a:cs typeface="Arial" panose="020B0604020202020204" pitchFamily="34" charset="0"/>
              </a:rPr>
              <a:t>Through its commercial relationships, JBWere has negotiated a reduced management fee of 1.40% pa (there are additional performance and indirect fees).</a:t>
            </a:r>
          </a:p>
          <a:p>
            <a:pPr marL="285750" indent="-285750">
              <a:lnSpc>
                <a:spcPct val="120000"/>
              </a:lnSpc>
              <a:spcAft>
                <a:spcPts val="600"/>
              </a:spcAft>
              <a:buFont typeface="Arial" panose="020B0604020202020204" pitchFamily="34" charset="0"/>
              <a:buChar char="•"/>
            </a:pPr>
            <a:r>
              <a:rPr lang="en-US" sz="1300" dirty="0">
                <a:latin typeface="DM Sans" pitchFamily="2" charset="0"/>
                <a:cs typeface="Arial" panose="020B0604020202020204" pitchFamily="34" charset="0"/>
              </a:rPr>
              <a:t>Hamilton Lane has a strong commitment to ESG objectives and does have a formal exclusions policy (it applies a negative investment screen for the following sectors across its discretionary investment business: thermal coal, oil sands, non-sustainable forestry practices, controversial weapons, abusive lending practices, pornography, animal cruelty, child and forced </a:t>
            </a:r>
            <a:r>
              <a:rPr lang="en-US" sz="1300" dirty="0" err="1">
                <a:latin typeface="DM Sans" pitchFamily="2" charset="0"/>
                <a:cs typeface="Arial" panose="020B0604020202020204" pitchFamily="34" charset="0"/>
              </a:rPr>
              <a:t>labour</a:t>
            </a:r>
            <a:r>
              <a:rPr lang="en-US" sz="1300" dirty="0">
                <a:latin typeface="DM Sans" pitchFamily="2" charset="0"/>
                <a:cs typeface="Arial" panose="020B0604020202020204" pitchFamily="34" charset="0"/>
              </a:rPr>
              <a:t>, human trafficking and tobacco/nicotine production </a:t>
            </a:r>
          </a:p>
        </p:txBody>
      </p:sp>
    </p:spTree>
    <p:extLst>
      <p:ext uri="{BB962C8B-B14F-4D97-AF65-F5344CB8AC3E}">
        <p14:creationId xmlns:p14="http://schemas.microsoft.com/office/powerpoint/2010/main" val="2764470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0439-8667-4D23-94DE-167DE1395CA6}"/>
              </a:ext>
            </a:extLst>
          </p:cNvPr>
          <p:cNvSpPr>
            <a:spLocks noGrp="1"/>
          </p:cNvSpPr>
          <p:nvPr>
            <p:ph type="ctrTitle"/>
          </p:nvPr>
        </p:nvSpPr>
        <p:spPr>
          <a:xfrm>
            <a:off x="210846" y="538665"/>
            <a:ext cx="6055270" cy="540454"/>
          </a:xfrm>
        </p:spPr>
        <p:txBody>
          <a:bodyPr/>
          <a:lstStyle/>
          <a:p>
            <a:pPr algn="l"/>
            <a:r>
              <a:rPr lang="en-AU" dirty="0">
                <a:latin typeface="Playfair Display" pitchFamily="2" charset="0"/>
              </a:rPr>
              <a:t>Disclaimer</a:t>
            </a:r>
          </a:p>
        </p:txBody>
      </p:sp>
      <p:sp>
        <p:nvSpPr>
          <p:cNvPr id="6" name="Subtitle 2">
            <a:extLst>
              <a:ext uri="{FF2B5EF4-FFF2-40B4-BE49-F238E27FC236}">
                <a16:creationId xmlns:a16="http://schemas.microsoft.com/office/drawing/2014/main" id="{AC358D23-B999-BC85-31E5-EC0E62A1B1F5}"/>
              </a:ext>
            </a:extLst>
          </p:cNvPr>
          <p:cNvSpPr txBox="1">
            <a:spLocks/>
          </p:cNvSpPr>
          <p:nvPr/>
        </p:nvSpPr>
        <p:spPr>
          <a:xfrm>
            <a:off x="380962" y="1387622"/>
            <a:ext cx="11770308" cy="4340415"/>
          </a:xfrm>
          <a:prstGeom prst="rect">
            <a:avLst/>
          </a:prstGeom>
        </p:spPr>
        <p:txBody>
          <a:bodyPr vert="horz" lIns="0" tIns="0" rIns="0" bIns="0" rtlCol="0">
            <a:noAutofit/>
          </a:bodyPr>
          <a:lstStyle>
            <a:lvl1pPr marL="0" indent="0" algn="ctr" defTabSz="1007829" rtl="0" eaLnBrk="1" latinLnBrk="0" hangingPunct="1">
              <a:lnSpc>
                <a:spcPct val="100000"/>
              </a:lnSpc>
              <a:spcBef>
                <a:spcPts val="0"/>
              </a:spcBef>
              <a:buFont typeface="Arial" panose="020B0604020202020204" pitchFamily="34" charset="0"/>
              <a:buNone/>
              <a:defRPr sz="1597" kern="1200">
                <a:solidFill>
                  <a:schemeClr val="tx1"/>
                </a:solidFill>
                <a:latin typeface="+mj-lt"/>
                <a:ea typeface="+mn-ea"/>
                <a:cs typeface="+mn-cs"/>
              </a:defRPr>
            </a:lvl1pPr>
            <a:lvl2pPr marL="574673" indent="0" algn="ctr" defTabSz="1007829" rtl="0" eaLnBrk="1" latinLnBrk="0" hangingPunct="1">
              <a:lnSpc>
                <a:spcPct val="100000"/>
              </a:lnSpc>
              <a:spcBef>
                <a:spcPts val="600"/>
              </a:spcBef>
              <a:buFont typeface="Arial" panose="020B0604020202020204" pitchFamily="34" charset="0"/>
              <a:buNone/>
              <a:defRPr sz="2515" kern="1200">
                <a:solidFill>
                  <a:schemeClr val="tx1"/>
                </a:solidFill>
                <a:latin typeface="+mn-lt"/>
                <a:ea typeface="+mn-ea"/>
                <a:cs typeface="+mn-cs"/>
              </a:defRPr>
            </a:lvl2pPr>
            <a:lvl3pPr marL="1149343" indent="0" algn="ctr" defTabSz="1007829" rtl="0" eaLnBrk="1" latinLnBrk="0" hangingPunct="1">
              <a:lnSpc>
                <a:spcPct val="100000"/>
              </a:lnSpc>
              <a:spcBef>
                <a:spcPts val="600"/>
              </a:spcBef>
              <a:buFont typeface="Arial" panose="020B0604020202020204" pitchFamily="34" charset="0"/>
              <a:buNone/>
              <a:defRPr sz="2263" kern="1200">
                <a:solidFill>
                  <a:schemeClr val="tx1"/>
                </a:solidFill>
                <a:latin typeface="+mn-lt"/>
                <a:ea typeface="+mn-ea"/>
                <a:cs typeface="+mn-cs"/>
              </a:defRPr>
            </a:lvl3pPr>
            <a:lvl4pPr marL="1724015" indent="0" algn="ctr" defTabSz="1007829" rtl="0" eaLnBrk="1" latinLnBrk="0" hangingPunct="1">
              <a:lnSpc>
                <a:spcPct val="100000"/>
              </a:lnSpc>
              <a:spcBef>
                <a:spcPts val="600"/>
              </a:spcBef>
              <a:buFont typeface="Arial" panose="020B0604020202020204" pitchFamily="34" charset="0"/>
              <a:buNone/>
              <a:defRPr sz="2011" kern="1200">
                <a:solidFill>
                  <a:schemeClr val="tx1"/>
                </a:solidFill>
                <a:latin typeface="+mn-lt"/>
                <a:ea typeface="+mn-ea"/>
                <a:cs typeface="+mn-cs"/>
              </a:defRPr>
            </a:lvl4pPr>
            <a:lvl5pPr marL="2298686" indent="0" algn="ctr" defTabSz="1007829" rtl="0" eaLnBrk="1" latinLnBrk="0" hangingPunct="1">
              <a:lnSpc>
                <a:spcPct val="100000"/>
              </a:lnSpc>
              <a:spcBef>
                <a:spcPts val="600"/>
              </a:spcBef>
              <a:buFont typeface="Arial" panose="020B0604020202020204" pitchFamily="34" charset="0"/>
              <a:buNone/>
              <a:defRPr sz="2011" kern="1200">
                <a:solidFill>
                  <a:schemeClr val="tx1"/>
                </a:solidFill>
                <a:latin typeface="+mn-lt"/>
                <a:ea typeface="+mn-ea"/>
                <a:cs typeface="+mn-cs"/>
              </a:defRPr>
            </a:lvl5pPr>
            <a:lvl6pPr marL="2873359" indent="0" algn="ctr" defTabSz="1007829" rtl="0" eaLnBrk="1" latinLnBrk="0" hangingPunct="1">
              <a:lnSpc>
                <a:spcPct val="100000"/>
              </a:lnSpc>
              <a:spcBef>
                <a:spcPts val="600"/>
              </a:spcBef>
              <a:buFont typeface="Arial" panose="020B0604020202020204" pitchFamily="34" charset="0"/>
              <a:buNone/>
              <a:defRPr sz="2011" kern="1200">
                <a:solidFill>
                  <a:schemeClr val="tx1"/>
                </a:solidFill>
                <a:latin typeface="+mn-lt"/>
                <a:ea typeface="+mn-ea"/>
                <a:cs typeface="+mn-cs"/>
              </a:defRPr>
            </a:lvl6pPr>
            <a:lvl7pPr marL="3448030" indent="0" algn="ctr" defTabSz="1007829" rtl="0" eaLnBrk="1" latinLnBrk="0" hangingPunct="1">
              <a:lnSpc>
                <a:spcPct val="100000"/>
              </a:lnSpc>
              <a:spcBef>
                <a:spcPts val="600"/>
              </a:spcBef>
              <a:buFont typeface="Arial" panose="020B0604020202020204" pitchFamily="34" charset="0"/>
              <a:buNone/>
              <a:defRPr sz="2011" kern="1200">
                <a:solidFill>
                  <a:schemeClr val="tx1"/>
                </a:solidFill>
                <a:latin typeface="+mn-lt"/>
                <a:ea typeface="+mn-ea"/>
                <a:cs typeface="+mn-cs"/>
              </a:defRPr>
            </a:lvl7pPr>
            <a:lvl8pPr marL="4022703" indent="0" algn="ctr" defTabSz="1007829" rtl="0" eaLnBrk="1" latinLnBrk="0" hangingPunct="1">
              <a:lnSpc>
                <a:spcPct val="100000"/>
              </a:lnSpc>
              <a:spcBef>
                <a:spcPts val="600"/>
              </a:spcBef>
              <a:buFont typeface="Arial" panose="020B0604020202020204" pitchFamily="34" charset="0"/>
              <a:buNone/>
              <a:defRPr sz="2011" kern="1200">
                <a:solidFill>
                  <a:schemeClr val="tx1"/>
                </a:solidFill>
                <a:latin typeface="+mn-lt"/>
                <a:ea typeface="+mn-ea"/>
                <a:cs typeface="+mn-cs"/>
              </a:defRPr>
            </a:lvl8pPr>
            <a:lvl9pPr marL="4597373" indent="0" algn="ctr" defTabSz="1007829" rtl="0" eaLnBrk="1" latinLnBrk="0" hangingPunct="1">
              <a:lnSpc>
                <a:spcPct val="100000"/>
              </a:lnSpc>
              <a:spcBef>
                <a:spcPts val="600"/>
              </a:spcBef>
              <a:buFont typeface="Arial" panose="020B0604020202020204" pitchFamily="34" charset="0"/>
              <a:buNone/>
              <a:defRPr sz="2011" kern="1200">
                <a:solidFill>
                  <a:schemeClr val="tx1"/>
                </a:solidFill>
                <a:latin typeface="+mn-lt"/>
                <a:ea typeface="+mn-ea"/>
                <a:cs typeface="+mn-cs"/>
              </a:defRPr>
            </a:lvl9pPr>
          </a:lstStyle>
          <a:p>
            <a:pPr algn="l"/>
            <a:r>
              <a:rPr lang="en-NZ" sz="900" dirty="0">
                <a:latin typeface="DM Sans" pitchFamily="2" charset="0"/>
                <a:cs typeface="Arial" panose="020B0604020202020204" pitchFamily="34" charset="0"/>
              </a:rPr>
              <a:t>This presentation has been prepared by JBWere (NZ) Pty Limited (“JBWere”) which holds a licence issued by the Financial Markets Authority to provide a financial advice service. </a:t>
            </a:r>
          </a:p>
          <a:p>
            <a:pPr algn="l"/>
            <a:endParaRPr lang="en-NZ" sz="900" dirty="0">
              <a:latin typeface="DM Sans" pitchFamily="2" charset="0"/>
              <a:cs typeface="Arial" panose="020B0604020202020204" pitchFamily="34" charset="0"/>
            </a:endParaRPr>
          </a:p>
          <a:p>
            <a:pPr algn="l"/>
            <a:r>
              <a:rPr lang="en-NZ" sz="900" dirty="0">
                <a:latin typeface="DM Sans" pitchFamily="2" charset="0"/>
                <a:cs typeface="Arial" panose="020B0604020202020204" pitchFamily="34" charset="0"/>
              </a:rPr>
              <a:t>Any advice provided in this document solely relates to the investment opportunities identified in it. In preparing this document, </a:t>
            </a:r>
            <a:r>
              <a:rPr lang="en-NZ" sz="900" dirty="0" err="1">
                <a:latin typeface="DM Sans" pitchFamily="2" charset="0"/>
                <a:cs typeface="Arial" panose="020B0604020202020204" pitchFamily="34" charset="0"/>
              </a:rPr>
              <a:t>JBWere’s</a:t>
            </a:r>
            <a:r>
              <a:rPr lang="en-NZ" sz="900" dirty="0">
                <a:latin typeface="DM Sans" pitchFamily="2" charset="0"/>
                <a:cs typeface="Arial" panose="020B0604020202020204" pitchFamily="34" charset="0"/>
              </a:rPr>
              <a:t> Investment Strategy Group did not take into account the particular investment objectives, financial situation, goals or needs ("financial circumstances") of any particular person. Accordingly, before acting on any advice contained in this document, you should assess whether the advice is appropriate in light of your own financial circumstances or contact your adviser.  </a:t>
            </a:r>
          </a:p>
          <a:p>
            <a:pPr algn="l"/>
            <a:endParaRPr lang="en-NZ" sz="900" dirty="0">
              <a:latin typeface="DM Sans" pitchFamily="2" charset="0"/>
              <a:cs typeface="Arial" panose="020B0604020202020204" pitchFamily="34" charset="0"/>
            </a:endParaRPr>
          </a:p>
          <a:p>
            <a:pPr algn="l"/>
            <a:r>
              <a:rPr lang="en-NZ" sz="900" dirty="0">
                <a:latin typeface="DM Sans" pitchFamily="2" charset="0"/>
                <a:cs typeface="Arial" panose="020B0604020202020204" pitchFamily="34" charset="0"/>
              </a:rPr>
              <a:t>The content of this document is of a general nature and is intended as a source of general information only.  To the extent that any views expressed in this document constitute financial advice, the scope of that financial advice is limited to </a:t>
            </a:r>
            <a:r>
              <a:rPr lang="en-NZ" sz="900" dirty="0" err="1">
                <a:latin typeface="DM Sans" pitchFamily="2" charset="0"/>
                <a:cs typeface="Arial" panose="020B0604020202020204" pitchFamily="34" charset="0"/>
              </a:rPr>
              <a:t>JBWere’s</a:t>
            </a:r>
            <a:r>
              <a:rPr lang="en-NZ" sz="900" dirty="0">
                <a:latin typeface="DM Sans" pitchFamily="2" charset="0"/>
                <a:cs typeface="Arial" panose="020B0604020202020204" pitchFamily="34" charset="0"/>
              </a:rPr>
              <a:t> views on the identified investment opportunities based on our research and has not been personalised for any recipient.</a:t>
            </a:r>
          </a:p>
          <a:p>
            <a:pPr algn="l"/>
            <a:endParaRPr lang="en-NZ" sz="900" dirty="0">
              <a:latin typeface="DM Sans" pitchFamily="2" charset="0"/>
              <a:cs typeface="Arial" panose="020B0604020202020204" pitchFamily="34" charset="0"/>
            </a:endParaRPr>
          </a:p>
          <a:p>
            <a:pPr algn="l"/>
            <a:r>
              <a:rPr lang="en-NZ" sz="900" dirty="0">
                <a:latin typeface="DM Sans" pitchFamily="2" charset="0"/>
                <a:cs typeface="Arial" panose="020B0604020202020204" pitchFamily="34" charset="0"/>
              </a:rPr>
              <a:t>This document is being furnished to you solely for your information and may not be copied or redistributed to any other person. It is provided on the condition that you keep it confidential and do not copy or circulate it in whole or in part. In particular, the information may not be redistributed outside of Australia and New Zealand via e-mail or otherwise.</a:t>
            </a:r>
          </a:p>
          <a:p>
            <a:pPr algn="l"/>
            <a:endParaRPr lang="en-NZ" sz="900" dirty="0">
              <a:latin typeface="DM Sans" pitchFamily="2" charset="0"/>
              <a:cs typeface="Arial" panose="020B0604020202020204" pitchFamily="34" charset="0"/>
            </a:endParaRPr>
          </a:p>
          <a:p>
            <a:pPr algn="l"/>
            <a:r>
              <a:rPr lang="en-NZ" sz="900" dirty="0">
                <a:latin typeface="DM Sans" pitchFamily="2" charset="0"/>
                <a:cs typeface="Arial" panose="020B0604020202020204" pitchFamily="34" charset="0"/>
              </a:rPr>
              <a:t>JBWere and its respective related entities distributing this document and each of their respective directors, officers and agents (“the JBWere Group”) believe that the information contained in this document is correct and that any estimates, opinions, conclusions or recommendations contained in this document are reasonably held or made as at the time of compilation. However, no warranty is made as to the accuracy or reliability of any estimates, opinions, conclusions, recommendations (which may change without notice) or other information contained in this document. To the maximum extent permitted by law, (but, in respect of our clients, subject to the applicable terms and conditions of our engagement with them), the JBWere Group disclaims all liability and responsibility for any direct or indirect loss or damage which may be suffered by any recipient through relying on anything contained in or omitted from this document. </a:t>
            </a:r>
          </a:p>
          <a:p>
            <a:pPr algn="l"/>
            <a:endParaRPr lang="en-NZ" sz="900" dirty="0">
              <a:latin typeface="DM Sans" pitchFamily="2" charset="0"/>
              <a:cs typeface="Arial" panose="020B0604020202020204" pitchFamily="34" charset="0"/>
            </a:endParaRPr>
          </a:p>
          <a:p>
            <a:pPr algn="l"/>
            <a:r>
              <a:rPr lang="en-NZ" sz="900" dirty="0">
                <a:latin typeface="DM Sans" pitchFamily="2" charset="0"/>
                <a:cs typeface="Arial" panose="020B0604020202020204" pitchFamily="34" charset="0"/>
              </a:rPr>
              <a:t>This document may contain a restatement, summary or extract of a report prepared by UBS New Zealand Limited or a related body corporate ("UBS Report") or by Moelis Australia Security Pty Ltd or a related body corporate ("Moelis Report").  Please contact your JBWere adviser if you would like a copy of the UBS Report or the Moelis Report.</a:t>
            </a:r>
          </a:p>
          <a:p>
            <a:pPr algn="l"/>
            <a:endParaRPr lang="en-NZ" sz="900" dirty="0">
              <a:latin typeface="DM Sans" pitchFamily="2" charset="0"/>
              <a:cs typeface="Arial" panose="020B0604020202020204" pitchFamily="34" charset="0"/>
            </a:endParaRPr>
          </a:p>
          <a:p>
            <a:pPr algn="l"/>
            <a:r>
              <a:rPr lang="en-NZ" sz="900" dirty="0">
                <a:latin typeface="DM Sans" pitchFamily="2" charset="0"/>
                <a:cs typeface="Arial" panose="020B0604020202020204" pitchFamily="34" charset="0"/>
              </a:rPr>
              <a:t>No fees, expenses, or other amounts are payable for the provision of financial advice in this document. However, if you act on any information or advice contained in this document, a brokerage or other fees may be payable.</a:t>
            </a:r>
          </a:p>
          <a:p>
            <a:pPr algn="l"/>
            <a:endParaRPr lang="en-NZ" sz="900" dirty="0">
              <a:latin typeface="DM Sans" pitchFamily="2" charset="0"/>
              <a:cs typeface="Arial" panose="020B0604020202020204" pitchFamily="34" charset="0"/>
            </a:endParaRPr>
          </a:p>
          <a:p>
            <a:pPr algn="l"/>
            <a:r>
              <a:rPr lang="en-NZ" sz="900" dirty="0">
                <a:latin typeface="DM Sans" pitchFamily="2" charset="0"/>
                <a:cs typeface="Arial" panose="020B0604020202020204" pitchFamily="34" charset="0"/>
              </a:rPr>
              <a:t>For information about the financial advice services provided by JBWere, including an overview of our complaints and dispute resolution process, and the statutory duties applicable to us and our advisers, please see our publicly available disclosure statement, which is available at https://jbwere.co.nz/about-us/important-disclosures/.  </a:t>
            </a:r>
          </a:p>
          <a:p>
            <a:pPr algn="l"/>
            <a:endParaRPr lang="en-NZ" sz="900" dirty="0">
              <a:latin typeface="DM Sans" pitchFamily="2" charset="0"/>
              <a:cs typeface="Arial" panose="020B0604020202020204" pitchFamily="34" charset="0"/>
            </a:endParaRPr>
          </a:p>
          <a:p>
            <a:pPr algn="l"/>
            <a:r>
              <a:rPr lang="en-AU" sz="900" dirty="0">
                <a:latin typeface="DM Sans" pitchFamily="2" charset="0"/>
                <a:cs typeface="Arial" panose="020B0604020202020204" pitchFamily="34" charset="0"/>
              </a:rPr>
              <a:t>JBWere uses the ‘JBWere’ brand under licence from JBWere Limited (ACN 137 978 360), a subsidiary of National Australia Bank Limited (ABN 12 004 044 937) </a:t>
            </a:r>
            <a:r>
              <a:rPr lang="en-AU" sz="900" b="1" dirty="0">
                <a:latin typeface="DM Sans" pitchFamily="2" charset="0"/>
                <a:cs typeface="Arial" panose="020B0604020202020204" pitchFamily="34" charset="0"/>
              </a:rPr>
              <a:t>(NAB)</a:t>
            </a:r>
            <a:r>
              <a:rPr lang="en-AU" sz="900" dirty="0">
                <a:latin typeface="DM Sans" pitchFamily="2" charset="0"/>
                <a:cs typeface="Arial" panose="020B0604020202020204" pitchFamily="34" charset="0"/>
              </a:rPr>
              <a:t>. JBWere is not a member of the NAB group of companies </a:t>
            </a:r>
            <a:r>
              <a:rPr lang="en-AU" sz="900" b="1" dirty="0">
                <a:latin typeface="DM Sans" pitchFamily="2" charset="0"/>
                <a:cs typeface="Arial" panose="020B0604020202020204" pitchFamily="34" charset="0"/>
              </a:rPr>
              <a:t>(NAB Group)</a:t>
            </a:r>
            <a:r>
              <a:rPr lang="en-AU" sz="900" dirty="0">
                <a:latin typeface="DM Sans" pitchFamily="2" charset="0"/>
                <a:cs typeface="Arial" panose="020B0604020202020204" pitchFamily="34" charset="0"/>
              </a:rPr>
              <a:t>. No member of the NAB Group guarantees, or supports, the performance of </a:t>
            </a:r>
            <a:r>
              <a:rPr lang="en-AU" sz="900" dirty="0" err="1">
                <a:latin typeface="DM Sans" pitchFamily="2" charset="0"/>
                <a:cs typeface="Arial" panose="020B0604020202020204" pitchFamily="34" charset="0"/>
              </a:rPr>
              <a:t>JBWere’s</a:t>
            </a:r>
            <a:r>
              <a:rPr lang="en-AU" sz="900" dirty="0">
                <a:latin typeface="DM Sans" pitchFamily="2" charset="0"/>
                <a:cs typeface="Arial" panose="020B0604020202020204" pitchFamily="34" charset="0"/>
              </a:rPr>
              <a:t> obligations to any party.</a:t>
            </a:r>
            <a:endParaRPr lang="en-NZ" sz="900" dirty="0">
              <a:latin typeface="DM Sans" pitchFamily="2" charset="0"/>
              <a:cs typeface="Arial" panose="020B0604020202020204" pitchFamily="34" charset="0"/>
            </a:endParaRPr>
          </a:p>
          <a:p>
            <a:pPr algn="l"/>
            <a:endParaRPr lang="en-NZ" sz="900" dirty="0">
              <a:latin typeface="DM Sans" pitchFamily="2" charset="0"/>
              <a:cs typeface="Arial" panose="020B0604020202020204" pitchFamily="34" charset="0"/>
            </a:endParaRPr>
          </a:p>
          <a:p>
            <a:pPr algn="l"/>
            <a:r>
              <a:rPr lang="en-NZ" sz="900" dirty="0">
                <a:latin typeface="DM Sans" pitchFamily="2" charset="0"/>
                <a:cs typeface="Arial" panose="020B0604020202020204" pitchFamily="34" charset="0"/>
              </a:rPr>
              <a:t>Copyright JBWere (NZ) Pty Ltd ABN 13 138 488 418. All rights reserved. No part of this communication may be reproduced without the permission of JBWere. </a:t>
            </a:r>
          </a:p>
        </p:txBody>
      </p:sp>
    </p:spTree>
    <p:extLst>
      <p:ext uri="{BB962C8B-B14F-4D97-AF65-F5344CB8AC3E}">
        <p14:creationId xmlns:p14="http://schemas.microsoft.com/office/powerpoint/2010/main" val="56146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5AF860-F664-4897-B7D3-26DF0B3EA797}"/>
              </a:ext>
            </a:extLst>
          </p:cNvPr>
          <p:cNvSpPr>
            <a:spLocks noGrp="1"/>
          </p:cNvSpPr>
          <p:nvPr>
            <p:ph type="sldNum" sz="quarter" idx="12"/>
          </p:nvPr>
        </p:nvSpPr>
        <p:spPr/>
        <p:txBody>
          <a:bodyPr/>
          <a:lstStyle/>
          <a:p>
            <a:fld id="{E6316B6A-336A-44FF-82DA-A4D1594FA055}" type="slidenum">
              <a:rPr lang="en-AU" smtClean="0"/>
              <a:t>2</a:t>
            </a:fld>
            <a:endParaRPr lang="en-AU" dirty="0"/>
          </a:p>
        </p:txBody>
      </p:sp>
      <p:sp>
        <p:nvSpPr>
          <p:cNvPr id="5" name="Title 4">
            <a:extLst>
              <a:ext uri="{FF2B5EF4-FFF2-40B4-BE49-F238E27FC236}">
                <a16:creationId xmlns:a16="http://schemas.microsoft.com/office/drawing/2014/main" id="{CCC15993-9808-44AB-A6E6-7F4AF2B92752}"/>
              </a:ext>
            </a:extLst>
          </p:cNvPr>
          <p:cNvSpPr>
            <a:spLocks noGrp="1"/>
          </p:cNvSpPr>
          <p:nvPr>
            <p:ph type="title"/>
          </p:nvPr>
        </p:nvSpPr>
        <p:spPr>
          <a:xfrm>
            <a:off x="747715" y="635180"/>
            <a:ext cx="11253786" cy="315912"/>
          </a:xfrm>
        </p:spPr>
        <p:txBody>
          <a:bodyPr/>
          <a:lstStyle/>
          <a:p>
            <a:r>
              <a:rPr lang="en-AU" dirty="0"/>
              <a:t>Otago Regional Council Performance Update</a:t>
            </a:r>
            <a:endParaRPr lang="en-AU" dirty="0">
              <a:latin typeface="Playfair Display" pitchFamily="2" charset="0"/>
            </a:endParaRPr>
          </a:p>
        </p:txBody>
      </p:sp>
      <p:sp>
        <p:nvSpPr>
          <p:cNvPr id="9" name="Rectangle 8">
            <a:extLst>
              <a:ext uri="{FF2B5EF4-FFF2-40B4-BE49-F238E27FC236}">
                <a16:creationId xmlns:a16="http://schemas.microsoft.com/office/drawing/2014/main" id="{03E0E455-C137-87D0-B8A2-3582E29F9CBF}"/>
              </a:ext>
            </a:extLst>
          </p:cNvPr>
          <p:cNvSpPr/>
          <p:nvPr/>
        </p:nvSpPr>
        <p:spPr>
          <a:xfrm>
            <a:off x="938216" y="4832203"/>
            <a:ext cx="10743886" cy="1515800"/>
          </a:xfrm>
          <a:prstGeom prst="rect">
            <a:avLst/>
          </a:prstGeom>
        </p:spPr>
        <p:txBody>
          <a:bodyPr wrap="square">
            <a:spAutoFit/>
          </a:bodyPr>
          <a:lstStyle/>
          <a:p>
            <a:pPr marL="285750" indent="-285750" algn="just" defTabSz="1042988">
              <a:spcBef>
                <a:spcPts val="0"/>
              </a:spcBef>
              <a:spcAft>
                <a:spcPts val="900"/>
              </a:spcAft>
              <a:buClr>
                <a:schemeClr val="tx2"/>
              </a:buClr>
              <a:buSzPct val="150000"/>
              <a:buFont typeface="Arial" panose="020B0604020202020204" pitchFamily="34" charset="0"/>
              <a:buChar char="•"/>
              <a:defRPr/>
            </a:pPr>
            <a:r>
              <a:rPr lang="en-NZ" sz="1400" dirty="0">
                <a:latin typeface="DM Sans" pitchFamily="2" charset="0"/>
                <a:cs typeface="Arial" panose="020B0604020202020204" pitchFamily="34" charset="0"/>
              </a:rPr>
              <a:t>The portfolio increased 7.4% in the 12 months to March 31</a:t>
            </a:r>
            <a:r>
              <a:rPr lang="en-NZ" sz="1400" baseline="30000" dirty="0">
                <a:latin typeface="DM Sans" pitchFamily="2" charset="0"/>
                <a:cs typeface="Arial" panose="020B0604020202020204" pitchFamily="34" charset="0"/>
              </a:rPr>
              <a:t>st </a:t>
            </a:r>
            <a:r>
              <a:rPr lang="en-NZ" sz="1400" dirty="0">
                <a:latin typeface="DM Sans" pitchFamily="2" charset="0"/>
                <a:cs typeface="Arial" panose="020B0604020202020204" pitchFamily="34" charset="0"/>
              </a:rPr>
              <a:t>versus a benchmark return of 5.7% (outperformance of 1.7%). </a:t>
            </a:r>
          </a:p>
          <a:p>
            <a:pPr marL="285750" indent="-285750" algn="just" defTabSz="1042988">
              <a:spcBef>
                <a:spcPts val="0"/>
              </a:spcBef>
              <a:spcAft>
                <a:spcPts val="900"/>
              </a:spcAft>
              <a:buClr>
                <a:schemeClr val="tx2"/>
              </a:buClr>
              <a:buSzPct val="150000"/>
              <a:buFont typeface="Arial" panose="020B0604020202020204" pitchFamily="34" charset="0"/>
              <a:buChar char="•"/>
              <a:defRPr/>
            </a:pPr>
            <a:r>
              <a:rPr lang="en-NZ" sz="1400" dirty="0">
                <a:latin typeface="DM Sans" pitchFamily="2" charset="0"/>
                <a:cs typeface="Arial" panose="020B0604020202020204" pitchFamily="34" charset="0"/>
              </a:rPr>
              <a:t>This outperformance was been driven by strong relative returns from most equity asset classes, as well as NZ fixed interest</a:t>
            </a:r>
            <a:r>
              <a:rPr lang="en-US" sz="1400" dirty="0">
                <a:latin typeface="DM Sans" pitchFamily="2" charset="0"/>
                <a:cs typeface="Arial" panose="020B0604020202020204" pitchFamily="34" charset="0"/>
              </a:rPr>
              <a:t>. </a:t>
            </a:r>
            <a:endParaRPr lang="en-NZ" sz="1400" dirty="0">
              <a:latin typeface="DM Sans" pitchFamily="2" charset="0"/>
              <a:cs typeface="Arial" panose="020B0604020202020204" pitchFamily="34" charset="0"/>
            </a:endParaRPr>
          </a:p>
          <a:p>
            <a:pPr marL="285750" indent="-285750" algn="just" defTabSz="1042988">
              <a:spcBef>
                <a:spcPts val="0"/>
              </a:spcBef>
              <a:spcAft>
                <a:spcPts val="900"/>
              </a:spcAft>
              <a:buClr>
                <a:schemeClr val="tx2"/>
              </a:buClr>
              <a:buSzPct val="150000"/>
              <a:buFont typeface="Arial" panose="020B0604020202020204" pitchFamily="34" charset="0"/>
              <a:buChar char="•"/>
              <a:defRPr/>
            </a:pPr>
            <a:r>
              <a:rPr lang="en-US" sz="1400" dirty="0">
                <a:latin typeface="DM Sans" pitchFamily="2" charset="0"/>
                <a:cs typeface="Arial" panose="020B0604020202020204" pitchFamily="34" charset="0"/>
              </a:rPr>
              <a:t>Subsequent to quarter end, and up until 12</a:t>
            </a:r>
            <a:r>
              <a:rPr lang="en-US" sz="1400" baseline="30000" dirty="0">
                <a:latin typeface="DM Sans" pitchFamily="2" charset="0"/>
                <a:cs typeface="Arial" panose="020B0604020202020204" pitchFamily="34" charset="0"/>
              </a:rPr>
              <a:t>th</a:t>
            </a:r>
            <a:r>
              <a:rPr lang="en-US" sz="1400" dirty="0">
                <a:latin typeface="DM Sans" pitchFamily="2" charset="0"/>
                <a:cs typeface="Arial" panose="020B0604020202020204" pitchFamily="34" charset="0"/>
              </a:rPr>
              <a:t> May, the portfolio has increased a further c. +1.1% (+$320,000).</a:t>
            </a:r>
          </a:p>
          <a:p>
            <a:pPr marL="285750" indent="-285750" algn="just" defTabSz="1042988">
              <a:spcBef>
                <a:spcPts val="0"/>
              </a:spcBef>
              <a:spcAft>
                <a:spcPts val="900"/>
              </a:spcAft>
              <a:buClr>
                <a:schemeClr val="tx2"/>
              </a:buClr>
              <a:buSzPct val="150000"/>
              <a:buFont typeface="Arial" panose="020B0604020202020204" pitchFamily="34" charset="0"/>
              <a:buChar char="•"/>
              <a:defRPr/>
            </a:pPr>
            <a:r>
              <a:rPr lang="en-US" sz="1400" dirty="0">
                <a:latin typeface="DM Sans" pitchFamily="2" charset="0"/>
                <a:cs typeface="Arial" panose="020B0604020202020204" pitchFamily="34" charset="0"/>
              </a:rPr>
              <a:t>It serves as a timely reminder that market headlines can often feel more severe than their actual impact on portfolio returns, with our broad diversification approach helping to protect the portfolio from elevated levels of market volatility. </a:t>
            </a:r>
          </a:p>
        </p:txBody>
      </p:sp>
      <p:pic>
        <p:nvPicPr>
          <p:cNvPr id="3" name="Picture 2">
            <a:extLst>
              <a:ext uri="{FF2B5EF4-FFF2-40B4-BE49-F238E27FC236}">
                <a16:creationId xmlns:a16="http://schemas.microsoft.com/office/drawing/2014/main" id="{F814143E-C46C-AACA-2B56-3FE1E3CB5315}"/>
              </a:ext>
            </a:extLst>
          </p:cNvPr>
          <p:cNvPicPr>
            <a:picLocks noChangeAspect="1"/>
          </p:cNvPicPr>
          <p:nvPr/>
        </p:nvPicPr>
        <p:blipFill>
          <a:blip r:embed="rId3"/>
          <a:stretch>
            <a:fillRect/>
          </a:stretch>
        </p:blipFill>
        <p:spPr>
          <a:xfrm>
            <a:off x="334531" y="1267897"/>
            <a:ext cx="11522937" cy="3285619"/>
          </a:xfrm>
          <a:prstGeom prst="rect">
            <a:avLst/>
          </a:prstGeom>
        </p:spPr>
      </p:pic>
    </p:spTree>
    <p:extLst>
      <p:ext uri="{BB962C8B-B14F-4D97-AF65-F5344CB8AC3E}">
        <p14:creationId xmlns:p14="http://schemas.microsoft.com/office/powerpoint/2010/main" val="1089711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CA9AB-F746-D168-85E5-4A315D43013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116018-425D-F999-6376-51B131CFBB69}"/>
              </a:ext>
            </a:extLst>
          </p:cNvPr>
          <p:cNvSpPr>
            <a:spLocks noGrp="1"/>
          </p:cNvSpPr>
          <p:nvPr>
            <p:ph type="sldNum" sz="quarter" idx="12"/>
          </p:nvPr>
        </p:nvSpPr>
        <p:spPr/>
        <p:txBody>
          <a:bodyPr/>
          <a:lstStyle/>
          <a:p>
            <a:fld id="{E6316B6A-336A-44FF-82DA-A4D1594FA055}" type="slidenum">
              <a:rPr lang="en-AU" smtClean="0"/>
              <a:t>3</a:t>
            </a:fld>
            <a:endParaRPr lang="en-AU" dirty="0"/>
          </a:p>
        </p:txBody>
      </p:sp>
      <p:sp>
        <p:nvSpPr>
          <p:cNvPr id="9" name="Rectangle 8">
            <a:extLst>
              <a:ext uri="{FF2B5EF4-FFF2-40B4-BE49-F238E27FC236}">
                <a16:creationId xmlns:a16="http://schemas.microsoft.com/office/drawing/2014/main" id="{BAFBDEDE-CDE3-3B0E-C514-51DBAFE11032}"/>
              </a:ext>
            </a:extLst>
          </p:cNvPr>
          <p:cNvSpPr/>
          <p:nvPr/>
        </p:nvSpPr>
        <p:spPr>
          <a:xfrm>
            <a:off x="938215" y="5543846"/>
            <a:ext cx="11253785" cy="984885"/>
          </a:xfrm>
          <a:prstGeom prst="rect">
            <a:avLst/>
          </a:prstGeom>
        </p:spPr>
        <p:txBody>
          <a:bodyPr wrap="square">
            <a:spAutoFit/>
          </a:bodyPr>
          <a:lstStyle/>
          <a:p>
            <a:pPr marL="285750" indent="-285750" algn="just" defTabSz="1042988">
              <a:spcBef>
                <a:spcPts val="0"/>
              </a:spcBef>
              <a:spcAft>
                <a:spcPts val="900"/>
              </a:spcAft>
              <a:buClr>
                <a:schemeClr val="tx2"/>
              </a:buClr>
              <a:buSzPct val="150000"/>
              <a:buFont typeface="Arial" panose="020B0604020202020204" pitchFamily="34" charset="0"/>
              <a:buChar char="•"/>
              <a:defRPr/>
            </a:pPr>
            <a:r>
              <a:rPr lang="en-NZ" sz="1400" dirty="0">
                <a:latin typeface="DM Sans" pitchFamily="2" charset="0"/>
                <a:cs typeface="Arial" panose="020B0604020202020204" pitchFamily="34" charset="0"/>
              </a:rPr>
              <a:t>Since inception, the portfolio has increased c. 47% vs the composite benchmark return of 38%.</a:t>
            </a:r>
          </a:p>
          <a:p>
            <a:pPr marL="285750" indent="-285750" algn="just" defTabSz="1042988">
              <a:spcBef>
                <a:spcPts val="0"/>
              </a:spcBef>
              <a:spcAft>
                <a:spcPts val="900"/>
              </a:spcAft>
              <a:buClr>
                <a:schemeClr val="tx2"/>
              </a:buClr>
              <a:buSzPct val="150000"/>
              <a:buFont typeface="Arial" panose="020B0604020202020204" pitchFamily="34" charset="0"/>
              <a:buChar char="•"/>
              <a:defRPr/>
            </a:pPr>
            <a:r>
              <a:rPr lang="en-NZ" sz="1400" dirty="0">
                <a:latin typeface="DM Sans" pitchFamily="2" charset="0"/>
                <a:cs typeface="Arial" panose="020B0604020202020204" pitchFamily="34" charset="0"/>
              </a:rPr>
              <a:t>This performance is testament to our focus on active portfolio management and strong portfolio construction. </a:t>
            </a:r>
          </a:p>
          <a:p>
            <a:pPr marL="285750" indent="-285750" algn="l" defTabSz="1042988">
              <a:spcBef>
                <a:spcPts val="0"/>
              </a:spcBef>
              <a:spcAft>
                <a:spcPts val="1800"/>
              </a:spcAft>
              <a:buClr>
                <a:schemeClr val="tx2"/>
              </a:buClr>
              <a:buSzPct val="150000"/>
              <a:buFont typeface="Arial" panose="020B0604020202020204" pitchFamily="34" charset="0"/>
              <a:buChar char="•"/>
              <a:defRPr/>
            </a:pPr>
            <a:endParaRPr lang="en-US" sz="1500" dirty="0">
              <a:latin typeface="DM Sans" pitchFamily="2" charset="0"/>
              <a:cs typeface="Arial" panose="020B0604020202020204" pitchFamily="34" charset="0"/>
            </a:endParaRPr>
          </a:p>
        </p:txBody>
      </p:sp>
      <p:sp>
        <p:nvSpPr>
          <p:cNvPr id="6" name="Title 5">
            <a:extLst>
              <a:ext uri="{FF2B5EF4-FFF2-40B4-BE49-F238E27FC236}">
                <a16:creationId xmlns:a16="http://schemas.microsoft.com/office/drawing/2014/main" id="{E55CC1E3-A1A2-84BC-057E-899E16981FD9}"/>
              </a:ext>
            </a:extLst>
          </p:cNvPr>
          <p:cNvSpPr>
            <a:spLocks noGrp="1"/>
          </p:cNvSpPr>
          <p:nvPr>
            <p:ph type="title"/>
          </p:nvPr>
        </p:nvSpPr>
        <p:spPr/>
        <p:txBody>
          <a:bodyPr/>
          <a:lstStyle/>
          <a:p>
            <a:r>
              <a:rPr lang="en-US" dirty="0"/>
              <a:t>Performance Since Inception</a:t>
            </a:r>
            <a:endParaRPr lang="en-NZ" dirty="0"/>
          </a:p>
        </p:txBody>
      </p:sp>
      <p:pic>
        <p:nvPicPr>
          <p:cNvPr id="3" name="Picture 2">
            <a:extLst>
              <a:ext uri="{FF2B5EF4-FFF2-40B4-BE49-F238E27FC236}">
                <a16:creationId xmlns:a16="http://schemas.microsoft.com/office/drawing/2014/main" id="{03C374B4-65FB-5C8D-2FC6-565A76373D2E}"/>
              </a:ext>
            </a:extLst>
          </p:cNvPr>
          <p:cNvPicPr>
            <a:picLocks noChangeAspect="1"/>
          </p:cNvPicPr>
          <p:nvPr/>
        </p:nvPicPr>
        <p:blipFill>
          <a:blip r:embed="rId3"/>
          <a:stretch>
            <a:fillRect/>
          </a:stretch>
        </p:blipFill>
        <p:spPr>
          <a:xfrm>
            <a:off x="938215" y="1256837"/>
            <a:ext cx="10648863" cy="4156317"/>
          </a:xfrm>
          <a:prstGeom prst="rect">
            <a:avLst/>
          </a:prstGeom>
        </p:spPr>
      </p:pic>
    </p:spTree>
    <p:extLst>
      <p:ext uri="{BB962C8B-B14F-4D97-AF65-F5344CB8AC3E}">
        <p14:creationId xmlns:p14="http://schemas.microsoft.com/office/powerpoint/2010/main" val="328268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E0AB0-F414-166B-FF8C-CF6FF1213D0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842DD-CEAB-8C1A-86BC-92AB9C23A0ED}"/>
              </a:ext>
            </a:extLst>
          </p:cNvPr>
          <p:cNvSpPr>
            <a:spLocks noGrp="1"/>
          </p:cNvSpPr>
          <p:nvPr>
            <p:ph type="sldNum" sz="quarter" idx="12"/>
          </p:nvPr>
        </p:nvSpPr>
        <p:spPr/>
        <p:txBody>
          <a:bodyPr/>
          <a:lstStyle/>
          <a:p>
            <a:fld id="{E6316B6A-336A-44FF-82DA-A4D1594FA055}" type="slidenum">
              <a:rPr lang="en-AU" smtClean="0"/>
              <a:t>4</a:t>
            </a:fld>
            <a:endParaRPr lang="en-AU" dirty="0"/>
          </a:p>
        </p:txBody>
      </p:sp>
      <p:sp>
        <p:nvSpPr>
          <p:cNvPr id="9" name="Rectangle 8">
            <a:extLst>
              <a:ext uri="{FF2B5EF4-FFF2-40B4-BE49-F238E27FC236}">
                <a16:creationId xmlns:a16="http://schemas.microsoft.com/office/drawing/2014/main" id="{C0165839-B275-90C1-3FAA-0DCAB86D8DE4}"/>
              </a:ext>
            </a:extLst>
          </p:cNvPr>
          <p:cNvSpPr/>
          <p:nvPr/>
        </p:nvSpPr>
        <p:spPr>
          <a:xfrm>
            <a:off x="862323" y="4978026"/>
            <a:ext cx="11253785" cy="1792798"/>
          </a:xfrm>
          <a:prstGeom prst="rect">
            <a:avLst/>
          </a:prstGeom>
        </p:spPr>
        <p:txBody>
          <a:bodyPr wrap="square">
            <a:spAutoFit/>
          </a:bodyPr>
          <a:lstStyle/>
          <a:p>
            <a:pPr marL="285750" indent="-285750" algn="just" defTabSz="1042988">
              <a:spcBef>
                <a:spcPts val="0"/>
              </a:spcBef>
              <a:spcAft>
                <a:spcPts val="900"/>
              </a:spcAft>
              <a:buClr>
                <a:schemeClr val="tx2"/>
              </a:buClr>
              <a:buSzPct val="150000"/>
              <a:buFont typeface="Arial" panose="020B0604020202020204" pitchFamily="34" charset="0"/>
              <a:buChar char="•"/>
              <a:defRPr/>
            </a:pPr>
            <a:r>
              <a:rPr lang="en-US" sz="1400" dirty="0">
                <a:latin typeface="DM Sans" pitchFamily="2" charset="0"/>
                <a:cs typeface="Arial" panose="020B0604020202020204" pitchFamily="34" charset="0"/>
              </a:rPr>
              <a:t>During the quarter, we reduced the previous modest tactical overweight we held to defensive assets to fund a modest overweight to NZ equities.</a:t>
            </a:r>
          </a:p>
          <a:p>
            <a:pPr marL="285750" indent="-285750" algn="l" defTabSz="1042988">
              <a:spcBef>
                <a:spcPts val="0"/>
              </a:spcBef>
              <a:spcAft>
                <a:spcPts val="1800"/>
              </a:spcAft>
              <a:buClr>
                <a:schemeClr val="tx2"/>
              </a:buClr>
              <a:buSzPct val="150000"/>
              <a:buFont typeface="Arial" panose="020B0604020202020204" pitchFamily="34" charset="0"/>
              <a:buChar char="•"/>
              <a:defRPr/>
            </a:pPr>
            <a:r>
              <a:rPr lang="en-US" sz="1500" dirty="0">
                <a:latin typeface="DM Sans" pitchFamily="2" charset="0"/>
                <a:cs typeface="Arial" panose="020B0604020202020204" pitchFamily="34" charset="0"/>
              </a:rPr>
              <a:t>Not only have NZ equity valuations become less demanding, but we suspect earnings revisions are set to improve given a nascent economic recovery.</a:t>
            </a:r>
          </a:p>
          <a:p>
            <a:pPr marL="285750" indent="-285750" algn="l" defTabSz="1042988">
              <a:spcBef>
                <a:spcPts val="0"/>
              </a:spcBef>
              <a:spcAft>
                <a:spcPts val="1800"/>
              </a:spcAft>
              <a:buClr>
                <a:schemeClr val="tx2"/>
              </a:buClr>
              <a:buSzPct val="150000"/>
              <a:buFont typeface="Arial" panose="020B0604020202020204" pitchFamily="34" charset="0"/>
              <a:buChar char="•"/>
              <a:defRPr/>
            </a:pPr>
            <a:r>
              <a:rPr lang="en-US" sz="1500" dirty="0">
                <a:latin typeface="DM Sans" pitchFamily="2" charset="0"/>
                <a:cs typeface="Arial" panose="020B0604020202020204" pitchFamily="34" charset="0"/>
              </a:rPr>
              <a:t>We also believe the defensive and high-quality attributes of the NZ market are attractive in the current volatile global environment. </a:t>
            </a:r>
          </a:p>
        </p:txBody>
      </p:sp>
      <p:sp>
        <p:nvSpPr>
          <p:cNvPr id="6" name="Title 5">
            <a:extLst>
              <a:ext uri="{FF2B5EF4-FFF2-40B4-BE49-F238E27FC236}">
                <a16:creationId xmlns:a16="http://schemas.microsoft.com/office/drawing/2014/main" id="{E7B1F03D-CCC9-DF77-9C44-626A675905A8}"/>
              </a:ext>
            </a:extLst>
          </p:cNvPr>
          <p:cNvSpPr>
            <a:spLocks noGrp="1"/>
          </p:cNvSpPr>
          <p:nvPr>
            <p:ph type="title"/>
          </p:nvPr>
        </p:nvSpPr>
        <p:spPr/>
        <p:txBody>
          <a:bodyPr/>
          <a:lstStyle/>
          <a:p>
            <a:r>
              <a:rPr lang="en-AU" dirty="0"/>
              <a:t>Otago Regional Council Positioning</a:t>
            </a:r>
            <a:endParaRPr lang="en-NZ" dirty="0"/>
          </a:p>
        </p:txBody>
      </p:sp>
      <p:pic>
        <p:nvPicPr>
          <p:cNvPr id="2" name="Picture 1">
            <a:extLst>
              <a:ext uri="{FF2B5EF4-FFF2-40B4-BE49-F238E27FC236}">
                <a16:creationId xmlns:a16="http://schemas.microsoft.com/office/drawing/2014/main" id="{48880927-166F-AB5E-9320-3A816ECCA212}"/>
              </a:ext>
            </a:extLst>
          </p:cNvPr>
          <p:cNvPicPr>
            <a:picLocks noChangeAspect="1"/>
          </p:cNvPicPr>
          <p:nvPr/>
        </p:nvPicPr>
        <p:blipFill>
          <a:blip r:embed="rId3"/>
          <a:stretch>
            <a:fillRect/>
          </a:stretch>
        </p:blipFill>
        <p:spPr>
          <a:xfrm>
            <a:off x="1977402" y="1238339"/>
            <a:ext cx="8237195" cy="3617687"/>
          </a:xfrm>
          <a:prstGeom prst="rect">
            <a:avLst/>
          </a:prstGeom>
        </p:spPr>
      </p:pic>
    </p:spTree>
    <p:extLst>
      <p:ext uri="{BB962C8B-B14F-4D97-AF65-F5344CB8AC3E}">
        <p14:creationId xmlns:p14="http://schemas.microsoft.com/office/powerpoint/2010/main" val="1210146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5AF860-F664-4897-B7D3-26DF0B3EA797}"/>
              </a:ext>
            </a:extLst>
          </p:cNvPr>
          <p:cNvSpPr>
            <a:spLocks noGrp="1"/>
          </p:cNvSpPr>
          <p:nvPr>
            <p:ph type="sldNum" sz="quarter" idx="12"/>
          </p:nvPr>
        </p:nvSpPr>
        <p:spPr/>
        <p:txBody>
          <a:bodyPr/>
          <a:lstStyle/>
          <a:p>
            <a:fld id="{E6316B6A-336A-44FF-82DA-A4D1594FA055}" type="slidenum">
              <a:rPr lang="en-AU" smtClean="0"/>
              <a:t>5</a:t>
            </a:fld>
            <a:endParaRPr lang="en-AU" dirty="0"/>
          </a:p>
        </p:txBody>
      </p:sp>
      <p:sp>
        <p:nvSpPr>
          <p:cNvPr id="5" name="Title 4">
            <a:extLst>
              <a:ext uri="{FF2B5EF4-FFF2-40B4-BE49-F238E27FC236}">
                <a16:creationId xmlns:a16="http://schemas.microsoft.com/office/drawing/2014/main" id="{CCC15993-9808-44AB-A6E6-7F4AF2B92752}"/>
              </a:ext>
            </a:extLst>
          </p:cNvPr>
          <p:cNvSpPr>
            <a:spLocks noGrp="1"/>
          </p:cNvSpPr>
          <p:nvPr>
            <p:ph type="title"/>
          </p:nvPr>
        </p:nvSpPr>
        <p:spPr>
          <a:xfrm>
            <a:off x="747715" y="635180"/>
            <a:ext cx="11253786" cy="315912"/>
          </a:xfrm>
        </p:spPr>
        <p:txBody>
          <a:bodyPr/>
          <a:lstStyle/>
          <a:p>
            <a:r>
              <a:rPr lang="en-AU" dirty="0">
                <a:latin typeface="Playfair Display" pitchFamily="2" charset="0"/>
              </a:rPr>
              <a:t>What is Private Equity?</a:t>
            </a:r>
          </a:p>
        </p:txBody>
      </p:sp>
      <p:pic>
        <p:nvPicPr>
          <p:cNvPr id="6" name="Picture 5">
            <a:extLst>
              <a:ext uri="{FF2B5EF4-FFF2-40B4-BE49-F238E27FC236}">
                <a16:creationId xmlns:a16="http://schemas.microsoft.com/office/drawing/2014/main" id="{7606FB67-6870-C3A9-A599-B702A2D19842}"/>
              </a:ext>
            </a:extLst>
          </p:cNvPr>
          <p:cNvPicPr>
            <a:picLocks noChangeAspect="1"/>
          </p:cNvPicPr>
          <p:nvPr/>
        </p:nvPicPr>
        <p:blipFill>
          <a:blip r:embed="rId3"/>
          <a:stretch>
            <a:fillRect/>
          </a:stretch>
        </p:blipFill>
        <p:spPr>
          <a:xfrm>
            <a:off x="874393" y="1222048"/>
            <a:ext cx="5101978" cy="5515895"/>
          </a:xfrm>
          <a:prstGeom prst="rect">
            <a:avLst/>
          </a:prstGeom>
        </p:spPr>
      </p:pic>
      <p:sp>
        <p:nvSpPr>
          <p:cNvPr id="7" name="Text Placeholder 4">
            <a:extLst>
              <a:ext uri="{FF2B5EF4-FFF2-40B4-BE49-F238E27FC236}">
                <a16:creationId xmlns:a16="http://schemas.microsoft.com/office/drawing/2014/main" id="{142A4BE7-E2A6-BE47-9A2E-E251AA08A594}"/>
              </a:ext>
            </a:extLst>
          </p:cNvPr>
          <p:cNvSpPr txBox="1">
            <a:spLocks/>
          </p:cNvSpPr>
          <p:nvPr/>
        </p:nvSpPr>
        <p:spPr>
          <a:xfrm>
            <a:off x="6624318" y="1582445"/>
            <a:ext cx="2972609" cy="288000"/>
          </a:xfrm>
          <a:prstGeom prst="rect">
            <a:avLst/>
          </a:prstGeom>
        </p:spPr>
        <p:txBody>
          <a:bodyPr/>
          <a:lstStyle>
            <a:lvl1pPr marL="230374" indent="-230374" algn="l" defTabSz="1007829" rtl="0" eaLnBrk="1" latinLnBrk="0" hangingPunct="1">
              <a:lnSpc>
                <a:spcPct val="100000"/>
              </a:lnSpc>
              <a:spcBef>
                <a:spcPts val="1200"/>
              </a:spcBef>
              <a:buFont typeface="Arial" panose="020B0604020202020204" pitchFamily="34" charset="0"/>
              <a:buChar char="–"/>
              <a:defRPr sz="1100" kern="1200">
                <a:solidFill>
                  <a:schemeClr val="tx1"/>
                </a:solidFill>
                <a:latin typeface="+mn-lt"/>
                <a:ea typeface="+mn-ea"/>
                <a:cs typeface="+mn-cs"/>
              </a:defRPr>
            </a:lvl1pPr>
            <a:lvl2pPr marL="46074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2pPr>
            <a:lvl3pPr marL="69112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3pPr>
            <a:lvl4pPr marL="92149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4pPr>
            <a:lvl5pPr marL="1151870"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5pPr>
            <a:lvl6pPr marL="1382244"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6pPr>
            <a:lvl7pPr marL="161261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7pPr>
            <a:lvl8pPr marL="184299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8pPr>
            <a:lvl9pPr marL="207336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9pPr>
          </a:lstStyle>
          <a:p>
            <a:r>
              <a:rPr lang="en-AU" sz="1600" dirty="0">
                <a:latin typeface="Playfair Display" pitchFamily="2" charset="0"/>
              </a:rPr>
              <a:t>Private Equity Explained</a:t>
            </a:r>
          </a:p>
        </p:txBody>
      </p:sp>
      <p:sp>
        <p:nvSpPr>
          <p:cNvPr id="8" name="Text Placeholder 7">
            <a:extLst>
              <a:ext uri="{FF2B5EF4-FFF2-40B4-BE49-F238E27FC236}">
                <a16:creationId xmlns:a16="http://schemas.microsoft.com/office/drawing/2014/main" id="{919C42F5-EF13-D72A-DDD2-D0CEA9055090}"/>
              </a:ext>
            </a:extLst>
          </p:cNvPr>
          <p:cNvSpPr txBox="1">
            <a:spLocks/>
          </p:cNvSpPr>
          <p:nvPr/>
        </p:nvSpPr>
        <p:spPr>
          <a:xfrm>
            <a:off x="6491933" y="1647519"/>
            <a:ext cx="22099" cy="157852"/>
          </a:xfrm>
          <a:prstGeom prst="rect">
            <a:avLst/>
          </a:prstGeom>
          <a:solidFill>
            <a:schemeClr val="accent2"/>
          </a:solidFill>
        </p:spPr>
        <p:txBody>
          <a:bodyPr vert="horz" wrap="none" lIns="0" tIns="0" rIns="0" bIns="0" rtlCol="0" anchor="ctr" anchorCtr="0">
            <a:noAutofit/>
          </a:bodyPr>
          <a:lstStyle>
            <a:lvl1pPr marL="0" indent="0" algn="ctr" defTabSz="1007886" rtl="0" eaLnBrk="1" latinLnBrk="0" hangingPunct="1">
              <a:lnSpc>
                <a:spcPct val="80000"/>
              </a:lnSpc>
              <a:spcBef>
                <a:spcPts val="0"/>
              </a:spcBef>
              <a:buFont typeface="Arial" panose="020B0604020202020204" pitchFamily="34" charset="0"/>
              <a:buNone/>
              <a:defRPr sz="100" b="0" kern="1200" baseline="0">
                <a:solidFill>
                  <a:schemeClr val="accent2"/>
                </a:solidFill>
                <a:latin typeface="+mn-lt"/>
                <a:ea typeface="+mn-ea"/>
                <a:cs typeface="+mn-cs"/>
              </a:defRPr>
            </a:lvl1pPr>
            <a:lvl2pPr marL="441934" indent="0" algn="l" defTabSz="1007886" rtl="0" eaLnBrk="1" latinLnBrk="0" hangingPunct="1">
              <a:lnSpc>
                <a:spcPct val="100000"/>
              </a:lnSpc>
              <a:spcBef>
                <a:spcPts val="600"/>
              </a:spcBef>
              <a:buFont typeface="Arial" panose="020B0604020202020204" pitchFamily="34" charset="0"/>
              <a:buNone/>
              <a:defRPr sz="1934" b="1" kern="1200">
                <a:solidFill>
                  <a:schemeClr val="tx1"/>
                </a:solidFill>
                <a:latin typeface="+mn-lt"/>
                <a:ea typeface="+mn-ea"/>
                <a:cs typeface="+mn-cs"/>
              </a:defRPr>
            </a:lvl2pPr>
            <a:lvl3pPr marL="883866" indent="0" algn="l" defTabSz="1007886" rtl="0" eaLnBrk="1" latinLnBrk="0" hangingPunct="1">
              <a:lnSpc>
                <a:spcPct val="100000"/>
              </a:lnSpc>
              <a:spcBef>
                <a:spcPts val="600"/>
              </a:spcBef>
              <a:buFont typeface="Arial" panose="020B0604020202020204" pitchFamily="34" charset="0"/>
              <a:buNone/>
              <a:defRPr sz="1740" b="1" kern="1200">
                <a:solidFill>
                  <a:schemeClr val="tx1"/>
                </a:solidFill>
                <a:latin typeface="+mn-lt"/>
                <a:ea typeface="+mn-ea"/>
                <a:cs typeface="+mn-cs"/>
              </a:defRPr>
            </a:lvl3pPr>
            <a:lvl4pPr marL="1325799"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4pPr>
            <a:lvl5pPr marL="1767732"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5pPr>
            <a:lvl6pPr marL="2209666"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6pPr>
            <a:lvl7pPr marL="2651598"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7pPr>
            <a:lvl8pPr marL="3093532"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8pPr>
            <a:lvl9pPr marL="3535464"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9pPr>
          </a:lstStyle>
          <a:p>
            <a:r>
              <a:rPr lang="en-AU"/>
              <a:t> </a:t>
            </a:r>
          </a:p>
        </p:txBody>
      </p:sp>
      <p:sp>
        <p:nvSpPr>
          <p:cNvPr id="10" name="Text Placeholder 8">
            <a:extLst>
              <a:ext uri="{FF2B5EF4-FFF2-40B4-BE49-F238E27FC236}">
                <a16:creationId xmlns:a16="http://schemas.microsoft.com/office/drawing/2014/main" id="{8B010AD8-C8C4-EBEF-CE77-C2E76FAAD2F3}"/>
              </a:ext>
            </a:extLst>
          </p:cNvPr>
          <p:cNvSpPr txBox="1">
            <a:spLocks/>
          </p:cNvSpPr>
          <p:nvPr/>
        </p:nvSpPr>
        <p:spPr>
          <a:xfrm>
            <a:off x="6472004" y="1989056"/>
            <a:ext cx="5227189" cy="3821194"/>
          </a:xfrm>
          <a:prstGeom prst="rect">
            <a:avLst/>
          </a:prstGeom>
        </p:spPr>
        <p:txBody>
          <a:bodyPr/>
          <a:lstStyle>
            <a:lvl1pPr marL="230374" indent="-230374" algn="l" defTabSz="1007829" rtl="0" eaLnBrk="1" latinLnBrk="0" hangingPunct="1">
              <a:lnSpc>
                <a:spcPct val="100000"/>
              </a:lnSpc>
              <a:spcBef>
                <a:spcPts val="1200"/>
              </a:spcBef>
              <a:buFont typeface="Arial" panose="020B0604020202020204" pitchFamily="34" charset="0"/>
              <a:buChar char="–"/>
              <a:defRPr sz="1100" kern="1200">
                <a:solidFill>
                  <a:schemeClr val="tx1"/>
                </a:solidFill>
                <a:latin typeface="+mn-lt"/>
                <a:ea typeface="+mn-ea"/>
                <a:cs typeface="+mn-cs"/>
              </a:defRPr>
            </a:lvl1pPr>
            <a:lvl2pPr marL="46074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2pPr>
            <a:lvl3pPr marL="69112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3pPr>
            <a:lvl4pPr marL="92149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4pPr>
            <a:lvl5pPr marL="1151870"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5pPr>
            <a:lvl6pPr marL="1382244"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6pPr>
            <a:lvl7pPr marL="161261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7pPr>
            <a:lvl8pPr marL="184299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8pPr>
            <a:lvl9pPr marL="207336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en-US" sz="1400" dirty="0">
                <a:latin typeface="DM Sans" pitchFamily="2" charset="0"/>
              </a:rPr>
              <a:t>Private Equity (PE) is an alternative asset and consists of investing in the equity of private companies not listed on a public exchange.</a:t>
            </a:r>
          </a:p>
          <a:p>
            <a:pPr marL="0" indent="0">
              <a:lnSpc>
                <a:spcPct val="120000"/>
              </a:lnSpc>
              <a:spcBef>
                <a:spcPts val="0"/>
              </a:spcBef>
              <a:spcAft>
                <a:spcPts val="600"/>
              </a:spcAft>
              <a:buFont typeface="Arial" panose="020B0604020202020204" pitchFamily="34" charset="0"/>
              <a:buNone/>
            </a:pPr>
            <a:r>
              <a:rPr lang="en-US" sz="1400" dirty="0">
                <a:latin typeface="DM Sans" pitchFamily="2" charset="0"/>
              </a:rPr>
              <a:t>The main strategy of a PE firm, or manager, is to:</a:t>
            </a:r>
          </a:p>
          <a:p>
            <a:pPr>
              <a:lnSpc>
                <a:spcPct val="120000"/>
              </a:lnSpc>
              <a:spcBef>
                <a:spcPts val="0"/>
              </a:spcBef>
              <a:spcAft>
                <a:spcPts val="600"/>
              </a:spcAft>
            </a:pPr>
            <a:r>
              <a:rPr lang="en-US" sz="1400" dirty="0">
                <a:latin typeface="DM Sans" pitchFamily="2" charset="0"/>
              </a:rPr>
              <a:t>purchase businesses which they believe are undervalued or have a large opportunity for growth;</a:t>
            </a:r>
          </a:p>
          <a:p>
            <a:pPr>
              <a:lnSpc>
                <a:spcPct val="120000"/>
              </a:lnSpc>
              <a:spcBef>
                <a:spcPts val="0"/>
              </a:spcBef>
              <a:spcAft>
                <a:spcPts val="600"/>
              </a:spcAft>
            </a:pPr>
            <a:r>
              <a:rPr lang="en-US" sz="1400" dirty="0">
                <a:latin typeface="DM Sans" pitchFamily="2" charset="0"/>
              </a:rPr>
              <a:t>take control of the management of a company to improve efficiency and performance; and</a:t>
            </a:r>
          </a:p>
          <a:p>
            <a:pPr>
              <a:lnSpc>
                <a:spcPct val="120000"/>
              </a:lnSpc>
              <a:spcBef>
                <a:spcPts val="0"/>
              </a:spcBef>
              <a:spcAft>
                <a:spcPts val="600"/>
              </a:spcAft>
            </a:pPr>
            <a:r>
              <a:rPr lang="en-US" sz="1400" dirty="0">
                <a:latin typeface="DM Sans" pitchFamily="2" charset="0"/>
              </a:rPr>
              <a:t>pursue an exit strategy aimed at </a:t>
            </a:r>
            <a:r>
              <a:rPr lang="en-US" sz="1400" dirty="0" err="1">
                <a:latin typeface="DM Sans" pitchFamily="2" charset="0"/>
              </a:rPr>
              <a:t>crystallising</a:t>
            </a:r>
            <a:r>
              <a:rPr lang="en-US" sz="1400" dirty="0">
                <a:latin typeface="DM Sans" pitchFamily="2" charset="0"/>
              </a:rPr>
              <a:t> investor return once the PE firm believes they are unable to add additional value within a reasonable timeframe.</a:t>
            </a:r>
          </a:p>
          <a:p>
            <a:pPr marL="0" indent="0">
              <a:lnSpc>
                <a:spcPct val="120000"/>
              </a:lnSpc>
              <a:spcBef>
                <a:spcPts val="0"/>
              </a:spcBef>
              <a:spcAft>
                <a:spcPts val="600"/>
              </a:spcAft>
              <a:buFont typeface="Arial" panose="020B0604020202020204" pitchFamily="34" charset="0"/>
              <a:buNone/>
            </a:pPr>
            <a:r>
              <a:rPr lang="en-US" sz="1400" dirty="0">
                <a:latin typeface="DM Sans" pitchFamily="2" charset="0"/>
              </a:rPr>
              <a:t>There are various classifications of PE which may include: Buyout, Growth, Startup/Venture Capital (VC), and Secondaries which reflect the lifecycle stage of the target investment, and structure of the investments.</a:t>
            </a:r>
          </a:p>
        </p:txBody>
      </p:sp>
    </p:spTree>
    <p:extLst>
      <p:ext uri="{BB962C8B-B14F-4D97-AF65-F5344CB8AC3E}">
        <p14:creationId xmlns:p14="http://schemas.microsoft.com/office/powerpoint/2010/main" val="335289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E4981-D222-F4E9-D1DE-38DE3C93AD8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5682FC-54A5-2F72-F18B-5CEC10A9C4E9}"/>
              </a:ext>
            </a:extLst>
          </p:cNvPr>
          <p:cNvSpPr>
            <a:spLocks noGrp="1"/>
          </p:cNvSpPr>
          <p:nvPr>
            <p:ph type="sldNum" sz="quarter" idx="12"/>
          </p:nvPr>
        </p:nvSpPr>
        <p:spPr/>
        <p:txBody>
          <a:bodyPr/>
          <a:lstStyle/>
          <a:p>
            <a:fld id="{E6316B6A-336A-44FF-82DA-A4D1594FA055}" type="slidenum">
              <a:rPr lang="en-AU" smtClean="0"/>
              <a:t>6</a:t>
            </a:fld>
            <a:endParaRPr lang="en-AU" dirty="0"/>
          </a:p>
        </p:txBody>
      </p:sp>
      <p:sp>
        <p:nvSpPr>
          <p:cNvPr id="5" name="Title 4">
            <a:extLst>
              <a:ext uri="{FF2B5EF4-FFF2-40B4-BE49-F238E27FC236}">
                <a16:creationId xmlns:a16="http://schemas.microsoft.com/office/drawing/2014/main" id="{B506751A-E285-F7CF-0491-DE6C73DEE55F}"/>
              </a:ext>
            </a:extLst>
          </p:cNvPr>
          <p:cNvSpPr>
            <a:spLocks noGrp="1"/>
          </p:cNvSpPr>
          <p:nvPr>
            <p:ph type="title"/>
          </p:nvPr>
        </p:nvSpPr>
        <p:spPr>
          <a:xfrm>
            <a:off x="747715" y="635180"/>
            <a:ext cx="11253786" cy="315912"/>
          </a:xfrm>
        </p:spPr>
        <p:txBody>
          <a:bodyPr/>
          <a:lstStyle/>
          <a:p>
            <a:r>
              <a:rPr lang="en-AU" dirty="0">
                <a:latin typeface="Playfair Display" pitchFamily="2" charset="0"/>
              </a:rPr>
              <a:t>What is Private Equity?</a:t>
            </a:r>
          </a:p>
        </p:txBody>
      </p:sp>
      <p:sp>
        <p:nvSpPr>
          <p:cNvPr id="7" name="Text Placeholder 4">
            <a:extLst>
              <a:ext uri="{FF2B5EF4-FFF2-40B4-BE49-F238E27FC236}">
                <a16:creationId xmlns:a16="http://schemas.microsoft.com/office/drawing/2014/main" id="{ED07BA8B-F835-39CB-630E-6359B88219CF}"/>
              </a:ext>
            </a:extLst>
          </p:cNvPr>
          <p:cNvSpPr txBox="1">
            <a:spLocks/>
          </p:cNvSpPr>
          <p:nvPr/>
        </p:nvSpPr>
        <p:spPr>
          <a:xfrm>
            <a:off x="6662418" y="1359519"/>
            <a:ext cx="2972609" cy="288000"/>
          </a:xfrm>
          <a:prstGeom prst="rect">
            <a:avLst/>
          </a:prstGeom>
        </p:spPr>
        <p:txBody>
          <a:bodyPr/>
          <a:lstStyle>
            <a:lvl1pPr marL="230374" indent="-230374" algn="l" defTabSz="1007829" rtl="0" eaLnBrk="1" latinLnBrk="0" hangingPunct="1">
              <a:lnSpc>
                <a:spcPct val="100000"/>
              </a:lnSpc>
              <a:spcBef>
                <a:spcPts val="1200"/>
              </a:spcBef>
              <a:buFont typeface="Arial" panose="020B0604020202020204" pitchFamily="34" charset="0"/>
              <a:buChar char="–"/>
              <a:defRPr sz="1100" kern="1200">
                <a:solidFill>
                  <a:schemeClr val="tx1"/>
                </a:solidFill>
                <a:latin typeface="+mn-lt"/>
                <a:ea typeface="+mn-ea"/>
                <a:cs typeface="+mn-cs"/>
              </a:defRPr>
            </a:lvl1pPr>
            <a:lvl2pPr marL="46074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2pPr>
            <a:lvl3pPr marL="69112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3pPr>
            <a:lvl4pPr marL="92149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4pPr>
            <a:lvl5pPr marL="1151870"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5pPr>
            <a:lvl6pPr marL="1382244"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6pPr>
            <a:lvl7pPr marL="161261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7pPr>
            <a:lvl8pPr marL="184299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8pPr>
            <a:lvl9pPr marL="207336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9pPr>
          </a:lstStyle>
          <a:p>
            <a:r>
              <a:rPr lang="en-AU" sz="1600" dirty="0">
                <a:latin typeface="Playfair Display" pitchFamily="2" charset="0"/>
              </a:rPr>
              <a:t>Private Equity Explained</a:t>
            </a:r>
          </a:p>
        </p:txBody>
      </p:sp>
      <p:sp>
        <p:nvSpPr>
          <p:cNvPr id="8" name="Text Placeholder 7">
            <a:extLst>
              <a:ext uri="{FF2B5EF4-FFF2-40B4-BE49-F238E27FC236}">
                <a16:creationId xmlns:a16="http://schemas.microsoft.com/office/drawing/2014/main" id="{90738142-37B3-42EF-32E9-1A4F1D50F136}"/>
              </a:ext>
            </a:extLst>
          </p:cNvPr>
          <p:cNvSpPr txBox="1">
            <a:spLocks/>
          </p:cNvSpPr>
          <p:nvPr/>
        </p:nvSpPr>
        <p:spPr>
          <a:xfrm>
            <a:off x="6472004" y="1424593"/>
            <a:ext cx="22099" cy="157852"/>
          </a:xfrm>
          <a:prstGeom prst="rect">
            <a:avLst/>
          </a:prstGeom>
          <a:solidFill>
            <a:schemeClr val="accent2"/>
          </a:solidFill>
        </p:spPr>
        <p:txBody>
          <a:bodyPr vert="horz" wrap="none" lIns="0" tIns="0" rIns="0" bIns="0" rtlCol="0" anchor="ctr" anchorCtr="0">
            <a:noAutofit/>
          </a:bodyPr>
          <a:lstStyle>
            <a:lvl1pPr marL="0" indent="0" algn="ctr" defTabSz="1007886" rtl="0" eaLnBrk="1" latinLnBrk="0" hangingPunct="1">
              <a:lnSpc>
                <a:spcPct val="80000"/>
              </a:lnSpc>
              <a:spcBef>
                <a:spcPts val="0"/>
              </a:spcBef>
              <a:buFont typeface="Arial" panose="020B0604020202020204" pitchFamily="34" charset="0"/>
              <a:buNone/>
              <a:defRPr sz="100" b="0" kern="1200" baseline="0">
                <a:solidFill>
                  <a:schemeClr val="accent2"/>
                </a:solidFill>
                <a:latin typeface="+mn-lt"/>
                <a:ea typeface="+mn-ea"/>
                <a:cs typeface="+mn-cs"/>
              </a:defRPr>
            </a:lvl1pPr>
            <a:lvl2pPr marL="441934" indent="0" algn="l" defTabSz="1007886" rtl="0" eaLnBrk="1" latinLnBrk="0" hangingPunct="1">
              <a:lnSpc>
                <a:spcPct val="100000"/>
              </a:lnSpc>
              <a:spcBef>
                <a:spcPts val="600"/>
              </a:spcBef>
              <a:buFont typeface="Arial" panose="020B0604020202020204" pitchFamily="34" charset="0"/>
              <a:buNone/>
              <a:defRPr sz="1934" b="1" kern="1200">
                <a:solidFill>
                  <a:schemeClr val="tx1"/>
                </a:solidFill>
                <a:latin typeface="+mn-lt"/>
                <a:ea typeface="+mn-ea"/>
                <a:cs typeface="+mn-cs"/>
              </a:defRPr>
            </a:lvl2pPr>
            <a:lvl3pPr marL="883866" indent="0" algn="l" defTabSz="1007886" rtl="0" eaLnBrk="1" latinLnBrk="0" hangingPunct="1">
              <a:lnSpc>
                <a:spcPct val="100000"/>
              </a:lnSpc>
              <a:spcBef>
                <a:spcPts val="600"/>
              </a:spcBef>
              <a:buFont typeface="Arial" panose="020B0604020202020204" pitchFamily="34" charset="0"/>
              <a:buNone/>
              <a:defRPr sz="1740" b="1" kern="1200">
                <a:solidFill>
                  <a:schemeClr val="tx1"/>
                </a:solidFill>
                <a:latin typeface="+mn-lt"/>
                <a:ea typeface="+mn-ea"/>
                <a:cs typeface="+mn-cs"/>
              </a:defRPr>
            </a:lvl3pPr>
            <a:lvl4pPr marL="1325799"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4pPr>
            <a:lvl5pPr marL="1767732"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5pPr>
            <a:lvl6pPr marL="2209666"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6pPr>
            <a:lvl7pPr marL="2651598"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7pPr>
            <a:lvl8pPr marL="3093532"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8pPr>
            <a:lvl9pPr marL="3535464" indent="0" algn="l" defTabSz="1007886" rtl="0" eaLnBrk="1" latinLnBrk="0" hangingPunct="1">
              <a:lnSpc>
                <a:spcPct val="100000"/>
              </a:lnSpc>
              <a:spcBef>
                <a:spcPts val="600"/>
              </a:spcBef>
              <a:buFont typeface="Arial" panose="020B0604020202020204" pitchFamily="34" charset="0"/>
              <a:buNone/>
              <a:defRPr sz="1547" b="1" kern="1200">
                <a:solidFill>
                  <a:schemeClr val="tx1"/>
                </a:solidFill>
                <a:latin typeface="+mn-lt"/>
                <a:ea typeface="+mn-ea"/>
                <a:cs typeface="+mn-cs"/>
              </a:defRPr>
            </a:lvl9pPr>
          </a:lstStyle>
          <a:p>
            <a:r>
              <a:rPr lang="en-AU"/>
              <a:t> </a:t>
            </a:r>
          </a:p>
        </p:txBody>
      </p:sp>
      <p:sp>
        <p:nvSpPr>
          <p:cNvPr id="10" name="Text Placeholder 8">
            <a:extLst>
              <a:ext uri="{FF2B5EF4-FFF2-40B4-BE49-F238E27FC236}">
                <a16:creationId xmlns:a16="http://schemas.microsoft.com/office/drawing/2014/main" id="{98DE3AD7-D96B-F5BA-E9BC-FB06EFDD6454}"/>
              </a:ext>
            </a:extLst>
          </p:cNvPr>
          <p:cNvSpPr txBox="1">
            <a:spLocks/>
          </p:cNvSpPr>
          <p:nvPr/>
        </p:nvSpPr>
        <p:spPr>
          <a:xfrm>
            <a:off x="6733892" y="1844739"/>
            <a:ext cx="5227189" cy="3821194"/>
          </a:xfrm>
          <a:prstGeom prst="rect">
            <a:avLst/>
          </a:prstGeom>
        </p:spPr>
        <p:txBody>
          <a:bodyPr/>
          <a:lstStyle>
            <a:lvl1pPr marL="230374" indent="-230374" algn="l" defTabSz="1007829" rtl="0" eaLnBrk="1" latinLnBrk="0" hangingPunct="1">
              <a:lnSpc>
                <a:spcPct val="100000"/>
              </a:lnSpc>
              <a:spcBef>
                <a:spcPts val="1200"/>
              </a:spcBef>
              <a:buFont typeface="Arial" panose="020B0604020202020204" pitchFamily="34" charset="0"/>
              <a:buChar char="–"/>
              <a:defRPr sz="1100" kern="1200">
                <a:solidFill>
                  <a:schemeClr val="tx1"/>
                </a:solidFill>
                <a:latin typeface="+mn-lt"/>
                <a:ea typeface="+mn-ea"/>
                <a:cs typeface="+mn-cs"/>
              </a:defRPr>
            </a:lvl1pPr>
            <a:lvl2pPr marL="46074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2pPr>
            <a:lvl3pPr marL="69112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3pPr>
            <a:lvl4pPr marL="92149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4pPr>
            <a:lvl5pPr marL="1151870"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5pPr>
            <a:lvl6pPr marL="1382244"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6pPr>
            <a:lvl7pPr marL="1612618"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7pPr>
            <a:lvl8pPr marL="1842992"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8pPr>
            <a:lvl9pPr marL="2073366" indent="-230374" algn="l" defTabSz="1007829" rtl="0" eaLnBrk="1" latinLnBrk="0" hangingPunct="1">
              <a:lnSpc>
                <a:spcPct val="100000"/>
              </a:lnSpc>
              <a:spcBef>
                <a:spcPts val="600"/>
              </a:spcBef>
              <a:buFont typeface="Arial" panose="020B0604020202020204" pitchFamily="34" charset="0"/>
              <a:buChar char="–"/>
              <a:defRPr sz="11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en-US" sz="1400" dirty="0">
                <a:latin typeface="DM Sans" pitchFamily="2" charset="0"/>
              </a:rPr>
              <a:t>Private markets are significantly larger than their private market counterparts.</a:t>
            </a:r>
          </a:p>
          <a:p>
            <a:pPr marL="0" indent="0">
              <a:lnSpc>
                <a:spcPct val="120000"/>
              </a:lnSpc>
              <a:spcBef>
                <a:spcPts val="0"/>
              </a:spcBef>
              <a:spcAft>
                <a:spcPts val="600"/>
              </a:spcAft>
              <a:buFont typeface="Arial" panose="020B0604020202020204" pitchFamily="34" charset="0"/>
              <a:buNone/>
            </a:pPr>
            <a:r>
              <a:rPr lang="en-US" sz="1400" dirty="0">
                <a:latin typeface="DM Sans" pitchFamily="2" charset="0"/>
              </a:rPr>
              <a:t>Globally, there are over 140,000 private companies with revenue over US$100mn vs approximately 19,000 public companies with the same revenues.</a:t>
            </a:r>
          </a:p>
          <a:p>
            <a:pPr marL="0" indent="0">
              <a:lnSpc>
                <a:spcPct val="120000"/>
              </a:lnSpc>
              <a:spcBef>
                <a:spcPts val="0"/>
              </a:spcBef>
              <a:spcAft>
                <a:spcPts val="600"/>
              </a:spcAft>
              <a:buFont typeface="Arial" panose="020B0604020202020204" pitchFamily="34" charset="0"/>
              <a:buNone/>
            </a:pPr>
            <a:r>
              <a:rPr lang="en-US" sz="1400" dirty="0">
                <a:latin typeface="DM Sans" pitchFamily="2" charset="0"/>
              </a:rPr>
              <a:t>Interestingly, the number of public companies is shrinking. This is arguably due to a combination of factors: </a:t>
            </a:r>
          </a:p>
          <a:p>
            <a:pPr>
              <a:lnSpc>
                <a:spcPct val="120000"/>
              </a:lnSpc>
              <a:spcBef>
                <a:spcPts val="0"/>
              </a:spcBef>
              <a:spcAft>
                <a:spcPts val="600"/>
              </a:spcAft>
              <a:buFontTx/>
              <a:buChar char="-"/>
            </a:pPr>
            <a:r>
              <a:rPr lang="en-US" sz="1400" dirty="0">
                <a:latin typeface="DM Sans" pitchFamily="2" charset="0"/>
              </a:rPr>
              <a:t>rising regulatory burdens and the costs (including disclosure) of being a public company</a:t>
            </a:r>
          </a:p>
          <a:p>
            <a:pPr>
              <a:lnSpc>
                <a:spcPct val="120000"/>
              </a:lnSpc>
              <a:spcBef>
                <a:spcPts val="0"/>
              </a:spcBef>
              <a:spcAft>
                <a:spcPts val="600"/>
              </a:spcAft>
              <a:buFontTx/>
              <a:buChar char="-"/>
            </a:pPr>
            <a:r>
              <a:rPr lang="en-US" sz="1400" dirty="0">
                <a:latin typeface="DM Sans" pitchFamily="2" charset="0"/>
              </a:rPr>
              <a:t>the growth of private equity, venture capital, and private credit has provided vast alternative funding sources</a:t>
            </a:r>
          </a:p>
          <a:p>
            <a:pPr marL="0" indent="0">
              <a:lnSpc>
                <a:spcPct val="120000"/>
              </a:lnSpc>
              <a:spcBef>
                <a:spcPts val="0"/>
              </a:spcBef>
              <a:spcAft>
                <a:spcPts val="600"/>
              </a:spcAft>
              <a:buNone/>
            </a:pPr>
            <a:r>
              <a:rPr lang="en-US" sz="1400" dirty="0">
                <a:latin typeface="DM Sans" pitchFamily="2" charset="0"/>
              </a:rPr>
              <a:t>Reflecting similar forces, companies are often waiting far longer to ‘go public’, if at all.</a:t>
            </a:r>
          </a:p>
        </p:txBody>
      </p:sp>
      <p:pic>
        <p:nvPicPr>
          <p:cNvPr id="3" name="Picture 2">
            <a:extLst>
              <a:ext uri="{FF2B5EF4-FFF2-40B4-BE49-F238E27FC236}">
                <a16:creationId xmlns:a16="http://schemas.microsoft.com/office/drawing/2014/main" id="{0284DB4E-4583-E865-90DB-AFD9C3ABC344}"/>
              </a:ext>
            </a:extLst>
          </p:cNvPr>
          <p:cNvPicPr>
            <a:picLocks noChangeAspect="1"/>
          </p:cNvPicPr>
          <p:nvPr/>
        </p:nvPicPr>
        <p:blipFill>
          <a:blip r:embed="rId3"/>
          <a:stretch>
            <a:fillRect/>
          </a:stretch>
        </p:blipFill>
        <p:spPr>
          <a:xfrm>
            <a:off x="1762450" y="1205056"/>
            <a:ext cx="3331058" cy="2550280"/>
          </a:xfrm>
          <a:prstGeom prst="rect">
            <a:avLst/>
          </a:prstGeom>
        </p:spPr>
      </p:pic>
      <p:pic>
        <p:nvPicPr>
          <p:cNvPr id="11" name="Picture 10">
            <a:extLst>
              <a:ext uri="{FF2B5EF4-FFF2-40B4-BE49-F238E27FC236}">
                <a16:creationId xmlns:a16="http://schemas.microsoft.com/office/drawing/2014/main" id="{C95484EF-B368-AAA5-4B6E-50BC590C26DB}"/>
              </a:ext>
            </a:extLst>
          </p:cNvPr>
          <p:cNvPicPr>
            <a:picLocks noChangeAspect="1"/>
          </p:cNvPicPr>
          <p:nvPr/>
        </p:nvPicPr>
        <p:blipFill>
          <a:blip r:embed="rId4"/>
          <a:stretch>
            <a:fillRect/>
          </a:stretch>
        </p:blipFill>
        <p:spPr>
          <a:xfrm>
            <a:off x="3534009" y="4145839"/>
            <a:ext cx="2937995" cy="1848094"/>
          </a:xfrm>
          <a:prstGeom prst="rect">
            <a:avLst/>
          </a:prstGeom>
        </p:spPr>
      </p:pic>
      <p:pic>
        <p:nvPicPr>
          <p:cNvPr id="13" name="Picture 12">
            <a:extLst>
              <a:ext uri="{FF2B5EF4-FFF2-40B4-BE49-F238E27FC236}">
                <a16:creationId xmlns:a16="http://schemas.microsoft.com/office/drawing/2014/main" id="{4DF44660-3B63-B1A6-569B-4108087FF159}"/>
              </a:ext>
            </a:extLst>
          </p:cNvPr>
          <p:cNvPicPr>
            <a:picLocks noChangeAspect="1"/>
          </p:cNvPicPr>
          <p:nvPr/>
        </p:nvPicPr>
        <p:blipFill>
          <a:blip r:embed="rId5"/>
          <a:stretch>
            <a:fillRect/>
          </a:stretch>
        </p:blipFill>
        <p:spPr>
          <a:xfrm>
            <a:off x="430750" y="4145839"/>
            <a:ext cx="2841371" cy="1848095"/>
          </a:xfrm>
          <a:prstGeom prst="rect">
            <a:avLst/>
          </a:prstGeom>
        </p:spPr>
      </p:pic>
      <p:sp>
        <p:nvSpPr>
          <p:cNvPr id="14" name="TextBox 13">
            <a:extLst>
              <a:ext uri="{FF2B5EF4-FFF2-40B4-BE49-F238E27FC236}">
                <a16:creationId xmlns:a16="http://schemas.microsoft.com/office/drawing/2014/main" id="{B84D88B7-E4F5-24CB-00B2-BB6D97230834}"/>
              </a:ext>
            </a:extLst>
          </p:cNvPr>
          <p:cNvSpPr txBox="1"/>
          <p:nvPr/>
        </p:nvSpPr>
        <p:spPr>
          <a:xfrm>
            <a:off x="552450" y="5993933"/>
            <a:ext cx="1333500" cy="200055"/>
          </a:xfrm>
          <a:prstGeom prst="rect">
            <a:avLst/>
          </a:prstGeom>
          <a:noFill/>
        </p:spPr>
        <p:txBody>
          <a:bodyPr wrap="square" rtlCol="0">
            <a:spAutoFit/>
          </a:bodyPr>
          <a:lstStyle/>
          <a:p>
            <a:pPr algn="l"/>
            <a:r>
              <a:rPr lang="en-US" sz="700" dirty="0">
                <a:latin typeface="DM Sans" pitchFamily="2" charset="0"/>
              </a:rPr>
              <a:t>Source: World Bank</a:t>
            </a:r>
            <a:endParaRPr lang="en-NZ" sz="700" dirty="0" err="1">
              <a:latin typeface="DM Sans" pitchFamily="2" charset="0"/>
            </a:endParaRPr>
          </a:p>
        </p:txBody>
      </p:sp>
      <p:sp>
        <p:nvSpPr>
          <p:cNvPr id="15" name="TextBox 14">
            <a:extLst>
              <a:ext uri="{FF2B5EF4-FFF2-40B4-BE49-F238E27FC236}">
                <a16:creationId xmlns:a16="http://schemas.microsoft.com/office/drawing/2014/main" id="{2D378346-D889-5EC9-7DFB-D6042842A5B9}"/>
              </a:ext>
            </a:extLst>
          </p:cNvPr>
          <p:cNvSpPr txBox="1"/>
          <p:nvPr/>
        </p:nvSpPr>
        <p:spPr>
          <a:xfrm>
            <a:off x="3534009" y="5993933"/>
            <a:ext cx="1333500" cy="200055"/>
          </a:xfrm>
          <a:prstGeom prst="rect">
            <a:avLst/>
          </a:prstGeom>
          <a:noFill/>
        </p:spPr>
        <p:txBody>
          <a:bodyPr wrap="square" rtlCol="0">
            <a:spAutoFit/>
          </a:bodyPr>
          <a:lstStyle/>
          <a:p>
            <a:pPr algn="l"/>
            <a:r>
              <a:rPr lang="en-US" sz="700" dirty="0">
                <a:latin typeface="DM Sans" pitchFamily="2" charset="0"/>
              </a:rPr>
              <a:t>Source: Jay Ritter</a:t>
            </a:r>
            <a:endParaRPr lang="en-NZ" sz="700" dirty="0" err="1">
              <a:latin typeface="DM Sans" pitchFamily="2" charset="0"/>
            </a:endParaRPr>
          </a:p>
        </p:txBody>
      </p:sp>
      <p:sp>
        <p:nvSpPr>
          <p:cNvPr id="16" name="TextBox 15">
            <a:extLst>
              <a:ext uri="{FF2B5EF4-FFF2-40B4-BE49-F238E27FC236}">
                <a16:creationId xmlns:a16="http://schemas.microsoft.com/office/drawing/2014/main" id="{953822AF-36B4-1547-2D03-15353A3641E2}"/>
              </a:ext>
            </a:extLst>
          </p:cNvPr>
          <p:cNvSpPr txBox="1"/>
          <p:nvPr/>
        </p:nvSpPr>
        <p:spPr>
          <a:xfrm>
            <a:off x="1667109" y="3755979"/>
            <a:ext cx="1333500" cy="200055"/>
          </a:xfrm>
          <a:prstGeom prst="rect">
            <a:avLst/>
          </a:prstGeom>
          <a:noFill/>
        </p:spPr>
        <p:txBody>
          <a:bodyPr wrap="square" rtlCol="0">
            <a:spAutoFit/>
          </a:bodyPr>
          <a:lstStyle/>
          <a:p>
            <a:pPr algn="l"/>
            <a:r>
              <a:rPr lang="en-US" sz="700" dirty="0">
                <a:latin typeface="DM Sans" pitchFamily="2" charset="0"/>
              </a:rPr>
              <a:t>Source: Capital IQ</a:t>
            </a:r>
            <a:endParaRPr lang="en-NZ" sz="700" dirty="0" err="1">
              <a:latin typeface="DM Sans" pitchFamily="2" charset="0"/>
            </a:endParaRPr>
          </a:p>
        </p:txBody>
      </p:sp>
    </p:spTree>
    <p:extLst>
      <p:ext uri="{BB962C8B-B14F-4D97-AF65-F5344CB8AC3E}">
        <p14:creationId xmlns:p14="http://schemas.microsoft.com/office/powerpoint/2010/main" val="3679396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82643-F160-F199-842D-7B38241BA05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266096-D881-E27A-A662-CEE546E2CD23}"/>
              </a:ext>
            </a:extLst>
          </p:cNvPr>
          <p:cNvSpPr>
            <a:spLocks noGrp="1"/>
          </p:cNvSpPr>
          <p:nvPr>
            <p:ph type="sldNum" sz="quarter" idx="12"/>
          </p:nvPr>
        </p:nvSpPr>
        <p:spPr/>
        <p:txBody>
          <a:bodyPr/>
          <a:lstStyle/>
          <a:p>
            <a:fld id="{E6316B6A-336A-44FF-82DA-A4D1594FA055}" type="slidenum">
              <a:rPr lang="en-AU" smtClean="0"/>
              <a:t>7</a:t>
            </a:fld>
            <a:endParaRPr lang="en-AU" dirty="0"/>
          </a:p>
        </p:txBody>
      </p:sp>
      <p:sp>
        <p:nvSpPr>
          <p:cNvPr id="5" name="Title 4">
            <a:extLst>
              <a:ext uri="{FF2B5EF4-FFF2-40B4-BE49-F238E27FC236}">
                <a16:creationId xmlns:a16="http://schemas.microsoft.com/office/drawing/2014/main" id="{CDEEC16F-7E22-171F-F7EA-00E5773A7F7B}"/>
              </a:ext>
            </a:extLst>
          </p:cNvPr>
          <p:cNvSpPr>
            <a:spLocks noGrp="1"/>
          </p:cNvSpPr>
          <p:nvPr>
            <p:ph type="title"/>
          </p:nvPr>
        </p:nvSpPr>
        <p:spPr>
          <a:xfrm>
            <a:off x="747715" y="635180"/>
            <a:ext cx="11253786" cy="315912"/>
          </a:xfrm>
        </p:spPr>
        <p:txBody>
          <a:bodyPr/>
          <a:lstStyle/>
          <a:p>
            <a:r>
              <a:rPr lang="en-AU" dirty="0">
                <a:latin typeface="Playfair Display" pitchFamily="2" charset="0"/>
              </a:rPr>
              <a:t>Private Equity – a return enhancer</a:t>
            </a:r>
          </a:p>
        </p:txBody>
      </p:sp>
      <p:sp>
        <p:nvSpPr>
          <p:cNvPr id="9" name="Rectangle 8">
            <a:extLst>
              <a:ext uri="{FF2B5EF4-FFF2-40B4-BE49-F238E27FC236}">
                <a16:creationId xmlns:a16="http://schemas.microsoft.com/office/drawing/2014/main" id="{BC6BB243-BAA9-A544-EF8B-04D0E9ABEBFA}"/>
              </a:ext>
            </a:extLst>
          </p:cNvPr>
          <p:cNvSpPr/>
          <p:nvPr/>
        </p:nvSpPr>
        <p:spPr>
          <a:xfrm>
            <a:off x="870868" y="3712439"/>
            <a:ext cx="10901762" cy="3028458"/>
          </a:xfrm>
          <a:prstGeom prst="rect">
            <a:avLst/>
          </a:prstGeom>
        </p:spPr>
        <p:txBody>
          <a:bodyPr wrap="square">
            <a:spAutoFit/>
          </a:bodyPr>
          <a:lstStyle/>
          <a:p>
            <a:pPr>
              <a:lnSpc>
                <a:spcPct val="120000"/>
              </a:lnSpc>
              <a:spcAft>
                <a:spcPts val="600"/>
              </a:spcAft>
            </a:pPr>
            <a:r>
              <a:rPr lang="en-US" sz="1300" dirty="0">
                <a:latin typeface="DM Sans" pitchFamily="2" charset="0"/>
                <a:cs typeface="Arial" panose="020B0604020202020204" pitchFamily="34" charset="0"/>
              </a:rPr>
              <a:t>Private Equity investments are typically viewed as a </a:t>
            </a:r>
            <a:r>
              <a:rPr lang="en-US" sz="1300" b="1" dirty="0">
                <a:latin typeface="DM Sans" pitchFamily="2" charset="0"/>
                <a:cs typeface="Arial" panose="020B0604020202020204" pitchFamily="34" charset="0"/>
              </a:rPr>
              <a:t>return enhancer </a:t>
            </a:r>
            <a:r>
              <a:rPr lang="en-US" sz="1300" dirty="0">
                <a:latin typeface="DM Sans" pitchFamily="2" charset="0"/>
                <a:cs typeface="Arial" panose="020B0604020202020204" pitchFamily="34" charset="0"/>
              </a:rPr>
              <a:t>in a portfolio of traditional assets. This return enhancement stems from the ability of investors to harvest an </a:t>
            </a:r>
            <a:r>
              <a:rPr lang="en-US" sz="1300" b="1" dirty="0">
                <a:latin typeface="DM Sans" pitchFamily="2" charset="0"/>
                <a:cs typeface="Arial" panose="020B0604020202020204" pitchFamily="34" charset="0"/>
              </a:rPr>
              <a:t>illiquidity premium</a:t>
            </a:r>
            <a:r>
              <a:rPr lang="en-US" sz="1300" dirty="0">
                <a:latin typeface="DM Sans" pitchFamily="2" charset="0"/>
                <a:cs typeface="Arial" panose="020B0604020202020204" pitchFamily="34" charset="0"/>
              </a:rPr>
              <a:t>, which is embedded in most private investments. However, it also comes from other sources, including: </a:t>
            </a:r>
          </a:p>
          <a:p>
            <a:pPr marL="285750" indent="-285750">
              <a:lnSpc>
                <a:spcPct val="120000"/>
              </a:lnSpc>
              <a:spcAft>
                <a:spcPts val="600"/>
              </a:spcAft>
              <a:buFont typeface="Arial" panose="020B0604020202020204" pitchFamily="34" charset="0"/>
              <a:buChar char="•"/>
            </a:pPr>
            <a:r>
              <a:rPr lang="en-US" sz="1300" b="1" dirty="0">
                <a:latin typeface="DM Sans" pitchFamily="2" charset="0"/>
                <a:cs typeface="Arial" panose="020B0604020202020204" pitchFamily="34" charset="0"/>
              </a:rPr>
              <a:t>Control: </a:t>
            </a:r>
            <a:r>
              <a:rPr lang="en-US" sz="1300" dirty="0">
                <a:latin typeface="DM Sans" pitchFamily="2" charset="0"/>
                <a:cs typeface="Arial" panose="020B0604020202020204" pitchFamily="34" charset="0"/>
              </a:rPr>
              <a:t>The ability of a PE manager to align their interests with company founders or to take control of company management through board representation to improve efficiency and performance.</a:t>
            </a:r>
          </a:p>
          <a:p>
            <a:pPr marL="285750" indent="-285750">
              <a:lnSpc>
                <a:spcPct val="120000"/>
              </a:lnSpc>
              <a:spcAft>
                <a:spcPts val="600"/>
              </a:spcAft>
              <a:buFont typeface="Arial" panose="020B0604020202020204" pitchFamily="34" charset="0"/>
              <a:buChar char="•"/>
            </a:pPr>
            <a:r>
              <a:rPr lang="en-US" sz="1300" b="1" dirty="0">
                <a:latin typeface="DM Sans" pitchFamily="2" charset="0"/>
                <a:cs typeface="Arial" panose="020B0604020202020204" pitchFamily="34" charset="0"/>
              </a:rPr>
              <a:t>Information: </a:t>
            </a:r>
            <a:r>
              <a:rPr lang="en-US" sz="1300" dirty="0">
                <a:latin typeface="DM Sans" pitchFamily="2" charset="0"/>
                <a:cs typeface="Arial" panose="020B0604020202020204" pitchFamily="34" charset="0"/>
              </a:rPr>
              <a:t>PE firms or managers are often able to gain a competitive edge from </a:t>
            </a:r>
            <a:r>
              <a:rPr lang="en-US" sz="1300" dirty="0" err="1">
                <a:latin typeface="DM Sans" pitchFamily="2" charset="0"/>
                <a:cs typeface="Arial" panose="020B0604020202020204" pitchFamily="34" charset="0"/>
              </a:rPr>
              <a:t>utilising</a:t>
            </a:r>
            <a:r>
              <a:rPr lang="en-US" sz="1300" dirty="0">
                <a:latin typeface="DM Sans" pitchFamily="2" charset="0"/>
                <a:cs typeface="Arial" panose="020B0604020202020204" pitchFamily="34" charset="0"/>
              </a:rPr>
              <a:t> information that is not publicly available, nor required to be made publicly available.</a:t>
            </a:r>
          </a:p>
          <a:p>
            <a:pPr marL="285750" indent="-285750">
              <a:lnSpc>
                <a:spcPct val="120000"/>
              </a:lnSpc>
              <a:spcAft>
                <a:spcPts val="600"/>
              </a:spcAft>
              <a:buFont typeface="Arial" panose="020B0604020202020204" pitchFamily="34" charset="0"/>
              <a:buChar char="•"/>
            </a:pPr>
            <a:r>
              <a:rPr lang="en-US" sz="1300" b="1" dirty="0">
                <a:latin typeface="DM Sans" pitchFamily="2" charset="0"/>
                <a:cs typeface="Arial" panose="020B0604020202020204" pitchFamily="34" charset="0"/>
              </a:rPr>
              <a:t>Access to innovation: </a:t>
            </a:r>
            <a:r>
              <a:rPr lang="en-US" sz="1300" dirty="0">
                <a:latin typeface="DM Sans" pitchFamily="2" charset="0"/>
                <a:cs typeface="Arial" panose="020B0604020202020204" pitchFamily="34" charset="0"/>
              </a:rPr>
              <a:t>There is arguably more opportunity to access innovation and value creation in private markets that may not be available in the public markets.</a:t>
            </a:r>
          </a:p>
          <a:p>
            <a:pPr marL="285750" indent="-285750">
              <a:lnSpc>
                <a:spcPct val="120000"/>
              </a:lnSpc>
              <a:spcAft>
                <a:spcPts val="600"/>
              </a:spcAft>
              <a:buFont typeface="Arial" panose="020B0604020202020204" pitchFamily="34" charset="0"/>
              <a:buChar char="•"/>
            </a:pPr>
            <a:r>
              <a:rPr lang="en-US" sz="1300" b="1" dirty="0">
                <a:latin typeface="DM Sans" pitchFamily="2" charset="0"/>
                <a:cs typeface="Arial" panose="020B0604020202020204" pitchFamily="34" charset="0"/>
              </a:rPr>
              <a:t>Alignment: </a:t>
            </a:r>
            <a:r>
              <a:rPr lang="en-US" sz="1300" dirty="0">
                <a:latin typeface="DM Sans" pitchFamily="2" charset="0"/>
                <a:cs typeface="Arial" panose="020B0604020202020204" pitchFamily="34" charset="0"/>
              </a:rPr>
              <a:t>Perhaps more so than in public markets, PE firms themselves, in addition to the remuneration structures for their key employees, are constructed to align interests to those of the investor to drive attractive returns.</a:t>
            </a:r>
          </a:p>
        </p:txBody>
      </p:sp>
      <p:pic>
        <p:nvPicPr>
          <p:cNvPr id="2" name="Picture 1">
            <a:extLst>
              <a:ext uri="{FF2B5EF4-FFF2-40B4-BE49-F238E27FC236}">
                <a16:creationId xmlns:a16="http://schemas.microsoft.com/office/drawing/2014/main" id="{94421487-D22B-A7DF-14EB-1E4847105DA2}"/>
              </a:ext>
            </a:extLst>
          </p:cNvPr>
          <p:cNvPicPr>
            <a:picLocks noChangeAspect="1"/>
          </p:cNvPicPr>
          <p:nvPr/>
        </p:nvPicPr>
        <p:blipFill>
          <a:blip r:embed="rId3"/>
          <a:stretch>
            <a:fillRect/>
          </a:stretch>
        </p:blipFill>
        <p:spPr>
          <a:xfrm>
            <a:off x="299103" y="1281235"/>
            <a:ext cx="11593794" cy="2399881"/>
          </a:xfrm>
          <a:prstGeom prst="rect">
            <a:avLst/>
          </a:prstGeom>
        </p:spPr>
      </p:pic>
      <p:sp>
        <p:nvSpPr>
          <p:cNvPr id="3" name="Oval 2">
            <a:extLst>
              <a:ext uri="{FF2B5EF4-FFF2-40B4-BE49-F238E27FC236}">
                <a16:creationId xmlns:a16="http://schemas.microsoft.com/office/drawing/2014/main" id="{9A2356E8-EB19-1AA2-5B9F-5716EEFB4ED6}"/>
              </a:ext>
            </a:extLst>
          </p:cNvPr>
          <p:cNvSpPr/>
          <p:nvPr/>
        </p:nvSpPr>
        <p:spPr>
          <a:xfrm>
            <a:off x="10052703" y="1269585"/>
            <a:ext cx="1401510" cy="25124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64895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19605-2E03-64C4-250E-3902F018A5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3FCA30-D035-55A3-E890-3AD435A50607}"/>
              </a:ext>
            </a:extLst>
          </p:cNvPr>
          <p:cNvSpPr>
            <a:spLocks noGrp="1"/>
          </p:cNvSpPr>
          <p:nvPr>
            <p:ph type="sldNum" sz="quarter" idx="12"/>
          </p:nvPr>
        </p:nvSpPr>
        <p:spPr/>
        <p:txBody>
          <a:bodyPr/>
          <a:lstStyle/>
          <a:p>
            <a:fld id="{E6316B6A-336A-44FF-82DA-A4D1594FA055}" type="slidenum">
              <a:rPr lang="en-AU" smtClean="0"/>
              <a:t>8</a:t>
            </a:fld>
            <a:endParaRPr lang="en-AU" dirty="0"/>
          </a:p>
        </p:txBody>
      </p:sp>
      <p:sp>
        <p:nvSpPr>
          <p:cNvPr id="5" name="Title 4">
            <a:extLst>
              <a:ext uri="{FF2B5EF4-FFF2-40B4-BE49-F238E27FC236}">
                <a16:creationId xmlns:a16="http://schemas.microsoft.com/office/drawing/2014/main" id="{1FDA914B-30D9-584F-1386-4CDF3C021390}"/>
              </a:ext>
            </a:extLst>
          </p:cNvPr>
          <p:cNvSpPr>
            <a:spLocks noGrp="1"/>
          </p:cNvSpPr>
          <p:nvPr>
            <p:ph type="title"/>
          </p:nvPr>
        </p:nvSpPr>
        <p:spPr>
          <a:xfrm>
            <a:off x="747715" y="635180"/>
            <a:ext cx="11253786" cy="315912"/>
          </a:xfrm>
        </p:spPr>
        <p:txBody>
          <a:bodyPr/>
          <a:lstStyle/>
          <a:p>
            <a:r>
              <a:rPr lang="en-AU" dirty="0">
                <a:latin typeface="Playfair Display" pitchFamily="2" charset="0"/>
              </a:rPr>
              <a:t>But there are some challenges and disadvantages</a:t>
            </a:r>
          </a:p>
        </p:txBody>
      </p:sp>
      <p:pic>
        <p:nvPicPr>
          <p:cNvPr id="6" name="Picture 5">
            <a:extLst>
              <a:ext uri="{FF2B5EF4-FFF2-40B4-BE49-F238E27FC236}">
                <a16:creationId xmlns:a16="http://schemas.microsoft.com/office/drawing/2014/main" id="{88975BED-62A7-F7EA-C3EC-CE4007426E39}"/>
              </a:ext>
            </a:extLst>
          </p:cNvPr>
          <p:cNvPicPr>
            <a:picLocks noChangeAspect="1"/>
          </p:cNvPicPr>
          <p:nvPr/>
        </p:nvPicPr>
        <p:blipFill>
          <a:blip r:embed="rId3"/>
          <a:stretch>
            <a:fillRect/>
          </a:stretch>
        </p:blipFill>
        <p:spPr>
          <a:xfrm>
            <a:off x="7595611" y="4192803"/>
            <a:ext cx="4405890" cy="2516621"/>
          </a:xfrm>
          <a:prstGeom prst="rect">
            <a:avLst/>
          </a:prstGeom>
        </p:spPr>
      </p:pic>
      <p:sp>
        <p:nvSpPr>
          <p:cNvPr id="10" name="Rectangle 9">
            <a:extLst>
              <a:ext uri="{FF2B5EF4-FFF2-40B4-BE49-F238E27FC236}">
                <a16:creationId xmlns:a16="http://schemas.microsoft.com/office/drawing/2014/main" id="{6E9A8D60-806C-2C64-92FB-AC92F36F676F}"/>
              </a:ext>
            </a:extLst>
          </p:cNvPr>
          <p:cNvSpPr/>
          <p:nvPr/>
        </p:nvSpPr>
        <p:spPr>
          <a:xfrm>
            <a:off x="625618" y="1227630"/>
            <a:ext cx="6765782" cy="5342938"/>
          </a:xfrm>
          <a:prstGeom prst="rect">
            <a:avLst/>
          </a:prstGeom>
        </p:spPr>
        <p:txBody>
          <a:bodyPr wrap="square">
            <a:spAutoFit/>
          </a:bodyPr>
          <a:lstStyle/>
          <a:p>
            <a:pPr>
              <a:lnSpc>
                <a:spcPct val="120000"/>
              </a:lnSpc>
              <a:spcAft>
                <a:spcPts val="600"/>
              </a:spcAft>
            </a:pPr>
            <a:r>
              <a:rPr lang="en-US" sz="1300" dirty="0">
                <a:latin typeface="DM Sans" pitchFamily="2" charset="0"/>
                <a:cs typeface="Arial" panose="020B0604020202020204" pitchFamily="34" charset="0"/>
              </a:rPr>
              <a:t>There are unique aspects of PE that can make it challenging for some investors to access. </a:t>
            </a:r>
          </a:p>
          <a:p>
            <a:pPr marL="285750" indent="-285750">
              <a:lnSpc>
                <a:spcPct val="120000"/>
              </a:lnSpc>
              <a:spcAft>
                <a:spcPts val="600"/>
              </a:spcAft>
              <a:buFont typeface="Arial" panose="020B0604020202020204" pitchFamily="34" charset="0"/>
              <a:buChar char="•"/>
            </a:pPr>
            <a:r>
              <a:rPr lang="en-US" sz="1300" b="1" dirty="0">
                <a:latin typeface="DM Sans" pitchFamily="2" charset="0"/>
                <a:cs typeface="Arial" panose="020B0604020202020204" pitchFamily="34" charset="0"/>
              </a:rPr>
              <a:t>Illiquidity: </a:t>
            </a:r>
            <a:r>
              <a:rPr lang="en-US" sz="1300" dirty="0">
                <a:latin typeface="DM Sans" pitchFamily="2" charset="0"/>
                <a:cs typeface="Arial" panose="020B0604020202020204" pitchFamily="34" charset="0"/>
              </a:rPr>
              <a:t>Most PE funds operate with a </a:t>
            </a:r>
            <a:r>
              <a:rPr lang="en-US" sz="1300" u="sng" dirty="0">
                <a:latin typeface="DM Sans" pitchFamily="2" charset="0"/>
                <a:cs typeface="Arial" panose="020B0604020202020204" pitchFamily="34" charset="0"/>
              </a:rPr>
              <a:t>closed-end structure</a:t>
            </a:r>
            <a:r>
              <a:rPr lang="en-US" sz="1300" dirty="0">
                <a:latin typeface="DM Sans" pitchFamily="2" charset="0"/>
                <a:cs typeface="Arial" panose="020B0604020202020204" pitchFamily="34" charset="0"/>
              </a:rPr>
              <a:t>, which means there is typically little, if any, opportunity for investors to exit early.</a:t>
            </a:r>
          </a:p>
          <a:p>
            <a:pPr marL="285750" indent="-285750">
              <a:lnSpc>
                <a:spcPct val="120000"/>
              </a:lnSpc>
              <a:spcAft>
                <a:spcPts val="600"/>
              </a:spcAft>
              <a:buFont typeface="Arial" panose="020B0604020202020204" pitchFamily="34" charset="0"/>
              <a:buChar char="•"/>
            </a:pPr>
            <a:r>
              <a:rPr lang="en-US" sz="1300" b="1" dirty="0">
                <a:latin typeface="DM Sans" pitchFamily="2" charset="0"/>
                <a:cs typeface="Arial" panose="020B0604020202020204" pitchFamily="34" charset="0"/>
              </a:rPr>
              <a:t>Cash flow management: </a:t>
            </a:r>
            <a:r>
              <a:rPr lang="en-US" sz="1300" dirty="0">
                <a:latin typeface="DM Sans" pitchFamily="2" charset="0"/>
                <a:cs typeface="Arial" panose="020B0604020202020204" pitchFamily="34" charset="0"/>
              </a:rPr>
              <a:t>Calls for capital (but also distributions) are unpredictable, which can pose operational and opportunity cost challenges for investors. </a:t>
            </a:r>
          </a:p>
          <a:p>
            <a:pPr marL="285750" indent="-285750">
              <a:lnSpc>
                <a:spcPct val="120000"/>
              </a:lnSpc>
              <a:spcAft>
                <a:spcPts val="600"/>
              </a:spcAft>
              <a:buFont typeface="Arial" panose="020B0604020202020204" pitchFamily="34" charset="0"/>
              <a:buChar char="•"/>
            </a:pPr>
            <a:r>
              <a:rPr lang="en-US" sz="1300" b="1" dirty="0">
                <a:latin typeface="DM Sans" pitchFamily="2" charset="0"/>
                <a:cs typeface="Arial" panose="020B0604020202020204" pitchFamily="34" charset="0"/>
              </a:rPr>
              <a:t>J-Curve: </a:t>
            </a:r>
            <a:r>
              <a:rPr lang="en-US" sz="1300" dirty="0">
                <a:latin typeface="DM Sans" pitchFamily="2" charset="0"/>
                <a:cs typeface="Arial" panose="020B0604020202020204" pitchFamily="34" charset="0"/>
              </a:rPr>
              <a:t>The return profile of closed-end PE funds tends to follow a “J-Curve”, with low or even negative returns in the short-term. </a:t>
            </a:r>
          </a:p>
          <a:p>
            <a:pPr marL="285750" indent="-285750">
              <a:lnSpc>
                <a:spcPct val="120000"/>
              </a:lnSpc>
              <a:spcAft>
                <a:spcPts val="600"/>
              </a:spcAft>
              <a:buFont typeface="Arial" panose="020B0604020202020204" pitchFamily="34" charset="0"/>
              <a:buChar char="•"/>
            </a:pPr>
            <a:r>
              <a:rPr lang="en-US" sz="1300" b="1" dirty="0">
                <a:latin typeface="DM Sans" pitchFamily="2" charset="0"/>
                <a:cs typeface="Arial" panose="020B0604020202020204" pitchFamily="34" charset="0"/>
              </a:rPr>
              <a:t>Manager selection and due diligence: </a:t>
            </a:r>
            <a:r>
              <a:rPr lang="en-US" sz="1300" dirty="0">
                <a:latin typeface="DM Sans" pitchFamily="2" charset="0"/>
                <a:cs typeface="Arial" panose="020B0604020202020204" pitchFamily="34" charset="0"/>
              </a:rPr>
              <a:t>Unlike in active public equity funds, the performance differential and persistence of top quartile managers has historically been far more pronounced within PE. Naturally, however, as investor demand to access these successful managers increases, the hurdles for entry can become meaningfully higher, and prohibitive for all but large, sophisticated investors.</a:t>
            </a:r>
          </a:p>
          <a:p>
            <a:pPr marL="285750" indent="-285750">
              <a:lnSpc>
                <a:spcPct val="120000"/>
              </a:lnSpc>
              <a:spcAft>
                <a:spcPts val="600"/>
              </a:spcAft>
              <a:buFont typeface="Arial" panose="020B0604020202020204" pitchFamily="34" charset="0"/>
              <a:buChar char="•"/>
            </a:pPr>
            <a:r>
              <a:rPr lang="en-US" sz="1300" b="1" dirty="0">
                <a:latin typeface="DM Sans" pitchFamily="2" charset="0"/>
                <a:cs typeface="Arial" panose="020B0604020202020204" pitchFamily="34" charset="0"/>
              </a:rPr>
              <a:t>High fees: </a:t>
            </a:r>
            <a:r>
              <a:rPr lang="en-US" sz="1300" dirty="0">
                <a:latin typeface="DM Sans" pitchFamily="2" charset="0"/>
                <a:cs typeface="Arial" panose="020B0604020202020204" pitchFamily="34" charset="0"/>
              </a:rPr>
              <a:t>Justified by the highly active approach by the manager, but also to ensure alignment of interest between manager and investor, fees can be meaningfully higher than for traditional asset class investments. </a:t>
            </a:r>
          </a:p>
          <a:p>
            <a:pPr marL="285750" indent="-285750">
              <a:lnSpc>
                <a:spcPct val="120000"/>
              </a:lnSpc>
              <a:spcAft>
                <a:spcPts val="600"/>
              </a:spcAft>
              <a:buFont typeface="Arial" panose="020B0604020202020204" pitchFamily="34" charset="0"/>
              <a:buChar char="•"/>
            </a:pPr>
            <a:r>
              <a:rPr lang="en-US" sz="1300" b="1" dirty="0">
                <a:latin typeface="DM Sans" pitchFamily="2" charset="0"/>
                <a:cs typeface="Arial" panose="020B0604020202020204" pitchFamily="34" charset="0"/>
              </a:rPr>
              <a:t>Time: </a:t>
            </a:r>
            <a:r>
              <a:rPr lang="en-US" sz="1300" dirty="0">
                <a:latin typeface="DM Sans" pitchFamily="2" charset="0"/>
                <a:cs typeface="Arial" panose="020B0604020202020204" pitchFamily="34" charset="0"/>
              </a:rPr>
              <a:t>PE is very much a long-term investment (perhaps 10+ years). Additionally, setting up a truly diversified PE portfolio, with various managers and fund vintages, takes meaningful time and resource.</a:t>
            </a:r>
          </a:p>
        </p:txBody>
      </p:sp>
      <p:pic>
        <p:nvPicPr>
          <p:cNvPr id="3" name="Picture 2">
            <a:extLst>
              <a:ext uri="{FF2B5EF4-FFF2-40B4-BE49-F238E27FC236}">
                <a16:creationId xmlns:a16="http://schemas.microsoft.com/office/drawing/2014/main" id="{417AF3A0-6F05-BF31-7E8D-6ECD7279010E}"/>
              </a:ext>
            </a:extLst>
          </p:cNvPr>
          <p:cNvPicPr>
            <a:picLocks noChangeAspect="1"/>
          </p:cNvPicPr>
          <p:nvPr/>
        </p:nvPicPr>
        <p:blipFill>
          <a:blip r:embed="rId4"/>
          <a:stretch>
            <a:fillRect/>
          </a:stretch>
        </p:blipFill>
        <p:spPr>
          <a:xfrm>
            <a:off x="7595611" y="1347985"/>
            <a:ext cx="4381500" cy="2447925"/>
          </a:xfrm>
          <a:prstGeom prst="rect">
            <a:avLst/>
          </a:prstGeom>
        </p:spPr>
      </p:pic>
      <p:sp>
        <p:nvSpPr>
          <p:cNvPr id="7" name="TextBox 6">
            <a:extLst>
              <a:ext uri="{FF2B5EF4-FFF2-40B4-BE49-F238E27FC236}">
                <a16:creationId xmlns:a16="http://schemas.microsoft.com/office/drawing/2014/main" id="{D780418E-C383-8ACC-F061-B77A3CBC2426}"/>
              </a:ext>
            </a:extLst>
          </p:cNvPr>
          <p:cNvSpPr txBox="1"/>
          <p:nvPr/>
        </p:nvSpPr>
        <p:spPr>
          <a:xfrm>
            <a:off x="7705959" y="3829445"/>
            <a:ext cx="1333500" cy="200055"/>
          </a:xfrm>
          <a:prstGeom prst="rect">
            <a:avLst/>
          </a:prstGeom>
          <a:noFill/>
        </p:spPr>
        <p:txBody>
          <a:bodyPr wrap="square" rtlCol="0">
            <a:spAutoFit/>
          </a:bodyPr>
          <a:lstStyle/>
          <a:p>
            <a:pPr algn="l"/>
            <a:r>
              <a:rPr lang="en-US" sz="700" dirty="0">
                <a:latin typeface="DM Sans" pitchFamily="2" charset="0"/>
              </a:rPr>
              <a:t>Source: Hamilton Lane</a:t>
            </a:r>
            <a:endParaRPr lang="en-NZ" sz="700" dirty="0" err="1">
              <a:latin typeface="DM Sans" pitchFamily="2" charset="0"/>
            </a:endParaRPr>
          </a:p>
        </p:txBody>
      </p:sp>
    </p:spTree>
    <p:extLst>
      <p:ext uri="{BB962C8B-B14F-4D97-AF65-F5344CB8AC3E}">
        <p14:creationId xmlns:p14="http://schemas.microsoft.com/office/powerpoint/2010/main" val="232709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76A71-B76F-5077-C5C7-13243F3B0B3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07A9B0-1977-A11A-2FD4-00D7FE86AEAD}"/>
              </a:ext>
            </a:extLst>
          </p:cNvPr>
          <p:cNvSpPr>
            <a:spLocks noGrp="1"/>
          </p:cNvSpPr>
          <p:nvPr>
            <p:ph type="sldNum" sz="quarter" idx="12"/>
          </p:nvPr>
        </p:nvSpPr>
        <p:spPr/>
        <p:txBody>
          <a:bodyPr/>
          <a:lstStyle/>
          <a:p>
            <a:fld id="{E6316B6A-336A-44FF-82DA-A4D1594FA055}" type="slidenum">
              <a:rPr lang="en-AU" smtClean="0"/>
              <a:t>9</a:t>
            </a:fld>
            <a:endParaRPr lang="en-AU" dirty="0"/>
          </a:p>
        </p:txBody>
      </p:sp>
      <p:sp>
        <p:nvSpPr>
          <p:cNvPr id="5" name="Title 4">
            <a:extLst>
              <a:ext uri="{FF2B5EF4-FFF2-40B4-BE49-F238E27FC236}">
                <a16:creationId xmlns:a16="http://schemas.microsoft.com/office/drawing/2014/main" id="{8BADE0F1-B876-7F14-AECB-F1DB2D1026F7}"/>
              </a:ext>
            </a:extLst>
          </p:cNvPr>
          <p:cNvSpPr>
            <a:spLocks noGrp="1"/>
          </p:cNvSpPr>
          <p:nvPr>
            <p:ph type="title"/>
          </p:nvPr>
        </p:nvSpPr>
        <p:spPr>
          <a:xfrm>
            <a:off x="747715" y="635180"/>
            <a:ext cx="11253786" cy="315912"/>
          </a:xfrm>
        </p:spPr>
        <p:txBody>
          <a:bodyPr/>
          <a:lstStyle/>
          <a:p>
            <a:r>
              <a:rPr lang="en-AU" dirty="0">
                <a:latin typeface="Playfair Display" pitchFamily="2" charset="0"/>
              </a:rPr>
              <a:t>The Fund-of-Fund approach can help mitigate some of those challenges</a:t>
            </a:r>
          </a:p>
        </p:txBody>
      </p:sp>
      <p:sp>
        <p:nvSpPr>
          <p:cNvPr id="9" name="Rectangle 8">
            <a:extLst>
              <a:ext uri="{FF2B5EF4-FFF2-40B4-BE49-F238E27FC236}">
                <a16:creationId xmlns:a16="http://schemas.microsoft.com/office/drawing/2014/main" id="{F600C204-2043-4F6E-1CAB-8CEBBED078A7}"/>
              </a:ext>
            </a:extLst>
          </p:cNvPr>
          <p:cNvSpPr/>
          <p:nvPr/>
        </p:nvSpPr>
        <p:spPr>
          <a:xfrm>
            <a:off x="862322" y="3616996"/>
            <a:ext cx="11041970" cy="3182346"/>
          </a:xfrm>
          <a:prstGeom prst="rect">
            <a:avLst/>
          </a:prstGeom>
        </p:spPr>
        <p:txBody>
          <a:bodyPr wrap="square">
            <a:spAutoFit/>
          </a:bodyPr>
          <a:lstStyle/>
          <a:p>
            <a:pPr marL="285750" indent="-285750">
              <a:lnSpc>
                <a:spcPct val="120000"/>
              </a:lnSpc>
              <a:spcAft>
                <a:spcPts val="600"/>
              </a:spcAft>
              <a:buFont typeface="Arial" panose="020B0604020202020204" pitchFamily="34" charset="0"/>
              <a:buChar char="•"/>
            </a:pPr>
            <a:r>
              <a:rPr lang="en-US" sz="1300" dirty="0">
                <a:latin typeface="DM Sans" pitchFamily="2" charset="0"/>
                <a:cs typeface="Arial" panose="020B0604020202020204" pitchFamily="34" charset="0"/>
              </a:rPr>
              <a:t>In many instances, the challenges highlighted on the previous slide can be mitigated by a </a:t>
            </a:r>
            <a:r>
              <a:rPr lang="en-US" sz="1300" b="1" dirty="0">
                <a:latin typeface="DM Sans" pitchFamily="2" charset="0"/>
                <a:cs typeface="Arial" panose="020B0604020202020204" pitchFamily="34" charset="0"/>
              </a:rPr>
              <a:t>fund-of-fund approach</a:t>
            </a:r>
            <a:r>
              <a:rPr lang="en-US" sz="1300" dirty="0">
                <a:latin typeface="DM Sans" pitchFamily="2" charset="0"/>
                <a:cs typeface="Arial" panose="020B0604020202020204" pitchFamily="34" charset="0"/>
              </a:rPr>
              <a:t>.</a:t>
            </a:r>
          </a:p>
          <a:p>
            <a:pPr marL="285750" indent="-285750">
              <a:lnSpc>
                <a:spcPct val="120000"/>
              </a:lnSpc>
              <a:spcAft>
                <a:spcPts val="600"/>
              </a:spcAft>
              <a:buFont typeface="Arial" panose="020B0604020202020204" pitchFamily="34" charset="0"/>
              <a:buChar char="•"/>
            </a:pPr>
            <a:r>
              <a:rPr lang="en-US" sz="1300" dirty="0">
                <a:latin typeface="DM Sans" pitchFamily="2" charset="0"/>
                <a:cs typeface="Arial" panose="020B0604020202020204" pitchFamily="34" charset="0"/>
              </a:rPr>
              <a:t>These funds typically operate an open-ended (i.e. indefinite lifetime) or ‘evergreen’ structure, providing investors with a turnkey exposure to a potentially broad portfolio of PE managers and fund vintages, often spread across different geographies and sectors and styles of PE investing.</a:t>
            </a:r>
          </a:p>
          <a:p>
            <a:pPr marL="285750" indent="-285750">
              <a:lnSpc>
                <a:spcPct val="120000"/>
              </a:lnSpc>
              <a:spcAft>
                <a:spcPts val="600"/>
              </a:spcAft>
              <a:buFont typeface="Arial" panose="020B0604020202020204" pitchFamily="34" charset="0"/>
              <a:buChar char="•"/>
            </a:pPr>
            <a:r>
              <a:rPr lang="en-US" sz="1300" dirty="0">
                <a:latin typeface="DM Sans" pitchFamily="2" charset="0"/>
                <a:cs typeface="Arial" panose="020B0604020202020204" pitchFamily="34" charset="0"/>
              </a:rPr>
              <a:t>Importantly, these open-ended products also typically provide investors with some </a:t>
            </a:r>
            <a:r>
              <a:rPr lang="en-US" sz="1300" b="1" dirty="0">
                <a:latin typeface="DM Sans" pitchFamily="2" charset="0"/>
                <a:cs typeface="Arial" panose="020B0604020202020204" pitchFamily="34" charset="0"/>
              </a:rPr>
              <a:t>liquidity</a:t>
            </a:r>
            <a:r>
              <a:rPr lang="en-US" sz="1300" dirty="0">
                <a:latin typeface="DM Sans" pitchFamily="2" charset="0"/>
                <a:cs typeface="Arial" panose="020B0604020202020204" pitchFamily="34" charset="0"/>
              </a:rPr>
              <a:t> (perhaps monthly or quarterly)</a:t>
            </a:r>
          </a:p>
          <a:p>
            <a:pPr marL="285750" indent="-285750">
              <a:lnSpc>
                <a:spcPct val="120000"/>
              </a:lnSpc>
              <a:spcAft>
                <a:spcPts val="600"/>
              </a:spcAft>
              <a:buFont typeface="Arial" panose="020B0604020202020204" pitchFamily="34" charset="0"/>
              <a:buChar char="•"/>
            </a:pPr>
            <a:r>
              <a:rPr lang="en-US" sz="1300" dirty="0">
                <a:latin typeface="DM Sans" pitchFamily="2" charset="0"/>
                <a:cs typeface="Arial" panose="020B0604020202020204" pitchFamily="34" charset="0"/>
              </a:rPr>
              <a:t>For these reasons we believe these fund-of-fund offers are an attractive way for investors new to the asset class to gain exposure.</a:t>
            </a:r>
          </a:p>
          <a:p>
            <a:pPr marL="285750" indent="-285750">
              <a:lnSpc>
                <a:spcPct val="120000"/>
              </a:lnSpc>
              <a:spcAft>
                <a:spcPts val="600"/>
              </a:spcAft>
              <a:buFont typeface="Arial" panose="020B0604020202020204" pitchFamily="34" charset="0"/>
              <a:buChar char="•"/>
            </a:pPr>
            <a:r>
              <a:rPr lang="en-US" sz="1300" dirty="0">
                <a:latin typeface="DM Sans" pitchFamily="2" charset="0"/>
                <a:cs typeface="Arial" panose="020B0604020202020204" pitchFamily="34" charset="0"/>
              </a:rPr>
              <a:t>Of course, there are still costs and other considerations.</a:t>
            </a:r>
          </a:p>
          <a:p>
            <a:pPr marL="700476" lvl="1" indent="-285750">
              <a:lnSpc>
                <a:spcPct val="120000"/>
              </a:lnSpc>
              <a:spcAft>
                <a:spcPts val="600"/>
              </a:spcAft>
              <a:buFont typeface="Arial" panose="020B0604020202020204" pitchFamily="34" charset="0"/>
              <a:buChar char="•"/>
            </a:pPr>
            <a:r>
              <a:rPr lang="en-US" sz="1300" dirty="0">
                <a:latin typeface="DM Sans" pitchFamily="2" charset="0"/>
                <a:cs typeface="Arial" panose="020B0604020202020204" pitchFamily="34" charset="0"/>
              </a:rPr>
              <a:t>On top of the fees that the underlying PE managers will charge, the fund manager will also charge fees associated with the costs of running the fund and the skills involved in manager selection.</a:t>
            </a:r>
          </a:p>
          <a:p>
            <a:pPr marL="700476" lvl="1" indent="-285750">
              <a:lnSpc>
                <a:spcPct val="120000"/>
              </a:lnSpc>
              <a:spcAft>
                <a:spcPts val="600"/>
              </a:spcAft>
              <a:buFont typeface="Arial" panose="020B0604020202020204" pitchFamily="34" charset="0"/>
              <a:buChar char="•"/>
            </a:pPr>
            <a:r>
              <a:rPr lang="en-US" sz="1300" dirty="0">
                <a:latin typeface="DM Sans" pitchFamily="2" charset="0"/>
                <a:cs typeface="Arial" panose="020B0604020202020204" pitchFamily="34" charset="0"/>
              </a:rPr>
              <a:t>As a ‘pooled’ product, investors who require highly </a:t>
            </a:r>
            <a:r>
              <a:rPr lang="en-US" sz="1300" dirty="0" err="1">
                <a:latin typeface="DM Sans" pitchFamily="2" charset="0"/>
                <a:cs typeface="Arial" panose="020B0604020202020204" pitchFamily="34" charset="0"/>
              </a:rPr>
              <a:t>customised</a:t>
            </a:r>
            <a:r>
              <a:rPr lang="en-US" sz="1300" dirty="0">
                <a:latin typeface="DM Sans" pitchFamily="2" charset="0"/>
                <a:cs typeface="Arial" panose="020B0604020202020204" pitchFamily="34" charset="0"/>
              </a:rPr>
              <a:t> solutions or have specific ESG or responsible investing requirements may struggle to find something that completely aligns with their interests.</a:t>
            </a:r>
          </a:p>
        </p:txBody>
      </p:sp>
      <p:pic>
        <p:nvPicPr>
          <p:cNvPr id="3" name="Picture 2">
            <a:extLst>
              <a:ext uri="{FF2B5EF4-FFF2-40B4-BE49-F238E27FC236}">
                <a16:creationId xmlns:a16="http://schemas.microsoft.com/office/drawing/2014/main" id="{26F58F17-0837-7815-695C-02A7780C7DB3}"/>
              </a:ext>
            </a:extLst>
          </p:cNvPr>
          <p:cNvPicPr>
            <a:picLocks noChangeAspect="1"/>
          </p:cNvPicPr>
          <p:nvPr/>
        </p:nvPicPr>
        <p:blipFill>
          <a:blip r:embed="rId3"/>
          <a:stretch>
            <a:fillRect/>
          </a:stretch>
        </p:blipFill>
        <p:spPr>
          <a:xfrm>
            <a:off x="3169096" y="1245623"/>
            <a:ext cx="5853808" cy="2371373"/>
          </a:xfrm>
          <a:prstGeom prst="rect">
            <a:avLst/>
          </a:prstGeom>
        </p:spPr>
      </p:pic>
    </p:spTree>
    <p:extLst>
      <p:ext uri="{BB962C8B-B14F-4D97-AF65-F5344CB8AC3E}">
        <p14:creationId xmlns:p14="http://schemas.microsoft.com/office/powerpoint/2010/main" val="3315004910"/>
      </p:ext>
    </p:extLst>
  </p:cSld>
  <p:clrMapOvr>
    <a:masterClrMapping/>
  </p:clrMapOvr>
</p:sld>
</file>

<file path=ppt/theme/theme1.xml><?xml version="1.0" encoding="utf-8"?>
<a:theme xmlns:a="http://schemas.openxmlformats.org/drawingml/2006/main" name="Image Slide Layouts">
  <a:themeElements>
    <a:clrScheme name="JBWere PPT">
      <a:dk1>
        <a:srgbClr val="001E55"/>
      </a:dk1>
      <a:lt1>
        <a:sysClr val="window" lastClr="FFFFFF"/>
      </a:lt1>
      <a:dk2>
        <a:srgbClr val="4D5152"/>
      </a:dk2>
      <a:lt2>
        <a:srgbClr val="E4E3E1"/>
      </a:lt2>
      <a:accent1>
        <a:srgbClr val="001E55"/>
      </a:accent1>
      <a:accent2>
        <a:srgbClr val="93D8FD"/>
      </a:accent2>
      <a:accent3>
        <a:srgbClr val="430752"/>
      </a:accent3>
      <a:accent4>
        <a:srgbClr val="D4CDE9"/>
      </a:accent4>
      <a:accent5>
        <a:srgbClr val="660228"/>
      </a:accent5>
      <a:accent6>
        <a:srgbClr val="F1B7BF"/>
      </a:accent6>
      <a:hlink>
        <a:srgbClr val="001E55"/>
      </a:hlink>
      <a:folHlink>
        <a:srgbClr val="001E55"/>
      </a:folHlink>
    </a:clrScheme>
    <a:fontScheme name="Georgia and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100" dirty="0" err="1" smtClean="0"/>
        </a:defPPr>
      </a:lstStyle>
    </a:txDef>
  </a:objectDefaults>
  <a:extraClrSchemeLst/>
  <a:extLst>
    <a:ext uri="{05A4C25C-085E-4340-85A3-A5531E510DB2}">
      <thm15:themeFamily xmlns:thm15="http://schemas.microsoft.com/office/thememl/2012/main" name="Generic PowerPoint Template" id="{01EC832A-3A69-4A96-8880-D70880136216}" vid="{25B40827-C635-4C3F-A46E-47CED9F3FBC4}"/>
    </a:ext>
  </a:extLst>
</a:theme>
</file>

<file path=ppt/theme/theme2.xml><?xml version="1.0" encoding="utf-8"?>
<a:theme xmlns:a="http://schemas.openxmlformats.org/drawingml/2006/main" name="Navy Slide Layouts">
  <a:themeElements>
    <a:clrScheme name="Custom 1">
      <a:dk1>
        <a:srgbClr val="001E55"/>
      </a:dk1>
      <a:lt1>
        <a:sysClr val="window" lastClr="FFFFFF"/>
      </a:lt1>
      <a:dk2>
        <a:srgbClr val="4D5152"/>
      </a:dk2>
      <a:lt2>
        <a:srgbClr val="E4E3E1"/>
      </a:lt2>
      <a:accent1>
        <a:srgbClr val="001E55"/>
      </a:accent1>
      <a:accent2>
        <a:srgbClr val="93D8FD"/>
      </a:accent2>
      <a:accent3>
        <a:srgbClr val="430752"/>
      </a:accent3>
      <a:accent4>
        <a:srgbClr val="D4CDE9"/>
      </a:accent4>
      <a:accent5>
        <a:srgbClr val="660228"/>
      </a:accent5>
      <a:accent6>
        <a:srgbClr val="F1B7BF"/>
      </a:accent6>
      <a:hlink>
        <a:srgbClr val="001E55"/>
      </a:hlink>
      <a:folHlink>
        <a:srgbClr val="001E55"/>
      </a:folHlink>
    </a:clrScheme>
    <a:fontScheme name="Georgia and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100" dirty="0" err="1" smtClean="0"/>
        </a:defPPr>
      </a:lstStyle>
    </a:txDef>
  </a:objectDefaults>
  <a:extraClrSchemeLst/>
  <a:extLst>
    <a:ext uri="{05A4C25C-085E-4340-85A3-A5531E510DB2}">
      <thm15:themeFamily xmlns:thm15="http://schemas.microsoft.com/office/thememl/2012/main" name="Generic PowerPoint Template" id="{01EC832A-3A69-4A96-8880-D70880136216}" vid="{074E9490-1F09-4764-AF0D-90F4DEB79469}"/>
    </a:ext>
  </a:extLst>
</a:theme>
</file>

<file path=ppt/theme/theme3.xml><?xml version="1.0" encoding="utf-8"?>
<a:theme xmlns:a="http://schemas.openxmlformats.org/drawingml/2006/main" name="Blue Slide Layouts">
  <a:themeElements>
    <a:clrScheme name="JBWere PPT">
      <a:dk1>
        <a:srgbClr val="001E55"/>
      </a:dk1>
      <a:lt1>
        <a:sysClr val="window" lastClr="FFFFFF"/>
      </a:lt1>
      <a:dk2>
        <a:srgbClr val="4D5152"/>
      </a:dk2>
      <a:lt2>
        <a:srgbClr val="E4E3E1"/>
      </a:lt2>
      <a:accent1>
        <a:srgbClr val="001E55"/>
      </a:accent1>
      <a:accent2>
        <a:srgbClr val="93D8FD"/>
      </a:accent2>
      <a:accent3>
        <a:srgbClr val="430752"/>
      </a:accent3>
      <a:accent4>
        <a:srgbClr val="D4CDE9"/>
      </a:accent4>
      <a:accent5>
        <a:srgbClr val="660228"/>
      </a:accent5>
      <a:accent6>
        <a:srgbClr val="F1B7BF"/>
      </a:accent6>
      <a:hlink>
        <a:srgbClr val="001E55"/>
      </a:hlink>
      <a:folHlink>
        <a:srgbClr val="001E55"/>
      </a:folHlink>
    </a:clrScheme>
    <a:fontScheme name="Georgia and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100" dirty="0" err="1" smtClean="0"/>
        </a:defPPr>
      </a:lstStyle>
    </a:txDef>
  </a:objectDefaults>
  <a:extraClrSchemeLst/>
  <a:extLst>
    <a:ext uri="{05A4C25C-085E-4340-85A3-A5531E510DB2}">
      <thm15:themeFamily xmlns:thm15="http://schemas.microsoft.com/office/thememl/2012/main" name="Generic PowerPoint Template" id="{01EC832A-3A69-4A96-8880-D70880136216}" vid="{EC11A798-79D6-4978-A492-95D8181B956C}"/>
    </a:ext>
  </a:extLst>
</a:theme>
</file>

<file path=ppt/theme/theme4.xml><?xml version="1.0" encoding="utf-8"?>
<a:theme xmlns:a="http://schemas.openxmlformats.org/drawingml/2006/main" name="White Slide Layouts">
  <a:themeElements>
    <a:clrScheme name="JBWere PPT">
      <a:dk1>
        <a:srgbClr val="001E55"/>
      </a:dk1>
      <a:lt1>
        <a:sysClr val="window" lastClr="FFFFFF"/>
      </a:lt1>
      <a:dk2>
        <a:srgbClr val="4D5152"/>
      </a:dk2>
      <a:lt2>
        <a:srgbClr val="E4E3E1"/>
      </a:lt2>
      <a:accent1>
        <a:srgbClr val="001E55"/>
      </a:accent1>
      <a:accent2>
        <a:srgbClr val="93D8FD"/>
      </a:accent2>
      <a:accent3>
        <a:srgbClr val="430752"/>
      </a:accent3>
      <a:accent4>
        <a:srgbClr val="D4CDE9"/>
      </a:accent4>
      <a:accent5>
        <a:srgbClr val="660228"/>
      </a:accent5>
      <a:accent6>
        <a:srgbClr val="F1B7BF"/>
      </a:accent6>
      <a:hlink>
        <a:srgbClr val="001E55"/>
      </a:hlink>
      <a:folHlink>
        <a:srgbClr val="001E55"/>
      </a:folHlink>
    </a:clrScheme>
    <a:fontScheme name="Georgia and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100" dirty="0" err="1" smtClean="0"/>
        </a:defPPr>
      </a:lstStyle>
    </a:txDef>
  </a:objectDefaults>
  <a:extraClrSchemeLst/>
  <a:extLst>
    <a:ext uri="{05A4C25C-085E-4340-85A3-A5531E510DB2}">
      <thm15:themeFamily xmlns:thm15="http://schemas.microsoft.com/office/thememl/2012/main" name="Generic PowerPoint Template" id="{01EC832A-3A69-4A96-8880-D70880136216}" vid="{90325BDE-88F6-439F-89F9-1240EFFBC3D6}"/>
    </a:ext>
  </a:extLst>
</a:theme>
</file>

<file path=ppt/theme/theme5.xml><?xml version="1.0" encoding="utf-8"?>
<a:theme xmlns:a="http://schemas.openxmlformats.org/drawingml/2006/main" name="Highlight Slide Layouts">
  <a:themeElements>
    <a:clrScheme name="JBWere PPT">
      <a:dk1>
        <a:srgbClr val="001E55"/>
      </a:dk1>
      <a:lt1>
        <a:sysClr val="window" lastClr="FFFFFF"/>
      </a:lt1>
      <a:dk2>
        <a:srgbClr val="4D5152"/>
      </a:dk2>
      <a:lt2>
        <a:srgbClr val="E4E3E1"/>
      </a:lt2>
      <a:accent1>
        <a:srgbClr val="001E55"/>
      </a:accent1>
      <a:accent2>
        <a:srgbClr val="93D8FD"/>
      </a:accent2>
      <a:accent3>
        <a:srgbClr val="430752"/>
      </a:accent3>
      <a:accent4>
        <a:srgbClr val="D4CDE9"/>
      </a:accent4>
      <a:accent5>
        <a:srgbClr val="660228"/>
      </a:accent5>
      <a:accent6>
        <a:srgbClr val="F1B7BF"/>
      </a:accent6>
      <a:hlink>
        <a:srgbClr val="001E55"/>
      </a:hlink>
      <a:folHlink>
        <a:srgbClr val="001E55"/>
      </a:folHlink>
    </a:clrScheme>
    <a:fontScheme name="Georgia and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100" dirty="0" err="1" smtClean="0"/>
        </a:defPPr>
      </a:lstStyle>
    </a:txDef>
  </a:objectDefaults>
  <a:extraClrSchemeLst/>
  <a:extLst>
    <a:ext uri="{05A4C25C-085E-4340-85A3-A5531E510DB2}">
      <thm15:themeFamily xmlns:thm15="http://schemas.microsoft.com/office/thememl/2012/main" name="Generic PowerPoint Template" id="{01EC832A-3A69-4A96-8880-D70880136216}" vid="{FBDEB667-4494-4D7C-B59E-A41F21E4E70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C265830748194987E8BEF3B2F23036" ma:contentTypeVersion="3" ma:contentTypeDescription="Create a new document." ma:contentTypeScope="" ma:versionID="b5aaa77b3f85bc904293f24348516ee6">
  <xsd:schema xmlns:xsd="http://www.w3.org/2001/XMLSchema" xmlns:xs="http://www.w3.org/2001/XMLSchema" xmlns:p="http://schemas.microsoft.com/office/2006/metadata/properties" xmlns:ns1="http://schemas.microsoft.com/sharepoint/v3" xmlns:ns2="579594e9-c387-4880-ae81-300c44d15dda" targetNamespace="http://schemas.microsoft.com/office/2006/metadata/properties" ma:root="true" ma:fieldsID="9a8198e9c2a715f513d458d38cdb3fc6" ns1:_="" ns2:_="">
    <xsd:import namespace="http://schemas.microsoft.com/sharepoint/v3"/>
    <xsd:import namespace="579594e9-c387-4880-ae81-300c44d15dda"/>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9594e9-c387-4880-ae81-300c44d15d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C7B38D-FBF5-4DA7-AF86-C68638046C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9594e9-c387-4880-ae81-300c44d15d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CF8575-460A-4A57-AD1D-83ED25D760E9}">
  <ds:schemaRefs>
    <ds:schemaRef ds:uri="http://schemas.microsoft.com/sharepoint/v3"/>
    <ds:schemaRef ds:uri="579594e9-c387-4880-ae81-300c44d15dd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886C850-A236-4D83-A72F-23364A0D04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Generic PowerPoint Template_16x9 - Wide</Template>
  <TotalTime>23769</TotalTime>
  <Words>2341</Words>
  <Application>Microsoft Office PowerPoint</Application>
  <PresentationFormat>Widescreen</PresentationFormat>
  <Paragraphs>125</Paragraphs>
  <Slides>13</Slides>
  <Notes>12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13</vt:i4>
      </vt:variant>
    </vt:vector>
  </HeadingPairs>
  <TitlesOfParts>
    <vt:vector size="23" baseType="lpstr">
      <vt:lpstr>Arial</vt:lpstr>
      <vt:lpstr>DM Sans</vt:lpstr>
      <vt:lpstr>Georgia</vt:lpstr>
      <vt:lpstr>Playfair Display</vt:lpstr>
      <vt:lpstr>Playfair Display Medium</vt:lpstr>
      <vt:lpstr>Image Slide Layouts</vt:lpstr>
      <vt:lpstr>Navy Slide Layouts</vt:lpstr>
      <vt:lpstr>Blue Slide Layouts</vt:lpstr>
      <vt:lpstr>White Slide Layouts</vt:lpstr>
      <vt:lpstr>Highlight Slide Layouts</vt:lpstr>
      <vt:lpstr>PowerPoint Presentation</vt:lpstr>
      <vt:lpstr>Otago Regional Council Performance Update</vt:lpstr>
      <vt:lpstr>Performance Since Inception</vt:lpstr>
      <vt:lpstr>Otago Regional Council Positioning</vt:lpstr>
      <vt:lpstr>What is Private Equity?</vt:lpstr>
      <vt:lpstr>What is Private Equity?</vt:lpstr>
      <vt:lpstr>Private Equity – a return enhancer</vt:lpstr>
      <vt:lpstr>But there are some challenges and disadvantages</vt:lpstr>
      <vt:lpstr>The Fund-of-Fund approach can help mitigate some of those challenges</vt:lpstr>
      <vt:lpstr>Impact on long-run risk/return expectations for ORC portfolio</vt:lpstr>
      <vt:lpstr>Other considerations</vt:lpstr>
      <vt:lpstr>Hamilton Lane – Global Private Assets Fund (GPAF)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this template</dc:title>
  <dc:creator>Philip Borkin</dc:creator>
  <cp:lastModifiedBy>Kylie Darragh</cp:lastModifiedBy>
  <cp:revision>845</cp:revision>
  <cp:lastPrinted>2025-05-12T23:21:27Z</cp:lastPrinted>
  <dcterms:created xsi:type="dcterms:W3CDTF">2021-10-04T16:05:18Z</dcterms:created>
  <dcterms:modified xsi:type="dcterms:W3CDTF">2025-05-19T23:11:11Z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0x010100B4C265830748194987E8BEF3B2F23036</vt:lpwstr>
  </property>
  <property fmtid="{D5CDD505-2E9C-101B-9397-08002B2CF9AE}" pid="3" name="MSIP_Label_af445648-85c5-40d2-912a-e1ed7b95771d_Enabled">
    <vt:lpwstr>true</vt:lpwstr>
  </property>
  <property fmtid="{D5CDD505-2E9C-101B-9397-08002B2CF9AE}" pid="4" name="MSIP_Label_af445648-85c5-40d2-912a-e1ed7b95771d_SetDate">
    <vt:lpwstr>2021-02-25T23:09:21Z</vt:lpwstr>
  </property>
  <property fmtid="{D5CDD505-2E9C-101B-9397-08002B2CF9AE}" pid="5" name="MSIP_Label_af445648-85c5-40d2-912a-e1ed7b95771d_Method">
    <vt:lpwstr>Privileged</vt:lpwstr>
  </property>
  <property fmtid="{D5CDD505-2E9C-101B-9397-08002B2CF9AE}" pid="6" name="MSIP_Label_af445648-85c5-40d2-912a-e1ed7b95771d_Name">
    <vt:lpwstr>af445648-85c5-40d2-912a-e1ed7b95771d</vt:lpwstr>
  </property>
  <property fmtid="{D5CDD505-2E9C-101B-9397-08002B2CF9AE}" pid="7" name="MSIP_Label_af445648-85c5-40d2-912a-e1ed7b95771d_SiteId">
    <vt:lpwstr>48d6943f-580e-40b1-a0e1-c07fa3707873</vt:lpwstr>
  </property>
  <property fmtid="{D5CDD505-2E9C-101B-9397-08002B2CF9AE}" pid="8" name="MSIP_Label_af445648-85c5-40d2-912a-e1ed7b95771d_ActionId">
    <vt:lpwstr>7d3ff225-a371-499d-a2e6-000035784af3</vt:lpwstr>
  </property>
  <property fmtid="{D5CDD505-2E9C-101B-9397-08002B2CF9AE}" pid="9" name="MSIP_Label_af445648-85c5-40d2-912a-e1ed7b95771d_ContentBits">
    <vt:lpwstr>0</vt:lpwstr>
  </property>
</Properties>
</file>