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B5_AEBE0EA2.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comments/modernComment_130_3E7D9313.xml" ContentType="application/vnd.ms-powerpoint.comments+xml"/>
  <Override PartName="/ppt/notesSlides/notesSlide13.xml" ContentType="application/vnd.openxmlformats-officedocument.presentationml.notesSlide+xml"/>
  <Override PartName="/ppt/comments/modernComment_19A_BF8C099B.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131_32B95CF4.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modernComment_1BB_C3AD84C4.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35"/>
  </p:notesMasterIdLst>
  <p:sldIdLst>
    <p:sldId id="256" r:id="rId7"/>
    <p:sldId id="434" r:id="rId8"/>
    <p:sldId id="423" r:id="rId9"/>
    <p:sldId id="437" r:id="rId10"/>
    <p:sldId id="433" r:id="rId11"/>
    <p:sldId id="303" r:id="rId12"/>
    <p:sldId id="440" r:id="rId13"/>
    <p:sldId id="396" r:id="rId14"/>
    <p:sldId id="280" r:id="rId15"/>
    <p:sldId id="402" r:id="rId16"/>
    <p:sldId id="401" r:id="rId17"/>
    <p:sldId id="304" r:id="rId18"/>
    <p:sldId id="410" r:id="rId19"/>
    <p:sldId id="296" r:id="rId20"/>
    <p:sldId id="425" r:id="rId21"/>
    <p:sldId id="447" r:id="rId22"/>
    <p:sldId id="295" r:id="rId23"/>
    <p:sldId id="424" r:id="rId24"/>
    <p:sldId id="420" r:id="rId25"/>
    <p:sldId id="297" r:id="rId26"/>
    <p:sldId id="445" r:id="rId27"/>
    <p:sldId id="298" r:id="rId28"/>
    <p:sldId id="444" r:id="rId29"/>
    <p:sldId id="305" r:id="rId30"/>
    <p:sldId id="446" r:id="rId31"/>
    <p:sldId id="417" r:id="rId32"/>
    <p:sldId id="448" r:id="rId33"/>
    <p:sldId id="44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0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8CDB2E-324D-B4E1-99B0-B9F399E84460}" name="Sarah Harrison" initials="SH" userId="S::Sarah.Harrison@orc.govt.nz::67bf1511-cf3d-4bfa-81fe-c1863c676e90" providerId="AD"/>
  <p188:author id="{E3CAC054-D00E-1D53-2F84-3A23A0EAC314}" name="Kerstin Strauss" initials="KS" userId="S::Kerstin.Strauss@orc.govt.nz::be203db5-b151-4797-979a-d2a8a028ee94" providerId="AD"/>
  <p188:author id="{E044285D-74C8-029F-3652-F70C89757C30}" name="Amber Smith" initials="AS" userId="S::Amber.Smith@orc.govt.nz::026dbfe6-b47d-4e89-8429-d49e3300f9de" providerId="AD"/>
  <p188:author id="{740CC872-5467-8A8B-0386-76F525653441}" name="Vyvienne Evans" initials="VE" userId="S::vyvienne.evans@orc.govt.nz::570daeef-5bcf-4039-b2b5-f7361b852414" providerId="AD"/>
  <p188:author id="{8B342684-36BD-36A0-998D-3DA86DBFA419}" name="Vyvienne Evans" initials="VE" userId="S::Vyvienne.Evans@orc.govt.nz::570daeef-5bcf-4039-b2b5-f7361b852414" providerId="AD"/>
  <p188:author id="{666C66AA-C9BE-5C52-3ED8-92B2E0083A4B}" name="Anita Dawe" initials="AD" userId="S::anita.dawe@orc.govt.nz::2bd34c31-4a1c-4e5c-abd7-cb3752b9ce66" providerId="AD"/>
  <p188:author id="{D88298AE-49C2-7F2F-81E5-2DDFD6AE6EB5}" name="Hilary Lennox" initials="HL" userId="S::hilary.lennox@orc.govt.nz::3ce0d986-ebff-4440-8924-2dbe124f3442" providerId="AD"/>
  <p188:author id="{6A6511C0-6D35-A31A-459C-D99F89D842A7}" name="Julia Briggs" initials="JB" userId="S::julia.briggs@orc.govt.nz::28de3ea5-90b8-426f-9374-6c0a412a7f3c" providerId="AD"/>
  <p188:author id="{B1DD12D3-D6B5-14DF-9863-E489089F7EF3}" name="James Adams" initials="JA" userId="S::James.Adams@orc.govt.nz::113348e6-98e2-445c-bc3c-bf0c7a0eee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919E9"/>
    <a:srgbClr val="F7F7F7"/>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E23081-8A70-4B8A-B245-BB110398A0B2}" v="3" dt="2025-02-19T17:01:41.853"/>
    <p1510:client id="{143793FB-84CD-42F5-AD38-2F850AD04706}" v="24114" dt="2025-02-19T22:33:07.671"/>
    <p1510:client id="{1ABBE443-2E81-47B8-9BBC-AA02A40353E5}" v="1" dt="2025-02-19T23:55:32.406"/>
    <p1510:client id="{61FA479B-2D71-6B73-DEAB-95BDA84F35B2}" v="2" dt="2025-02-19T23:45:31.582"/>
    <p1510:client id="{77756EEC-B2F5-490C-A5C6-76B7CA140467}" v="334" dt="2025-02-17T20:09:16.367"/>
    <p1510:client id="{849FF437-80B6-8614-D598-0823771AA1E1}" v="8" dt="2025-02-19T20:33:49.270"/>
    <p1510:client id="{A692462A-D9C3-4CB2-83EC-4CEB4C464459}" v="2392" dt="2025-02-19T04:56:27.697"/>
    <p1510:client id="{DB97754D-BDDE-81A5-415C-801119F9880D}" v="1" dt="2025-02-19T23:47:56.6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648" y="48"/>
      </p:cViewPr>
      <p:guideLst>
        <p:guide orient="horz" pos="2160"/>
        <p:guide pos="10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comments/modernComment_130_3E7D9313.xml><?xml version="1.0" encoding="utf-8"?>
<p188:cmLst xmlns:a="http://schemas.openxmlformats.org/drawingml/2006/main" xmlns:r="http://schemas.openxmlformats.org/officeDocument/2006/relationships" xmlns:p188="http://schemas.microsoft.com/office/powerpoint/2018/8/main">
  <p188:cm id="{8CEF886A-1FFB-4223-B180-A8A83ADC5084}" authorId="{666C66AA-C9BE-5C52-3ED8-92B2E0083A4B}" created="2025-02-18T22:20:13.199">
    <pc:sldMkLst xmlns:pc="http://schemas.microsoft.com/office/powerpoint/2013/main/command">
      <pc:docMk/>
      <pc:sldMk cId="1048417043" sldId="304"/>
    </pc:sldMkLst>
    <p188:txBody>
      <a:bodyPr/>
      <a:lstStyle/>
      <a:p>
        <a:r>
          <a:rPr lang="en-US"/>
          <a:t>assuming this slide is in relation to home heating ?</a:t>
        </a:r>
      </a:p>
    </p188:txBody>
  </p188:cm>
</p188:cmLst>
</file>

<file path=ppt/comments/modernComment_131_32B95CF4.xml><?xml version="1.0" encoding="utf-8"?>
<p188:cmLst xmlns:a="http://schemas.openxmlformats.org/drawingml/2006/main" xmlns:r="http://schemas.openxmlformats.org/officeDocument/2006/relationships" xmlns:p188="http://schemas.microsoft.com/office/powerpoint/2018/8/main">
  <p188:cm id="{852D9B22-7FE8-4998-9EC6-30AA72576815}" authorId="{E3CAC054-D00E-1D53-2F84-3A23A0EAC314}" status="resolved" created="2025-01-31T02:07:56.884" complete="100000">
    <pc:sldMkLst xmlns:pc="http://schemas.microsoft.com/office/powerpoint/2013/main/command">
      <pc:docMk/>
      <pc:sldMk cId="851008756" sldId="305"/>
    </pc:sldMkLst>
    <p188:txBody>
      <a:bodyPr/>
      <a:lstStyle/>
      <a:p>
        <a:r>
          <a:rPr lang="en-NZ"/>
          <a:t>Insert slide with questions for councillors for these topics/ activities</a:t>
        </a:r>
      </a:p>
    </p188:txBody>
  </p188:cm>
</p188:cmLst>
</file>

<file path=ppt/comments/modernComment_19A_BF8C099B.xml><?xml version="1.0" encoding="utf-8"?>
<p188:cmLst xmlns:a="http://schemas.openxmlformats.org/drawingml/2006/main" xmlns:r="http://schemas.openxmlformats.org/officeDocument/2006/relationships" xmlns:p188="http://schemas.microsoft.com/office/powerpoint/2018/8/main">
  <p188:cm id="{C25C7AC0-2618-4881-AD9A-094EEB6DD000}" authorId="{E3CAC054-D00E-1D53-2F84-3A23A0EAC314}" status="resolved" created="2025-01-31T02:02:20.818" complete="100000">
    <ac:deMkLst xmlns:ac="http://schemas.microsoft.com/office/drawing/2013/main/command">
      <pc:docMk xmlns:pc="http://schemas.microsoft.com/office/powerpoint/2013/main/command"/>
      <pc:sldMk xmlns:pc="http://schemas.microsoft.com/office/powerpoint/2013/main/command" cId="3213625755" sldId="410"/>
      <ac:spMk id="8" creationId="{D4AF2FEE-B509-F124-0C3A-C5229BFA18B5}"/>
    </ac:deMkLst>
    <p188:replyLst>
      <p188:reply id="{3D3A91F1-4F6D-42D2-897E-3AE613E178E3}" authorId="{B1DD12D3-D6B5-14DF-9863-E489089F7EF3}" created="2025-02-16T22:14:02.406">
        <p188:txBody>
          <a:bodyPr/>
          <a:lstStyle/>
          <a:p>
            <a:r>
              <a:rPr lang="en-NZ"/>
              <a:t>Yep, we can note this in the discussion</a:t>
            </a:r>
          </a:p>
        </p188:txBody>
      </p188:reply>
      <p188:reply id="{03B63A45-6EFE-4A49-995B-29757B80E95F}" authorId="{8B342684-36BD-36A0-998D-3DA86DBFA419}" created="2025-02-16T22:24:32.159">
        <p188:txBody>
          <a:bodyPr/>
          <a:lstStyle/>
          <a:p>
            <a:r>
              <a:rPr lang="en-NZ"/>
              <a:t>Yeah that's what I was thinking</a:t>
            </a:r>
          </a:p>
        </p188:txBody>
      </p188:reply>
    </p188:replyLst>
    <p188:txBody>
      <a:bodyPr/>
      <a:lstStyle/>
      <a:p>
        <a:r>
          <a:rPr lang="en-NZ"/>
          <a:t>Is there a 'combination approach' that could be discussed?</a:t>
        </a:r>
      </a:p>
    </p188:txBody>
  </p188:cm>
  <p188:cm id="{8ED4B95C-2194-4FAB-B40E-C3B3303928DF}" authorId="{E3CAC054-D00E-1D53-2F84-3A23A0EAC314}" status="resolved" created="2025-02-17T20:10:13.040" complete="100000">
    <ac:deMkLst xmlns:ac="http://schemas.microsoft.com/office/drawing/2013/main/command">
      <pc:docMk xmlns:pc="http://schemas.microsoft.com/office/powerpoint/2013/main/command"/>
      <pc:sldMk xmlns:pc="http://schemas.microsoft.com/office/powerpoint/2013/main/command" cId="3213625755" sldId="410"/>
      <ac:spMk id="8" creationId="{D4AF2FEE-B509-F124-0C3A-C5229BFA18B5}"/>
    </ac:deMkLst>
    <p188:replyLst>
      <p188:reply id="{29464632-9135-4164-A8D4-4A115CA38993}" authorId="{8B342684-36BD-36A0-998D-3DA86DBFA419}" created="2025-02-17T21:42:47.231">
        <p188:txBody>
          <a:bodyPr/>
          <a:lstStyle/>
          <a:p>
            <a:r>
              <a:rPr lang="en-NZ"/>
              <a:t>Added a comment, but will also make this clear in discussion</a:t>
            </a:r>
          </a:p>
        </p188:txBody>
      </p188:reply>
    </p188:replyLst>
    <p188:txBody>
      <a:bodyPr/>
      <a:lstStyle/>
      <a:p>
        <a:r>
          <a:rPr lang="en-NZ"/>
          <a:t>Option 2_ any of those or all together? Make clear</a:t>
        </a:r>
      </a:p>
    </p188:txBody>
  </p188:cm>
</p188:cmLst>
</file>

<file path=ppt/comments/modernComment_1B5_AEBE0EA2.xml><?xml version="1.0" encoding="utf-8"?>
<p188:cmLst xmlns:a="http://schemas.openxmlformats.org/drawingml/2006/main" xmlns:r="http://schemas.openxmlformats.org/officeDocument/2006/relationships" xmlns:p188="http://schemas.microsoft.com/office/powerpoint/2018/8/main">
  <p188:cm id="{F23962FD-4CB8-4B36-A22C-B2A79F70455B}" authorId="{E3CAC054-D00E-1D53-2F84-3A23A0EAC314}" status="resolved" created="2025-02-17T19:54:09.735" complete="100000">
    <ac:deMkLst xmlns:ac="http://schemas.microsoft.com/office/drawing/2013/main/command">
      <pc:docMk xmlns:pc="http://schemas.microsoft.com/office/powerpoint/2013/main/command"/>
      <pc:sldMk xmlns:pc="http://schemas.microsoft.com/office/powerpoint/2013/main/command" cId="2931691170" sldId="437"/>
      <ac:spMk id="4" creationId="{601A4A87-38A7-71B4-E08D-D7AA0F4E745E}"/>
    </ac:deMkLst>
    <p188:txBody>
      <a:bodyPr/>
      <a:lstStyle/>
      <a:p>
        <a:r>
          <a:rPr lang="en-NZ"/>
          <a:t>Reword highlighted but but, something like this otherwise doesnt flow to next slide</a:t>
        </a:r>
      </a:p>
    </p188:txBody>
  </p188:cm>
</p188:cmLst>
</file>

<file path=ppt/comments/modernComment_1BB_C3AD84C4.xml><?xml version="1.0" encoding="utf-8"?>
<p188:cmLst xmlns:a="http://schemas.openxmlformats.org/drawingml/2006/main" xmlns:r="http://schemas.openxmlformats.org/officeDocument/2006/relationships" xmlns:p188="http://schemas.microsoft.com/office/powerpoint/2018/8/main">
  <p188:cm id="{61563EE0-D14A-4924-BC6A-DF33D2770E20}" authorId="{E3CAC054-D00E-1D53-2F84-3A23A0EAC314}" status="resolved" created="2025-02-17T20:16:36.147" complete="100000">
    <pc:sldMkLst xmlns:pc="http://schemas.microsoft.com/office/powerpoint/2013/main/command">
      <pc:docMk/>
      <pc:sldMk cId="3282928836" sldId="443"/>
    </pc:sldMkLst>
    <p188:txBody>
      <a:bodyPr/>
      <a:lstStyle/>
      <a:p>
        <a:r>
          <a:rPr lang="en-NZ"/>
          <a:t>Include an 'other comments' slide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E3AA4E-EE71-4BF4-B140-D5C822463B05}" type="doc">
      <dgm:prSet loTypeId="urn:microsoft.com/office/officeart/2017/3/layout/DropPinTimeline" loCatId="process" qsTypeId="urn:microsoft.com/office/officeart/2005/8/quickstyle/simple1" qsCatId="simple" csTypeId="urn:microsoft.com/office/officeart/2005/8/colors/accent1_2" csCatId="accent1" phldr="1"/>
      <dgm:spPr/>
      <dgm:t>
        <a:bodyPr/>
        <a:lstStyle/>
        <a:p>
          <a:endParaRPr lang="en-US"/>
        </a:p>
      </dgm:t>
    </dgm:pt>
    <dgm:pt modelId="{0ED1AD84-7BD6-45B9-86D6-D503BA4ECFFD}">
      <dgm:prSet custT="1"/>
      <dgm:spPr/>
      <dgm:t>
        <a:bodyPr/>
        <a:lstStyle/>
        <a:p>
          <a:pPr>
            <a:defRPr b="1"/>
          </a:pPr>
          <a:r>
            <a:rPr lang="en-US" sz="1200"/>
            <a:t>Sept ‘23</a:t>
          </a:r>
        </a:p>
      </dgm:t>
    </dgm:pt>
    <dgm:pt modelId="{647E9CE1-ABE4-4CA5-A250-CECAF3A655A7}" type="parTrans" cxnId="{26A6F115-2442-4648-9AFF-71AF0FF5C057}">
      <dgm:prSet/>
      <dgm:spPr/>
      <dgm:t>
        <a:bodyPr/>
        <a:lstStyle/>
        <a:p>
          <a:endParaRPr lang="en-US" sz="1200"/>
        </a:p>
      </dgm:t>
    </dgm:pt>
    <dgm:pt modelId="{D44A5052-2730-42D0-BE32-06BFB53EE2A7}" type="sibTrans" cxnId="{26A6F115-2442-4648-9AFF-71AF0FF5C057}">
      <dgm:prSet/>
      <dgm:spPr/>
      <dgm:t>
        <a:bodyPr/>
        <a:lstStyle/>
        <a:p>
          <a:endParaRPr lang="en-US" sz="1200"/>
        </a:p>
      </dgm:t>
    </dgm:pt>
    <dgm:pt modelId="{931C4F0A-1C77-497A-9BB2-8D43FD6C1D32}">
      <dgm:prSet custT="1"/>
      <dgm:spPr/>
      <dgm:t>
        <a:bodyPr/>
        <a:lstStyle/>
        <a:p>
          <a:r>
            <a:rPr lang="en-US" sz="1100"/>
            <a:t>ESP Workshop</a:t>
          </a:r>
        </a:p>
      </dgm:t>
    </dgm:pt>
    <dgm:pt modelId="{766AEAA6-52C3-4FE5-A238-3CB39EF17C8F}" type="parTrans" cxnId="{D6BC67FC-65BC-4CD9-A2CE-1BA375466A44}">
      <dgm:prSet/>
      <dgm:spPr/>
      <dgm:t>
        <a:bodyPr/>
        <a:lstStyle/>
        <a:p>
          <a:endParaRPr lang="en-US" sz="1200"/>
        </a:p>
      </dgm:t>
    </dgm:pt>
    <dgm:pt modelId="{FDEF1F6C-C834-49DB-A581-827215AC5B0A}" type="sibTrans" cxnId="{D6BC67FC-65BC-4CD9-A2CE-1BA375466A44}">
      <dgm:prSet/>
      <dgm:spPr/>
      <dgm:t>
        <a:bodyPr/>
        <a:lstStyle/>
        <a:p>
          <a:endParaRPr lang="en-US" sz="1200"/>
        </a:p>
      </dgm:t>
    </dgm:pt>
    <dgm:pt modelId="{CC2AAED1-5FF8-4507-856B-3F15547E8D45}">
      <dgm:prSet custT="1"/>
      <dgm:spPr/>
      <dgm:t>
        <a:bodyPr/>
        <a:lstStyle/>
        <a:p>
          <a:pPr>
            <a:defRPr b="1"/>
          </a:pPr>
          <a:r>
            <a:rPr lang="en-US" sz="1200"/>
            <a:t>Dec ‘23</a:t>
          </a:r>
        </a:p>
      </dgm:t>
    </dgm:pt>
    <dgm:pt modelId="{32F2CE7A-A983-4672-B3CB-ADCE9052107F}" type="parTrans" cxnId="{9B789886-CF6E-401B-BEAE-7B40E06BE647}">
      <dgm:prSet/>
      <dgm:spPr/>
      <dgm:t>
        <a:bodyPr/>
        <a:lstStyle/>
        <a:p>
          <a:endParaRPr lang="en-US" sz="1200"/>
        </a:p>
      </dgm:t>
    </dgm:pt>
    <dgm:pt modelId="{8C892C14-3071-46E0-98B0-3F9F03562D55}" type="sibTrans" cxnId="{9B789886-CF6E-401B-BEAE-7B40E06BE647}">
      <dgm:prSet/>
      <dgm:spPr/>
      <dgm:t>
        <a:bodyPr/>
        <a:lstStyle/>
        <a:p>
          <a:endParaRPr lang="en-US" sz="1200"/>
        </a:p>
      </dgm:t>
    </dgm:pt>
    <dgm:pt modelId="{13CA1DAF-0886-4F45-B292-08FF7709FEA7}">
      <dgm:prSet custT="1"/>
      <dgm:spPr/>
      <dgm:t>
        <a:bodyPr/>
        <a:lstStyle/>
        <a:p>
          <a:r>
            <a:rPr lang="en-US" sz="1100"/>
            <a:t>ESP Workshop</a:t>
          </a:r>
        </a:p>
      </dgm:t>
    </dgm:pt>
    <dgm:pt modelId="{55851689-E503-48BB-90F6-ACB234CB5C2F}" type="parTrans" cxnId="{25F451A6-F863-4B1B-9358-27A8431F709A}">
      <dgm:prSet/>
      <dgm:spPr/>
      <dgm:t>
        <a:bodyPr/>
        <a:lstStyle/>
        <a:p>
          <a:endParaRPr lang="en-US" sz="1200"/>
        </a:p>
      </dgm:t>
    </dgm:pt>
    <dgm:pt modelId="{923886F3-87C6-4224-A285-B30EDDFD69FF}" type="sibTrans" cxnId="{25F451A6-F863-4B1B-9358-27A8431F709A}">
      <dgm:prSet/>
      <dgm:spPr/>
      <dgm:t>
        <a:bodyPr/>
        <a:lstStyle/>
        <a:p>
          <a:endParaRPr lang="en-US" sz="1200"/>
        </a:p>
      </dgm:t>
    </dgm:pt>
    <dgm:pt modelId="{97187820-8C93-479E-BE59-0639B8164A1D}">
      <dgm:prSet custT="1"/>
      <dgm:spPr/>
      <dgm:t>
        <a:bodyPr/>
        <a:lstStyle/>
        <a:p>
          <a:pPr>
            <a:defRPr b="1"/>
          </a:pPr>
          <a:r>
            <a:rPr lang="en-US" sz="1200"/>
            <a:t>Dec ‘24</a:t>
          </a:r>
        </a:p>
      </dgm:t>
    </dgm:pt>
    <dgm:pt modelId="{63591D4C-0B4F-4CE3-9164-E4CDDC3F31F3}" type="parTrans" cxnId="{C175514F-4B81-4DE1-B1F6-1ADEDD6F01A1}">
      <dgm:prSet/>
      <dgm:spPr/>
      <dgm:t>
        <a:bodyPr/>
        <a:lstStyle/>
        <a:p>
          <a:endParaRPr lang="en-US" sz="1200"/>
        </a:p>
      </dgm:t>
    </dgm:pt>
    <dgm:pt modelId="{C80B30DF-E262-4B50-9846-387F77583786}" type="sibTrans" cxnId="{C175514F-4B81-4DE1-B1F6-1ADEDD6F01A1}">
      <dgm:prSet/>
      <dgm:spPr/>
      <dgm:t>
        <a:bodyPr/>
        <a:lstStyle/>
        <a:p>
          <a:endParaRPr lang="en-US" sz="1200"/>
        </a:p>
      </dgm:t>
    </dgm:pt>
    <dgm:pt modelId="{A288D5A2-9EA9-422E-80C8-D7B258AAB823}">
      <dgm:prSet custT="1"/>
      <dgm:spPr/>
      <dgm:t>
        <a:bodyPr/>
        <a:lstStyle/>
        <a:p>
          <a:r>
            <a:rPr lang="en-US" sz="1100"/>
            <a:t>Further engagement with </a:t>
          </a:r>
          <a:r>
            <a:rPr lang="en-US" sz="1100" err="1"/>
            <a:t>Aukaha</a:t>
          </a:r>
          <a:r>
            <a:rPr lang="en-US" sz="1100"/>
            <a:t> &amp; TAMI</a:t>
          </a:r>
        </a:p>
      </dgm:t>
    </dgm:pt>
    <dgm:pt modelId="{46B361EA-729A-4263-BF79-E5BA9608C00B}" type="parTrans" cxnId="{0616318F-CC99-46C2-BCF4-953C50E92D91}">
      <dgm:prSet/>
      <dgm:spPr/>
      <dgm:t>
        <a:bodyPr/>
        <a:lstStyle/>
        <a:p>
          <a:endParaRPr lang="en-US" sz="1200"/>
        </a:p>
      </dgm:t>
    </dgm:pt>
    <dgm:pt modelId="{A80A38D3-3045-4005-94A6-1D534EB2410B}" type="sibTrans" cxnId="{0616318F-CC99-46C2-BCF4-953C50E92D91}">
      <dgm:prSet/>
      <dgm:spPr/>
      <dgm:t>
        <a:bodyPr/>
        <a:lstStyle/>
        <a:p>
          <a:endParaRPr lang="en-US" sz="1200"/>
        </a:p>
      </dgm:t>
    </dgm:pt>
    <dgm:pt modelId="{C789B1A5-0A33-4528-8370-9C421529B22B}">
      <dgm:prSet custT="1"/>
      <dgm:spPr/>
      <dgm:t>
        <a:bodyPr/>
        <a:lstStyle/>
        <a:p>
          <a:pPr>
            <a:defRPr b="1"/>
          </a:pPr>
          <a:r>
            <a:rPr lang="en-US" sz="1200"/>
            <a:t>5 Feb ‘25</a:t>
          </a:r>
        </a:p>
      </dgm:t>
    </dgm:pt>
    <dgm:pt modelId="{37AA3709-B5B2-4E63-A259-1160477034EF}" type="parTrans" cxnId="{7E4D44E0-E474-4022-8C0B-0CC56CB09118}">
      <dgm:prSet/>
      <dgm:spPr/>
      <dgm:t>
        <a:bodyPr/>
        <a:lstStyle/>
        <a:p>
          <a:endParaRPr lang="en-US" sz="1200"/>
        </a:p>
      </dgm:t>
    </dgm:pt>
    <dgm:pt modelId="{9133CFB5-519C-4686-9CC1-F15EE95FBD6A}" type="sibTrans" cxnId="{7E4D44E0-E474-4022-8C0B-0CC56CB09118}">
      <dgm:prSet/>
      <dgm:spPr/>
      <dgm:t>
        <a:bodyPr/>
        <a:lstStyle/>
        <a:p>
          <a:endParaRPr lang="en-US" sz="1200"/>
        </a:p>
      </dgm:t>
    </dgm:pt>
    <dgm:pt modelId="{A031F827-3EE2-4AFC-96BB-C779D5CA93F9}">
      <dgm:prSet custT="1"/>
      <dgm:spPr/>
      <dgm:t>
        <a:bodyPr/>
        <a:lstStyle/>
        <a:p>
          <a:r>
            <a:rPr lang="en-US" sz="1100" err="1"/>
            <a:t>Councillor</a:t>
          </a:r>
          <a:r>
            <a:rPr lang="en-US" sz="1100"/>
            <a:t> Reference Group</a:t>
          </a:r>
        </a:p>
      </dgm:t>
    </dgm:pt>
    <dgm:pt modelId="{124C2862-4C62-4911-B5A5-05DEBD031AA8}" type="parTrans" cxnId="{45DC1A78-9012-4A51-BECC-BC640B96AE5B}">
      <dgm:prSet/>
      <dgm:spPr/>
      <dgm:t>
        <a:bodyPr/>
        <a:lstStyle/>
        <a:p>
          <a:endParaRPr lang="en-US" sz="1200"/>
        </a:p>
      </dgm:t>
    </dgm:pt>
    <dgm:pt modelId="{167A8226-3E95-4AF3-94EC-79A8DF800212}" type="sibTrans" cxnId="{45DC1A78-9012-4A51-BECC-BC640B96AE5B}">
      <dgm:prSet/>
      <dgm:spPr/>
      <dgm:t>
        <a:bodyPr/>
        <a:lstStyle/>
        <a:p>
          <a:endParaRPr lang="en-US" sz="1200"/>
        </a:p>
      </dgm:t>
    </dgm:pt>
    <dgm:pt modelId="{6D12CD5B-C02B-4A6E-80E6-3344AABB0EEB}">
      <dgm:prSet custT="1"/>
      <dgm:spPr/>
      <dgm:t>
        <a:bodyPr/>
        <a:lstStyle/>
        <a:p>
          <a:pPr>
            <a:defRPr b="1"/>
          </a:pPr>
          <a:r>
            <a:rPr lang="mi-NZ" sz="1200"/>
            <a:t>20 Feb ‘25 </a:t>
          </a:r>
          <a:endParaRPr lang="en-NZ" sz="1200"/>
        </a:p>
      </dgm:t>
    </dgm:pt>
    <dgm:pt modelId="{2802224A-A66D-452D-9B63-A9C6D07DF086}" type="parTrans" cxnId="{4A0AC5DE-1AA5-464C-916C-49BA19CC4B18}">
      <dgm:prSet/>
      <dgm:spPr/>
      <dgm:t>
        <a:bodyPr/>
        <a:lstStyle/>
        <a:p>
          <a:endParaRPr lang="en-NZ" sz="1200"/>
        </a:p>
      </dgm:t>
    </dgm:pt>
    <dgm:pt modelId="{7A6291E2-5D59-45D3-B601-9DC3B512636A}" type="sibTrans" cxnId="{4A0AC5DE-1AA5-464C-916C-49BA19CC4B18}">
      <dgm:prSet/>
      <dgm:spPr/>
      <dgm:t>
        <a:bodyPr/>
        <a:lstStyle/>
        <a:p>
          <a:endParaRPr lang="en-NZ" sz="1200"/>
        </a:p>
      </dgm:t>
    </dgm:pt>
    <dgm:pt modelId="{260DE23D-123D-4747-A2C2-9FF75A4084D4}">
      <dgm:prSet custT="1"/>
      <dgm:spPr/>
      <dgm:t>
        <a:bodyPr/>
        <a:lstStyle/>
        <a:p>
          <a:r>
            <a:rPr lang="mi-NZ" sz="1100" b="1"/>
            <a:t>ESP Committee Workshop</a:t>
          </a:r>
          <a:r>
            <a:rPr lang="mi-NZ" sz="1100"/>
            <a:t>: seek feedback on level of ambition</a:t>
          </a:r>
          <a:endParaRPr lang="en-NZ" sz="1100"/>
        </a:p>
      </dgm:t>
    </dgm:pt>
    <dgm:pt modelId="{4067D124-584A-4535-8A84-0FC562E5AE01}" type="parTrans" cxnId="{80B06F74-4354-44A5-8FE9-8DAB3BCE9266}">
      <dgm:prSet/>
      <dgm:spPr/>
      <dgm:t>
        <a:bodyPr/>
        <a:lstStyle/>
        <a:p>
          <a:endParaRPr lang="en-NZ" sz="1200"/>
        </a:p>
      </dgm:t>
    </dgm:pt>
    <dgm:pt modelId="{7EDD6AC7-9BFC-4104-A309-1B7ABB5E3861}" type="sibTrans" cxnId="{80B06F74-4354-44A5-8FE9-8DAB3BCE9266}">
      <dgm:prSet/>
      <dgm:spPr/>
      <dgm:t>
        <a:bodyPr/>
        <a:lstStyle/>
        <a:p>
          <a:endParaRPr lang="en-NZ" sz="1200"/>
        </a:p>
      </dgm:t>
    </dgm:pt>
    <dgm:pt modelId="{0E56DB22-51E1-4A6F-8CEA-E2C4CD7046A7}">
      <dgm:prSet custT="1"/>
      <dgm:spPr/>
      <dgm:t>
        <a:bodyPr/>
        <a:lstStyle/>
        <a:p>
          <a:pPr>
            <a:defRPr b="1"/>
          </a:pPr>
          <a:r>
            <a:rPr lang="en-US" sz="1200"/>
            <a:t>5 March ‘25</a:t>
          </a:r>
          <a:endParaRPr lang="en-NZ" sz="1200"/>
        </a:p>
      </dgm:t>
    </dgm:pt>
    <dgm:pt modelId="{317ED60A-0129-4953-9DFE-B8CCC37AAA6D}" type="parTrans" cxnId="{0EF4507B-1AAF-41BD-9D53-33D32AB9129D}">
      <dgm:prSet/>
      <dgm:spPr/>
      <dgm:t>
        <a:bodyPr/>
        <a:lstStyle/>
        <a:p>
          <a:endParaRPr lang="en-NZ" sz="1200"/>
        </a:p>
      </dgm:t>
    </dgm:pt>
    <dgm:pt modelId="{99853DCE-DEAA-495F-90DD-52AEA519363B}" type="sibTrans" cxnId="{0EF4507B-1AAF-41BD-9D53-33D32AB9129D}">
      <dgm:prSet/>
      <dgm:spPr/>
      <dgm:t>
        <a:bodyPr/>
        <a:lstStyle/>
        <a:p>
          <a:endParaRPr lang="en-NZ" sz="1200"/>
        </a:p>
      </dgm:t>
    </dgm:pt>
    <dgm:pt modelId="{E877C267-D320-4119-9073-92AC79C77E8E}">
      <dgm:prSet custT="1"/>
      <dgm:spPr/>
      <dgm:t>
        <a:bodyPr/>
        <a:lstStyle/>
        <a:p>
          <a:r>
            <a:rPr lang="en-US" sz="1100" err="1"/>
            <a:t>Councillor</a:t>
          </a:r>
          <a:r>
            <a:rPr lang="en-US" sz="1100"/>
            <a:t> Reference Group</a:t>
          </a:r>
          <a:endParaRPr lang="en-NZ" sz="1100"/>
        </a:p>
      </dgm:t>
    </dgm:pt>
    <dgm:pt modelId="{97FAE08F-7301-46AB-8B77-EBBD2EC633CD}" type="parTrans" cxnId="{60760522-CF39-42C9-93CC-EF230F5FE836}">
      <dgm:prSet/>
      <dgm:spPr/>
      <dgm:t>
        <a:bodyPr/>
        <a:lstStyle/>
        <a:p>
          <a:endParaRPr lang="en-NZ" sz="1200"/>
        </a:p>
      </dgm:t>
    </dgm:pt>
    <dgm:pt modelId="{544F4327-4348-4CE6-8925-97C8BEB08C75}" type="sibTrans" cxnId="{60760522-CF39-42C9-93CC-EF230F5FE836}">
      <dgm:prSet/>
      <dgm:spPr/>
      <dgm:t>
        <a:bodyPr/>
        <a:lstStyle/>
        <a:p>
          <a:endParaRPr lang="en-NZ" sz="1200"/>
        </a:p>
      </dgm:t>
    </dgm:pt>
    <dgm:pt modelId="{0B929374-E59A-4001-8AA0-7E1AD05137BB}">
      <dgm:prSet custT="1"/>
      <dgm:spPr/>
      <dgm:t>
        <a:bodyPr/>
        <a:lstStyle/>
        <a:p>
          <a:pPr>
            <a:defRPr b="1"/>
          </a:pPr>
          <a:r>
            <a:rPr lang="mi-NZ" sz="1200"/>
            <a:t>Aug/Sept ‘24</a:t>
          </a:r>
          <a:endParaRPr lang="en-NZ" sz="1200"/>
        </a:p>
      </dgm:t>
    </dgm:pt>
    <dgm:pt modelId="{11BDD7C6-F283-4036-81A3-419F3E6104F0}" type="parTrans" cxnId="{1D2D9167-ED88-4280-8E92-E029ADAC3159}">
      <dgm:prSet/>
      <dgm:spPr/>
      <dgm:t>
        <a:bodyPr/>
        <a:lstStyle/>
        <a:p>
          <a:endParaRPr lang="en-NZ" sz="1200"/>
        </a:p>
      </dgm:t>
    </dgm:pt>
    <dgm:pt modelId="{7A28C964-8C8E-4B24-B1CE-F1942397510D}" type="sibTrans" cxnId="{1D2D9167-ED88-4280-8E92-E029ADAC3159}">
      <dgm:prSet/>
      <dgm:spPr/>
      <dgm:t>
        <a:bodyPr/>
        <a:lstStyle/>
        <a:p>
          <a:endParaRPr lang="en-NZ" sz="1200"/>
        </a:p>
      </dgm:t>
    </dgm:pt>
    <dgm:pt modelId="{1C089F78-83ED-4E2E-AA0A-8F703E694899}">
      <dgm:prSet custT="1"/>
      <dgm:spPr/>
      <dgm:t>
        <a:bodyPr/>
        <a:lstStyle/>
        <a:p>
          <a:r>
            <a:rPr lang="mi-NZ" sz="1100"/>
            <a:t>Public and Stakeholder Engagement</a:t>
          </a:r>
          <a:endParaRPr lang="en-NZ" sz="1100"/>
        </a:p>
      </dgm:t>
    </dgm:pt>
    <dgm:pt modelId="{DC39A46D-D52D-4116-BF08-4AC46BE3E3F5}" type="parTrans" cxnId="{707616B2-542D-4828-8DAC-6CEE35BB6446}">
      <dgm:prSet/>
      <dgm:spPr/>
      <dgm:t>
        <a:bodyPr/>
        <a:lstStyle/>
        <a:p>
          <a:endParaRPr lang="en-NZ" sz="1200"/>
        </a:p>
      </dgm:t>
    </dgm:pt>
    <dgm:pt modelId="{6B6E6124-5620-454B-93EC-D0D685B6B844}" type="sibTrans" cxnId="{707616B2-542D-4828-8DAC-6CEE35BB6446}">
      <dgm:prSet/>
      <dgm:spPr/>
      <dgm:t>
        <a:bodyPr/>
        <a:lstStyle/>
        <a:p>
          <a:endParaRPr lang="en-NZ" sz="1200"/>
        </a:p>
      </dgm:t>
    </dgm:pt>
    <dgm:pt modelId="{73BCE1AC-F6E2-48F8-ABF7-3935305DA240}">
      <dgm:prSet custT="1"/>
      <dgm:spPr/>
      <dgm:t>
        <a:bodyPr/>
        <a:lstStyle/>
        <a:p>
          <a:pPr>
            <a:defRPr b="1"/>
          </a:pPr>
          <a:r>
            <a:rPr lang="en-US" sz="1200"/>
            <a:t>19 March ’25</a:t>
          </a:r>
          <a:endParaRPr lang="en-NZ" sz="1200"/>
        </a:p>
      </dgm:t>
    </dgm:pt>
    <dgm:pt modelId="{A3B9A8AA-7833-4B22-AF82-97493FDA9A48}" type="parTrans" cxnId="{F1165A25-C8D5-4EB7-A5DC-32863B79E8E9}">
      <dgm:prSet/>
      <dgm:spPr/>
      <dgm:t>
        <a:bodyPr/>
        <a:lstStyle/>
        <a:p>
          <a:endParaRPr lang="en-NZ" sz="1200"/>
        </a:p>
      </dgm:t>
    </dgm:pt>
    <dgm:pt modelId="{A0DE0DB7-A3B0-4937-A348-72556A872C44}" type="sibTrans" cxnId="{F1165A25-C8D5-4EB7-A5DC-32863B79E8E9}">
      <dgm:prSet/>
      <dgm:spPr/>
      <dgm:t>
        <a:bodyPr/>
        <a:lstStyle/>
        <a:p>
          <a:endParaRPr lang="en-NZ" sz="1200"/>
        </a:p>
      </dgm:t>
    </dgm:pt>
    <dgm:pt modelId="{6D62E8F9-F8E1-40C4-A613-16105C4E9BFF}">
      <dgm:prSet custT="1"/>
      <dgm:spPr/>
      <dgm:t>
        <a:bodyPr/>
        <a:lstStyle/>
        <a:p>
          <a:r>
            <a:rPr lang="en-US" sz="1100" b="1"/>
            <a:t>Council Meeting:</a:t>
          </a:r>
          <a:r>
            <a:rPr lang="en-US" sz="1100"/>
            <a:t> seek decision on level of ambition</a:t>
          </a:r>
          <a:endParaRPr lang="en-NZ" sz="1100"/>
        </a:p>
      </dgm:t>
    </dgm:pt>
    <dgm:pt modelId="{C0E6B37A-C3A2-453E-896F-86347C3CF724}" type="parTrans" cxnId="{51ABA6F2-9D04-4C4C-8727-1A97340CEFD6}">
      <dgm:prSet/>
      <dgm:spPr/>
      <dgm:t>
        <a:bodyPr/>
        <a:lstStyle/>
        <a:p>
          <a:endParaRPr lang="en-NZ" sz="1200"/>
        </a:p>
      </dgm:t>
    </dgm:pt>
    <dgm:pt modelId="{931BE244-D177-4008-B8CD-28D8C87407A9}" type="sibTrans" cxnId="{51ABA6F2-9D04-4C4C-8727-1A97340CEFD6}">
      <dgm:prSet/>
      <dgm:spPr/>
      <dgm:t>
        <a:bodyPr/>
        <a:lstStyle/>
        <a:p>
          <a:endParaRPr lang="en-NZ" sz="1200"/>
        </a:p>
      </dgm:t>
    </dgm:pt>
    <dgm:pt modelId="{16A0A793-E70D-4C69-95E6-1BB647481B9E}">
      <dgm:prSet custT="1"/>
      <dgm:spPr/>
      <dgm:t>
        <a:bodyPr/>
        <a:lstStyle/>
        <a:p>
          <a:pPr>
            <a:defRPr b="1"/>
          </a:pPr>
          <a:r>
            <a:rPr lang="en-US" sz="1200"/>
            <a:t>Aug ’25</a:t>
          </a:r>
          <a:endParaRPr lang="en-NZ" sz="1200"/>
        </a:p>
      </dgm:t>
    </dgm:pt>
    <dgm:pt modelId="{3531A258-133B-41FD-B512-67E41D227D92}" type="parTrans" cxnId="{6D8FA9C0-0DF8-472E-AA62-4D38FEE426BE}">
      <dgm:prSet/>
      <dgm:spPr/>
      <dgm:t>
        <a:bodyPr/>
        <a:lstStyle/>
        <a:p>
          <a:endParaRPr lang="en-NZ" sz="1200"/>
        </a:p>
      </dgm:t>
    </dgm:pt>
    <dgm:pt modelId="{F8CBE059-6623-4253-8CEF-B8D5B9E59F86}" type="sibTrans" cxnId="{6D8FA9C0-0DF8-472E-AA62-4D38FEE426BE}">
      <dgm:prSet/>
      <dgm:spPr/>
      <dgm:t>
        <a:bodyPr/>
        <a:lstStyle/>
        <a:p>
          <a:endParaRPr lang="en-NZ" sz="1200"/>
        </a:p>
      </dgm:t>
    </dgm:pt>
    <dgm:pt modelId="{6E1D2B91-BB34-46EB-9F64-09B39EB85342}">
      <dgm:prSet custT="1"/>
      <dgm:spPr/>
      <dgm:t>
        <a:bodyPr/>
        <a:lstStyle/>
        <a:p>
          <a:r>
            <a:rPr lang="en-US" sz="1100" b="1"/>
            <a:t>Council Meeting: </a:t>
          </a:r>
          <a:r>
            <a:rPr lang="en-US" sz="1100"/>
            <a:t>endorsement of draft Strategy &amp; proposed Plan </a:t>
          </a:r>
          <a:endParaRPr lang="en-NZ" sz="1100"/>
        </a:p>
      </dgm:t>
    </dgm:pt>
    <dgm:pt modelId="{24AECE9B-56C4-4539-A672-F39B5768F04C}" type="parTrans" cxnId="{901DB7B9-B098-44A8-A6AB-C5A710CEBF64}">
      <dgm:prSet/>
      <dgm:spPr/>
      <dgm:t>
        <a:bodyPr/>
        <a:lstStyle/>
        <a:p>
          <a:endParaRPr lang="en-NZ" sz="1200"/>
        </a:p>
      </dgm:t>
    </dgm:pt>
    <dgm:pt modelId="{81BF70AF-222C-4B95-9EFF-F00BAA1DBA1D}" type="sibTrans" cxnId="{901DB7B9-B098-44A8-A6AB-C5A710CEBF64}">
      <dgm:prSet/>
      <dgm:spPr/>
      <dgm:t>
        <a:bodyPr/>
        <a:lstStyle/>
        <a:p>
          <a:endParaRPr lang="en-NZ" sz="1200"/>
        </a:p>
      </dgm:t>
    </dgm:pt>
    <dgm:pt modelId="{1E34B346-DFD0-45F4-B5A6-4CA8F639BDF3}">
      <dgm:prSet custT="1"/>
      <dgm:spPr/>
      <dgm:t>
        <a:bodyPr/>
        <a:lstStyle/>
        <a:p>
          <a:pPr>
            <a:defRPr b="1"/>
          </a:pPr>
          <a:r>
            <a:rPr lang="en-US" sz="1200"/>
            <a:t>Aug/Sept ’25</a:t>
          </a:r>
          <a:endParaRPr lang="en-NZ" sz="1200"/>
        </a:p>
      </dgm:t>
    </dgm:pt>
    <dgm:pt modelId="{BFA41F8D-F1A7-4B64-B7E4-9945E98C0ED6}" type="parTrans" cxnId="{65BC68E9-85F0-42A2-B267-2F3ED9988B36}">
      <dgm:prSet/>
      <dgm:spPr/>
      <dgm:t>
        <a:bodyPr/>
        <a:lstStyle/>
        <a:p>
          <a:endParaRPr lang="en-NZ" sz="1200"/>
        </a:p>
      </dgm:t>
    </dgm:pt>
    <dgm:pt modelId="{8B103775-EA43-42FE-A566-587F9971C28F}" type="sibTrans" cxnId="{65BC68E9-85F0-42A2-B267-2F3ED9988B36}">
      <dgm:prSet/>
      <dgm:spPr/>
      <dgm:t>
        <a:bodyPr/>
        <a:lstStyle/>
        <a:p>
          <a:endParaRPr lang="en-NZ" sz="1200"/>
        </a:p>
      </dgm:t>
    </dgm:pt>
    <dgm:pt modelId="{314B2E30-8A7B-47DF-BD9B-22FF845DDA8D}">
      <dgm:prSet custT="1"/>
      <dgm:spPr/>
      <dgm:t>
        <a:bodyPr/>
        <a:lstStyle/>
        <a:p>
          <a:r>
            <a:rPr lang="en-US" sz="1000" b="1"/>
            <a:t>Public engagement </a:t>
          </a:r>
          <a:r>
            <a:rPr lang="en-US" sz="1000"/>
            <a:t>draft Strategy</a:t>
          </a:r>
        </a:p>
        <a:p>
          <a:r>
            <a:rPr lang="en-US" sz="1000" b="1"/>
            <a:t>Public Notification </a:t>
          </a:r>
          <a:r>
            <a:rPr lang="en-US" sz="1000"/>
            <a:t>of proposed Plan</a:t>
          </a:r>
          <a:endParaRPr lang="en-NZ" sz="1000"/>
        </a:p>
      </dgm:t>
    </dgm:pt>
    <dgm:pt modelId="{422F8C9B-3480-436C-B7D6-CA68450B5E79}" type="parTrans" cxnId="{2B89B514-9898-40AC-83CD-BA1E9F57AB6D}">
      <dgm:prSet/>
      <dgm:spPr/>
      <dgm:t>
        <a:bodyPr/>
        <a:lstStyle/>
        <a:p>
          <a:endParaRPr lang="en-NZ" sz="1200"/>
        </a:p>
      </dgm:t>
    </dgm:pt>
    <dgm:pt modelId="{B6B6E80A-01F5-49BC-B318-9FB4AAFD8DD5}" type="sibTrans" cxnId="{2B89B514-9898-40AC-83CD-BA1E9F57AB6D}">
      <dgm:prSet/>
      <dgm:spPr/>
      <dgm:t>
        <a:bodyPr/>
        <a:lstStyle/>
        <a:p>
          <a:endParaRPr lang="en-NZ" sz="1200"/>
        </a:p>
      </dgm:t>
    </dgm:pt>
    <dgm:pt modelId="{B83D0BD8-E070-449C-961B-2892A447C500}">
      <dgm:prSet custT="1"/>
      <dgm:spPr/>
      <dgm:t>
        <a:bodyPr/>
        <a:lstStyle/>
        <a:p>
          <a:pPr>
            <a:defRPr b="1"/>
          </a:pPr>
          <a:r>
            <a:rPr lang="en-US" sz="1200"/>
            <a:t>Apr-Jul ’25</a:t>
          </a:r>
          <a:endParaRPr lang="en-NZ" sz="1200"/>
        </a:p>
      </dgm:t>
    </dgm:pt>
    <dgm:pt modelId="{63672AA9-4448-4278-9B57-4F1750D6940E}" type="parTrans" cxnId="{16099A53-B14A-4BE5-BFCF-9054AA25E96A}">
      <dgm:prSet/>
      <dgm:spPr/>
      <dgm:t>
        <a:bodyPr/>
        <a:lstStyle/>
        <a:p>
          <a:endParaRPr lang="en-NZ"/>
        </a:p>
      </dgm:t>
    </dgm:pt>
    <dgm:pt modelId="{7B7E637B-FA8A-4A2F-8608-9A743C532028}" type="sibTrans" cxnId="{16099A53-B14A-4BE5-BFCF-9054AA25E96A}">
      <dgm:prSet/>
      <dgm:spPr/>
      <dgm:t>
        <a:bodyPr/>
        <a:lstStyle/>
        <a:p>
          <a:endParaRPr lang="en-NZ"/>
        </a:p>
      </dgm:t>
    </dgm:pt>
    <dgm:pt modelId="{0E58CA83-9D5C-4F28-B2F6-F7554689969D}">
      <dgm:prSet custT="1"/>
      <dgm:spPr/>
      <dgm:t>
        <a:bodyPr/>
        <a:lstStyle/>
        <a:p>
          <a:r>
            <a:rPr lang="en-US" sz="1200"/>
            <a:t>Cl.3 &amp; Cl.4A consultation</a:t>
          </a:r>
          <a:endParaRPr lang="en-NZ" sz="1200"/>
        </a:p>
      </dgm:t>
    </dgm:pt>
    <dgm:pt modelId="{BD2924C4-5CCA-4BD2-8FC1-27956E195F85}" type="parTrans" cxnId="{AE0EA3D5-2E89-4EA4-B0C5-94A993B89253}">
      <dgm:prSet/>
      <dgm:spPr/>
      <dgm:t>
        <a:bodyPr/>
        <a:lstStyle/>
        <a:p>
          <a:endParaRPr lang="en-NZ"/>
        </a:p>
      </dgm:t>
    </dgm:pt>
    <dgm:pt modelId="{6FA9BC88-7D10-4F5B-B140-76F691E259F5}" type="sibTrans" cxnId="{AE0EA3D5-2E89-4EA4-B0C5-94A993B89253}">
      <dgm:prSet/>
      <dgm:spPr/>
      <dgm:t>
        <a:bodyPr/>
        <a:lstStyle/>
        <a:p>
          <a:endParaRPr lang="en-NZ"/>
        </a:p>
      </dgm:t>
    </dgm:pt>
    <dgm:pt modelId="{400BFFBB-148C-45D7-8CD5-6903C8CF06A8}">
      <dgm:prSet custT="1"/>
      <dgm:spPr/>
      <dgm:t>
        <a:bodyPr/>
        <a:lstStyle/>
        <a:p>
          <a:pPr>
            <a:defRPr b="1"/>
          </a:pPr>
          <a:r>
            <a:rPr lang="en-US" sz="1100"/>
            <a:t>Apr-Jul ’25</a:t>
          </a:r>
          <a:endParaRPr lang="en-NZ" sz="1100"/>
        </a:p>
      </dgm:t>
    </dgm:pt>
    <dgm:pt modelId="{160D7145-7AAB-4B26-8AB2-96BE1D6ACE98}" type="parTrans" cxnId="{A40D474C-C33E-4556-B04C-24FD5A2D6AF2}">
      <dgm:prSet/>
      <dgm:spPr/>
      <dgm:t>
        <a:bodyPr/>
        <a:lstStyle/>
        <a:p>
          <a:endParaRPr lang="en-NZ"/>
        </a:p>
      </dgm:t>
    </dgm:pt>
    <dgm:pt modelId="{CBEBD877-8A75-4E64-8A96-395B29F4BBD7}" type="sibTrans" cxnId="{A40D474C-C33E-4556-B04C-24FD5A2D6AF2}">
      <dgm:prSet/>
      <dgm:spPr/>
      <dgm:t>
        <a:bodyPr/>
        <a:lstStyle/>
        <a:p>
          <a:endParaRPr lang="en-NZ"/>
        </a:p>
      </dgm:t>
    </dgm:pt>
    <dgm:pt modelId="{E5C699D7-3D6C-4584-A64B-F748894FCE2A}">
      <dgm:prSet custT="1"/>
      <dgm:spPr/>
      <dgm:t>
        <a:bodyPr/>
        <a:lstStyle/>
        <a:p>
          <a:r>
            <a:rPr lang="en-US" sz="1100" err="1"/>
            <a:t>Councillor</a:t>
          </a:r>
          <a:r>
            <a:rPr lang="en-US" sz="1100"/>
            <a:t> Reference Group as needed</a:t>
          </a:r>
          <a:endParaRPr lang="en-NZ" sz="1100"/>
        </a:p>
      </dgm:t>
    </dgm:pt>
    <dgm:pt modelId="{EF2A1527-28F8-4FB9-A2DD-05DA610AAA01}" type="parTrans" cxnId="{351927F4-0CAE-4A18-B8E4-5DCAA4856FD6}">
      <dgm:prSet/>
      <dgm:spPr/>
      <dgm:t>
        <a:bodyPr/>
        <a:lstStyle/>
        <a:p>
          <a:endParaRPr lang="en-NZ"/>
        </a:p>
      </dgm:t>
    </dgm:pt>
    <dgm:pt modelId="{A9D260C7-31FE-4813-8DDC-041F762839A6}" type="sibTrans" cxnId="{351927F4-0CAE-4A18-B8E4-5DCAA4856FD6}">
      <dgm:prSet/>
      <dgm:spPr/>
      <dgm:t>
        <a:bodyPr/>
        <a:lstStyle/>
        <a:p>
          <a:endParaRPr lang="en-NZ"/>
        </a:p>
      </dgm:t>
    </dgm:pt>
    <dgm:pt modelId="{963B8228-44B2-4A30-B5FC-AF8DD4B8DCC0}">
      <dgm:prSet custT="1"/>
      <dgm:spPr/>
      <dgm:t>
        <a:bodyPr/>
        <a:lstStyle/>
        <a:p>
          <a:pPr>
            <a:defRPr b="1"/>
          </a:pPr>
          <a:r>
            <a:rPr lang="en-US" sz="1200"/>
            <a:t>June ’25</a:t>
          </a:r>
          <a:endParaRPr lang="en-NZ" sz="1200"/>
        </a:p>
      </dgm:t>
    </dgm:pt>
    <dgm:pt modelId="{6A1C3BA4-0F72-4D99-84A5-79472657A34F}" type="parTrans" cxnId="{6324E357-61C8-46A6-9699-6FEE347E4F03}">
      <dgm:prSet/>
      <dgm:spPr/>
      <dgm:t>
        <a:bodyPr/>
        <a:lstStyle/>
        <a:p>
          <a:endParaRPr lang="en-NZ"/>
        </a:p>
      </dgm:t>
    </dgm:pt>
    <dgm:pt modelId="{24B3147C-D5F7-48AF-BB7D-DB4CD2F062BE}" type="sibTrans" cxnId="{6324E357-61C8-46A6-9699-6FEE347E4F03}">
      <dgm:prSet/>
      <dgm:spPr/>
      <dgm:t>
        <a:bodyPr/>
        <a:lstStyle/>
        <a:p>
          <a:endParaRPr lang="en-NZ"/>
        </a:p>
      </dgm:t>
    </dgm:pt>
    <dgm:pt modelId="{D79A589D-1A48-4047-B70F-686CF48FB67A}">
      <dgm:prSet custT="1"/>
      <dgm:spPr/>
      <dgm:t>
        <a:bodyPr/>
        <a:lstStyle/>
        <a:p>
          <a:r>
            <a:rPr lang="en-US" sz="1100" b="1"/>
            <a:t>ESP Committee Workshop</a:t>
          </a:r>
          <a:r>
            <a:rPr lang="en-US" sz="1100"/>
            <a:t>: discuss draft provisions of Strategy &amp; Plan</a:t>
          </a:r>
          <a:endParaRPr lang="en-NZ" sz="1100"/>
        </a:p>
      </dgm:t>
    </dgm:pt>
    <dgm:pt modelId="{D900A15B-8FD2-4555-93EC-055176B506A5}" type="parTrans" cxnId="{70B1BA51-FAEF-4643-912C-CFD49C161A31}">
      <dgm:prSet/>
      <dgm:spPr/>
      <dgm:t>
        <a:bodyPr/>
        <a:lstStyle/>
        <a:p>
          <a:endParaRPr lang="en-NZ"/>
        </a:p>
      </dgm:t>
    </dgm:pt>
    <dgm:pt modelId="{923AF579-F707-4265-8F0F-943E8D2DAD6E}" type="sibTrans" cxnId="{70B1BA51-FAEF-4643-912C-CFD49C161A31}">
      <dgm:prSet/>
      <dgm:spPr/>
      <dgm:t>
        <a:bodyPr/>
        <a:lstStyle/>
        <a:p>
          <a:endParaRPr lang="en-NZ"/>
        </a:p>
      </dgm:t>
    </dgm:pt>
    <dgm:pt modelId="{EBDC9EFF-0700-4D14-8AAF-119FBDB101C4}" type="pres">
      <dgm:prSet presAssocID="{89E3AA4E-EE71-4BF4-B140-D5C822463B05}" presName="root" presStyleCnt="0">
        <dgm:presLayoutVars>
          <dgm:chMax/>
          <dgm:chPref/>
          <dgm:animLvl val="lvl"/>
        </dgm:presLayoutVars>
      </dgm:prSet>
      <dgm:spPr/>
    </dgm:pt>
    <dgm:pt modelId="{D1DC1FD3-3613-4658-AF78-AFFA9E97B47E}" type="pres">
      <dgm:prSet presAssocID="{89E3AA4E-EE71-4BF4-B140-D5C822463B05}" presName="divider" presStyleLbl="fgAcc1" presStyleIdx="0" presStyleCnt="14"/>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D7E047F0-48AF-4FB4-B44D-E9F12CCCEDE0}" type="pres">
      <dgm:prSet presAssocID="{89E3AA4E-EE71-4BF4-B140-D5C822463B05}" presName="nodes" presStyleCnt="0">
        <dgm:presLayoutVars>
          <dgm:chMax/>
          <dgm:chPref/>
          <dgm:animLvl val="lvl"/>
        </dgm:presLayoutVars>
      </dgm:prSet>
      <dgm:spPr/>
    </dgm:pt>
    <dgm:pt modelId="{719FB4C2-F091-48D4-80A0-53442F973C46}" type="pres">
      <dgm:prSet presAssocID="{0ED1AD84-7BD6-45B9-86D6-D503BA4ECFFD}" presName="composite" presStyleCnt="0"/>
      <dgm:spPr/>
    </dgm:pt>
    <dgm:pt modelId="{6E62588C-F4A7-47B6-BED7-B5FA82064B40}" type="pres">
      <dgm:prSet presAssocID="{0ED1AD84-7BD6-45B9-86D6-D503BA4ECFFD}" presName="ConnectorPoint" presStyleLbl="lnNode1" presStyleIdx="0" presStyleCnt="1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F66B8A7E-1933-4231-8281-FD418FA56D8E}" type="pres">
      <dgm:prSet presAssocID="{0ED1AD84-7BD6-45B9-86D6-D503BA4ECFFD}" presName="DropPinPlaceHolder" presStyleCnt="0"/>
      <dgm:spPr/>
    </dgm:pt>
    <dgm:pt modelId="{50E5A234-E843-4E93-AA28-622BCF52C711}" type="pres">
      <dgm:prSet presAssocID="{0ED1AD84-7BD6-45B9-86D6-D503BA4ECFFD}" presName="DropPin" presStyleLbl="alignNode1" presStyleIdx="0" presStyleCnt="13"/>
      <dgm:spPr/>
    </dgm:pt>
    <dgm:pt modelId="{9BFA1D8D-0548-45A9-81BD-83C94D69CA4D}" type="pres">
      <dgm:prSet presAssocID="{0ED1AD84-7BD6-45B9-86D6-D503BA4ECFFD}" presName="Ellipse" presStyleLbl="fgAcc1" presStyleIdx="1" presStyleCnt="14"/>
      <dgm:spPr>
        <a:solidFill>
          <a:schemeClr val="lt1">
            <a:alpha val="90000"/>
            <a:hueOff val="0"/>
            <a:satOff val="0"/>
            <a:lumOff val="0"/>
            <a:alphaOff val="0"/>
          </a:schemeClr>
        </a:solidFill>
        <a:ln w="12700" cap="flat" cmpd="sng" algn="ctr">
          <a:noFill/>
          <a:prstDash val="solid"/>
          <a:miter lim="800000"/>
        </a:ln>
        <a:effectLst/>
      </dgm:spPr>
    </dgm:pt>
    <dgm:pt modelId="{27A6353B-6517-4D6E-9BD3-E1215190C2A7}" type="pres">
      <dgm:prSet presAssocID="{0ED1AD84-7BD6-45B9-86D6-D503BA4ECFFD}" presName="L2TextContainer" presStyleLbl="revTx" presStyleIdx="0" presStyleCnt="26">
        <dgm:presLayoutVars>
          <dgm:bulletEnabled val="1"/>
        </dgm:presLayoutVars>
      </dgm:prSet>
      <dgm:spPr/>
    </dgm:pt>
    <dgm:pt modelId="{ED6D8D69-DFDD-473A-ABDB-582623D2E4CC}" type="pres">
      <dgm:prSet presAssocID="{0ED1AD84-7BD6-45B9-86D6-D503BA4ECFFD}" presName="L1TextContainer" presStyleLbl="revTx" presStyleIdx="1" presStyleCnt="26">
        <dgm:presLayoutVars>
          <dgm:chMax val="1"/>
          <dgm:chPref val="1"/>
          <dgm:bulletEnabled val="1"/>
        </dgm:presLayoutVars>
      </dgm:prSet>
      <dgm:spPr/>
    </dgm:pt>
    <dgm:pt modelId="{EFA3B9FE-9A61-4D96-B1E8-22135735003C}" type="pres">
      <dgm:prSet presAssocID="{0ED1AD84-7BD6-45B9-86D6-D503BA4ECFFD}" presName="ConnectLine" presStyleLbl="sibTrans1D1" presStyleIdx="0" presStyleCnt="13"/>
      <dgm:spPr>
        <a:noFill/>
        <a:ln w="12700" cap="flat" cmpd="sng" algn="ctr">
          <a:solidFill>
            <a:schemeClr val="accent1">
              <a:hueOff val="0"/>
              <a:satOff val="0"/>
              <a:lumOff val="0"/>
              <a:alphaOff val="0"/>
            </a:schemeClr>
          </a:solidFill>
          <a:prstDash val="dash"/>
          <a:miter lim="800000"/>
        </a:ln>
        <a:effectLst/>
      </dgm:spPr>
    </dgm:pt>
    <dgm:pt modelId="{B11D78F6-807F-42E6-B156-9D70149560C2}" type="pres">
      <dgm:prSet presAssocID="{0ED1AD84-7BD6-45B9-86D6-D503BA4ECFFD}" presName="EmptyPlaceHolder" presStyleCnt="0"/>
      <dgm:spPr/>
    </dgm:pt>
    <dgm:pt modelId="{79AD397C-5350-4FB9-8A39-FA4E8C1BFECE}" type="pres">
      <dgm:prSet presAssocID="{D44A5052-2730-42D0-BE32-06BFB53EE2A7}" presName="spaceBetweenRectangles" presStyleCnt="0"/>
      <dgm:spPr/>
    </dgm:pt>
    <dgm:pt modelId="{6F793BCC-C655-418C-ADF8-8075DD25493B}" type="pres">
      <dgm:prSet presAssocID="{CC2AAED1-5FF8-4507-856B-3F15547E8D45}" presName="composite" presStyleCnt="0"/>
      <dgm:spPr/>
    </dgm:pt>
    <dgm:pt modelId="{B51A4EF3-0F51-42F6-A608-240A30FCB0DB}" type="pres">
      <dgm:prSet presAssocID="{CC2AAED1-5FF8-4507-856B-3F15547E8D45}" presName="ConnectorPoint" presStyleLbl="lnNode1" presStyleIdx="1" presStyleCnt="1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5319B70E-11AB-4AC0-BBB6-2752B19AFB19}" type="pres">
      <dgm:prSet presAssocID="{CC2AAED1-5FF8-4507-856B-3F15547E8D45}" presName="DropPinPlaceHolder" presStyleCnt="0"/>
      <dgm:spPr/>
    </dgm:pt>
    <dgm:pt modelId="{5500B440-39A6-4D06-875A-DA7E10EC76A8}" type="pres">
      <dgm:prSet presAssocID="{CC2AAED1-5FF8-4507-856B-3F15547E8D45}" presName="DropPin" presStyleLbl="alignNode1" presStyleIdx="1" presStyleCnt="13"/>
      <dgm:spPr/>
    </dgm:pt>
    <dgm:pt modelId="{562F7305-DD84-4F9E-B169-C94B3055A5E0}" type="pres">
      <dgm:prSet presAssocID="{CC2AAED1-5FF8-4507-856B-3F15547E8D45}" presName="Ellipse" presStyleLbl="fgAcc1" presStyleIdx="2" presStyleCnt="14"/>
      <dgm:spPr>
        <a:solidFill>
          <a:schemeClr val="lt1">
            <a:alpha val="90000"/>
            <a:hueOff val="0"/>
            <a:satOff val="0"/>
            <a:lumOff val="0"/>
            <a:alphaOff val="0"/>
          </a:schemeClr>
        </a:solidFill>
        <a:ln w="12700" cap="flat" cmpd="sng" algn="ctr">
          <a:noFill/>
          <a:prstDash val="solid"/>
          <a:miter lim="800000"/>
        </a:ln>
        <a:effectLst/>
      </dgm:spPr>
    </dgm:pt>
    <dgm:pt modelId="{04879966-60B0-443D-BCE8-066B5190BAE7}" type="pres">
      <dgm:prSet presAssocID="{CC2AAED1-5FF8-4507-856B-3F15547E8D45}" presName="L2TextContainer" presStyleLbl="revTx" presStyleIdx="2" presStyleCnt="26">
        <dgm:presLayoutVars>
          <dgm:bulletEnabled val="1"/>
        </dgm:presLayoutVars>
      </dgm:prSet>
      <dgm:spPr/>
    </dgm:pt>
    <dgm:pt modelId="{227DA3F8-C052-402B-9D80-F437C9DD4457}" type="pres">
      <dgm:prSet presAssocID="{CC2AAED1-5FF8-4507-856B-3F15547E8D45}" presName="L1TextContainer" presStyleLbl="revTx" presStyleIdx="3" presStyleCnt="26">
        <dgm:presLayoutVars>
          <dgm:chMax val="1"/>
          <dgm:chPref val="1"/>
          <dgm:bulletEnabled val="1"/>
        </dgm:presLayoutVars>
      </dgm:prSet>
      <dgm:spPr/>
    </dgm:pt>
    <dgm:pt modelId="{F5810E68-5DDE-4BA9-A0F6-B6E221CE79BA}" type="pres">
      <dgm:prSet presAssocID="{CC2AAED1-5FF8-4507-856B-3F15547E8D45}" presName="ConnectLine" presStyleLbl="sibTrans1D1" presStyleIdx="1" presStyleCnt="13"/>
      <dgm:spPr>
        <a:noFill/>
        <a:ln w="12700" cap="flat" cmpd="sng" algn="ctr">
          <a:solidFill>
            <a:schemeClr val="accent1">
              <a:hueOff val="0"/>
              <a:satOff val="0"/>
              <a:lumOff val="0"/>
              <a:alphaOff val="0"/>
            </a:schemeClr>
          </a:solidFill>
          <a:prstDash val="dash"/>
          <a:miter lim="800000"/>
        </a:ln>
        <a:effectLst/>
      </dgm:spPr>
    </dgm:pt>
    <dgm:pt modelId="{DE046B24-0E46-4EA7-A682-1BD5C9A23E98}" type="pres">
      <dgm:prSet presAssocID="{CC2AAED1-5FF8-4507-856B-3F15547E8D45}" presName="EmptyPlaceHolder" presStyleCnt="0"/>
      <dgm:spPr/>
    </dgm:pt>
    <dgm:pt modelId="{9D5CE19F-B1DC-44B2-AD4A-A56773799734}" type="pres">
      <dgm:prSet presAssocID="{8C892C14-3071-46E0-98B0-3F9F03562D55}" presName="spaceBetweenRectangles" presStyleCnt="0"/>
      <dgm:spPr/>
    </dgm:pt>
    <dgm:pt modelId="{1E47D79D-C610-45CC-B283-8709B39F8FDE}" type="pres">
      <dgm:prSet presAssocID="{0B929374-E59A-4001-8AA0-7E1AD05137BB}" presName="composite" presStyleCnt="0"/>
      <dgm:spPr/>
    </dgm:pt>
    <dgm:pt modelId="{AC5DFF12-8E67-4985-8D05-C4E60DE54C90}" type="pres">
      <dgm:prSet presAssocID="{0B929374-E59A-4001-8AA0-7E1AD05137BB}" presName="ConnectorPoint" presStyleLbl="lnNode1" presStyleIdx="2" presStyleCnt="1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BB9E768-3E4A-4634-85C7-6AFAADF1D42B}" type="pres">
      <dgm:prSet presAssocID="{0B929374-E59A-4001-8AA0-7E1AD05137BB}" presName="DropPinPlaceHolder" presStyleCnt="0"/>
      <dgm:spPr/>
    </dgm:pt>
    <dgm:pt modelId="{99F377B0-CC87-4B70-AC0F-1E682A6109B5}" type="pres">
      <dgm:prSet presAssocID="{0B929374-E59A-4001-8AA0-7E1AD05137BB}" presName="DropPin" presStyleLbl="alignNode1" presStyleIdx="2" presStyleCnt="13"/>
      <dgm:spPr/>
    </dgm:pt>
    <dgm:pt modelId="{C571F5D2-EE3F-423D-86F5-F7E480B024AC}" type="pres">
      <dgm:prSet presAssocID="{0B929374-E59A-4001-8AA0-7E1AD05137BB}" presName="Ellipse" presStyleLbl="fgAcc1" presStyleIdx="3" presStyleCnt="14"/>
      <dgm:spPr>
        <a:solidFill>
          <a:schemeClr val="lt1">
            <a:alpha val="90000"/>
            <a:hueOff val="0"/>
            <a:satOff val="0"/>
            <a:lumOff val="0"/>
            <a:alphaOff val="0"/>
          </a:schemeClr>
        </a:solidFill>
        <a:ln w="12700" cap="flat" cmpd="sng" algn="ctr">
          <a:noFill/>
          <a:prstDash val="solid"/>
          <a:miter lim="800000"/>
        </a:ln>
        <a:effectLst/>
      </dgm:spPr>
    </dgm:pt>
    <dgm:pt modelId="{18B5FA83-EF22-4D36-A8E0-EE0891D9DCD4}" type="pres">
      <dgm:prSet presAssocID="{0B929374-E59A-4001-8AA0-7E1AD05137BB}" presName="L2TextContainer" presStyleLbl="revTx" presStyleIdx="4" presStyleCnt="26">
        <dgm:presLayoutVars>
          <dgm:bulletEnabled val="1"/>
        </dgm:presLayoutVars>
      </dgm:prSet>
      <dgm:spPr/>
    </dgm:pt>
    <dgm:pt modelId="{B11016CF-307F-47E0-AB2D-F1F2E3C68200}" type="pres">
      <dgm:prSet presAssocID="{0B929374-E59A-4001-8AA0-7E1AD05137BB}" presName="L1TextContainer" presStyleLbl="revTx" presStyleIdx="5" presStyleCnt="26">
        <dgm:presLayoutVars>
          <dgm:chMax val="1"/>
          <dgm:chPref val="1"/>
          <dgm:bulletEnabled val="1"/>
        </dgm:presLayoutVars>
      </dgm:prSet>
      <dgm:spPr/>
    </dgm:pt>
    <dgm:pt modelId="{80D96C59-BEAA-4C95-B0AD-DE5188B02582}" type="pres">
      <dgm:prSet presAssocID="{0B929374-E59A-4001-8AA0-7E1AD05137BB}" presName="ConnectLine" presStyleLbl="sibTrans1D1" presStyleIdx="2" presStyleCnt="13"/>
      <dgm:spPr>
        <a:noFill/>
        <a:ln w="12700" cap="flat" cmpd="sng" algn="ctr">
          <a:solidFill>
            <a:schemeClr val="accent1">
              <a:hueOff val="0"/>
              <a:satOff val="0"/>
              <a:lumOff val="0"/>
              <a:alphaOff val="0"/>
            </a:schemeClr>
          </a:solidFill>
          <a:prstDash val="dash"/>
          <a:miter lim="800000"/>
        </a:ln>
        <a:effectLst/>
      </dgm:spPr>
    </dgm:pt>
    <dgm:pt modelId="{10B3C7BD-347A-48CF-A0B8-DD2DD82955E7}" type="pres">
      <dgm:prSet presAssocID="{0B929374-E59A-4001-8AA0-7E1AD05137BB}" presName="EmptyPlaceHolder" presStyleCnt="0"/>
      <dgm:spPr/>
    </dgm:pt>
    <dgm:pt modelId="{A3D5EA4C-C76A-4DE2-A9F7-DE7AE6BA3157}" type="pres">
      <dgm:prSet presAssocID="{7A28C964-8C8E-4B24-B1CE-F1942397510D}" presName="spaceBetweenRectangles" presStyleCnt="0"/>
      <dgm:spPr/>
    </dgm:pt>
    <dgm:pt modelId="{99FBACDC-E19D-449F-AE99-143BDE3892B9}" type="pres">
      <dgm:prSet presAssocID="{97187820-8C93-479E-BE59-0639B8164A1D}" presName="composite" presStyleCnt="0"/>
      <dgm:spPr/>
    </dgm:pt>
    <dgm:pt modelId="{0DB0845F-A4D8-4DAF-9171-55F3B83BC7B7}" type="pres">
      <dgm:prSet presAssocID="{97187820-8C93-479E-BE59-0639B8164A1D}" presName="ConnectorPoint" presStyleLbl="lnNode1" presStyleIdx="3" presStyleCnt="1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368E8E7-48DA-44F1-B76E-D9D37E752436}" type="pres">
      <dgm:prSet presAssocID="{97187820-8C93-479E-BE59-0639B8164A1D}" presName="DropPinPlaceHolder" presStyleCnt="0"/>
      <dgm:spPr/>
    </dgm:pt>
    <dgm:pt modelId="{DEFE9B0B-3C9F-47DB-96DD-B4D5C9300D95}" type="pres">
      <dgm:prSet presAssocID="{97187820-8C93-479E-BE59-0639B8164A1D}" presName="DropPin" presStyleLbl="alignNode1" presStyleIdx="3" presStyleCnt="13"/>
      <dgm:spPr/>
    </dgm:pt>
    <dgm:pt modelId="{E9FD61DD-67BC-4486-A9DD-0F95D306263C}" type="pres">
      <dgm:prSet presAssocID="{97187820-8C93-479E-BE59-0639B8164A1D}" presName="Ellipse" presStyleLbl="fgAcc1" presStyleIdx="4" presStyleCnt="14"/>
      <dgm:spPr>
        <a:solidFill>
          <a:schemeClr val="lt1">
            <a:alpha val="90000"/>
            <a:hueOff val="0"/>
            <a:satOff val="0"/>
            <a:lumOff val="0"/>
            <a:alphaOff val="0"/>
          </a:schemeClr>
        </a:solidFill>
        <a:ln w="12700" cap="flat" cmpd="sng" algn="ctr">
          <a:noFill/>
          <a:prstDash val="solid"/>
          <a:miter lim="800000"/>
        </a:ln>
        <a:effectLst/>
      </dgm:spPr>
    </dgm:pt>
    <dgm:pt modelId="{9563B1AD-414B-466E-B152-9CF9DF039439}" type="pres">
      <dgm:prSet presAssocID="{97187820-8C93-479E-BE59-0639B8164A1D}" presName="L2TextContainer" presStyleLbl="revTx" presStyleIdx="6" presStyleCnt="26">
        <dgm:presLayoutVars>
          <dgm:bulletEnabled val="1"/>
        </dgm:presLayoutVars>
      </dgm:prSet>
      <dgm:spPr/>
    </dgm:pt>
    <dgm:pt modelId="{4B3A7D73-BA0C-4933-9E07-271AAEB471DE}" type="pres">
      <dgm:prSet presAssocID="{97187820-8C93-479E-BE59-0639B8164A1D}" presName="L1TextContainer" presStyleLbl="revTx" presStyleIdx="7" presStyleCnt="26">
        <dgm:presLayoutVars>
          <dgm:chMax val="1"/>
          <dgm:chPref val="1"/>
          <dgm:bulletEnabled val="1"/>
        </dgm:presLayoutVars>
      </dgm:prSet>
      <dgm:spPr/>
    </dgm:pt>
    <dgm:pt modelId="{A538F0D8-D5BB-4E62-8222-ABAF83FE29D6}" type="pres">
      <dgm:prSet presAssocID="{97187820-8C93-479E-BE59-0639B8164A1D}" presName="ConnectLine" presStyleLbl="sibTrans1D1" presStyleIdx="3" presStyleCnt="13"/>
      <dgm:spPr>
        <a:noFill/>
        <a:ln w="12700" cap="flat" cmpd="sng" algn="ctr">
          <a:solidFill>
            <a:schemeClr val="accent1">
              <a:hueOff val="0"/>
              <a:satOff val="0"/>
              <a:lumOff val="0"/>
              <a:alphaOff val="0"/>
            </a:schemeClr>
          </a:solidFill>
          <a:prstDash val="dash"/>
          <a:miter lim="800000"/>
        </a:ln>
        <a:effectLst/>
      </dgm:spPr>
    </dgm:pt>
    <dgm:pt modelId="{A500DFC2-3B56-4ACE-B6B4-ACA3AEAD4D50}" type="pres">
      <dgm:prSet presAssocID="{97187820-8C93-479E-BE59-0639B8164A1D}" presName="EmptyPlaceHolder" presStyleCnt="0"/>
      <dgm:spPr/>
    </dgm:pt>
    <dgm:pt modelId="{31B397A0-D1DF-425F-934D-3F9571B7C6BE}" type="pres">
      <dgm:prSet presAssocID="{C80B30DF-E262-4B50-9846-387F77583786}" presName="spaceBetweenRectangles" presStyleCnt="0"/>
      <dgm:spPr/>
    </dgm:pt>
    <dgm:pt modelId="{6C374DDD-F3B4-4721-99F5-039D21A3625F}" type="pres">
      <dgm:prSet presAssocID="{C789B1A5-0A33-4528-8370-9C421529B22B}" presName="composite" presStyleCnt="0"/>
      <dgm:spPr/>
    </dgm:pt>
    <dgm:pt modelId="{517BC3D9-28E9-4609-83E4-A35C2BB27434}" type="pres">
      <dgm:prSet presAssocID="{C789B1A5-0A33-4528-8370-9C421529B22B}" presName="ConnectorPoint" presStyleLbl="lnNode1" presStyleIdx="4" presStyleCnt="1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9AAC3900-B546-4575-85CF-BEB8C32735AE}" type="pres">
      <dgm:prSet presAssocID="{C789B1A5-0A33-4528-8370-9C421529B22B}" presName="DropPinPlaceHolder" presStyleCnt="0"/>
      <dgm:spPr/>
    </dgm:pt>
    <dgm:pt modelId="{94880EF2-73B3-43E7-B8E6-B2917BC8DA81}" type="pres">
      <dgm:prSet presAssocID="{C789B1A5-0A33-4528-8370-9C421529B22B}" presName="DropPin" presStyleLbl="alignNode1" presStyleIdx="4" presStyleCnt="13"/>
      <dgm:spPr/>
    </dgm:pt>
    <dgm:pt modelId="{4538AF62-906E-4228-AB2E-0252F304638A}" type="pres">
      <dgm:prSet presAssocID="{C789B1A5-0A33-4528-8370-9C421529B22B}" presName="Ellipse" presStyleLbl="fgAcc1" presStyleIdx="5" presStyleCnt="14"/>
      <dgm:spPr>
        <a:solidFill>
          <a:schemeClr val="lt1">
            <a:alpha val="90000"/>
            <a:hueOff val="0"/>
            <a:satOff val="0"/>
            <a:lumOff val="0"/>
            <a:alphaOff val="0"/>
          </a:schemeClr>
        </a:solidFill>
        <a:ln w="12700" cap="flat" cmpd="sng" algn="ctr">
          <a:noFill/>
          <a:prstDash val="solid"/>
          <a:miter lim="800000"/>
        </a:ln>
        <a:effectLst/>
      </dgm:spPr>
    </dgm:pt>
    <dgm:pt modelId="{7B2A6F23-4CC6-4E3F-827A-FD02F63952F5}" type="pres">
      <dgm:prSet presAssocID="{C789B1A5-0A33-4528-8370-9C421529B22B}" presName="L2TextContainer" presStyleLbl="revTx" presStyleIdx="8" presStyleCnt="26">
        <dgm:presLayoutVars>
          <dgm:bulletEnabled val="1"/>
        </dgm:presLayoutVars>
      </dgm:prSet>
      <dgm:spPr/>
    </dgm:pt>
    <dgm:pt modelId="{02E7214D-A8C1-4FDA-A1E8-49EC65871C55}" type="pres">
      <dgm:prSet presAssocID="{C789B1A5-0A33-4528-8370-9C421529B22B}" presName="L1TextContainer" presStyleLbl="revTx" presStyleIdx="9" presStyleCnt="26">
        <dgm:presLayoutVars>
          <dgm:chMax val="1"/>
          <dgm:chPref val="1"/>
          <dgm:bulletEnabled val="1"/>
        </dgm:presLayoutVars>
      </dgm:prSet>
      <dgm:spPr/>
    </dgm:pt>
    <dgm:pt modelId="{147314D4-1A15-416B-95D3-09B2612E75A1}" type="pres">
      <dgm:prSet presAssocID="{C789B1A5-0A33-4528-8370-9C421529B22B}" presName="ConnectLine" presStyleLbl="sibTrans1D1" presStyleIdx="4" presStyleCnt="13"/>
      <dgm:spPr>
        <a:noFill/>
        <a:ln w="12700" cap="flat" cmpd="sng" algn="ctr">
          <a:solidFill>
            <a:schemeClr val="accent1">
              <a:hueOff val="0"/>
              <a:satOff val="0"/>
              <a:lumOff val="0"/>
              <a:alphaOff val="0"/>
            </a:schemeClr>
          </a:solidFill>
          <a:prstDash val="dash"/>
          <a:miter lim="800000"/>
        </a:ln>
        <a:effectLst/>
      </dgm:spPr>
    </dgm:pt>
    <dgm:pt modelId="{A16346D0-2E5B-4D33-BF80-A518F4764672}" type="pres">
      <dgm:prSet presAssocID="{C789B1A5-0A33-4528-8370-9C421529B22B}" presName="EmptyPlaceHolder" presStyleCnt="0"/>
      <dgm:spPr/>
    </dgm:pt>
    <dgm:pt modelId="{2FE9C6B2-6D6C-4937-BA62-7414D7700081}" type="pres">
      <dgm:prSet presAssocID="{9133CFB5-519C-4686-9CC1-F15EE95FBD6A}" presName="spaceBetweenRectangles" presStyleCnt="0"/>
      <dgm:spPr/>
    </dgm:pt>
    <dgm:pt modelId="{B141EFF9-F7E5-4C53-BE29-A178C41BDE5A}" type="pres">
      <dgm:prSet presAssocID="{6D12CD5B-C02B-4A6E-80E6-3344AABB0EEB}" presName="composite" presStyleCnt="0"/>
      <dgm:spPr/>
    </dgm:pt>
    <dgm:pt modelId="{E9639106-DAF9-456E-9119-66F22DE2BBB0}" type="pres">
      <dgm:prSet presAssocID="{6D12CD5B-C02B-4A6E-80E6-3344AABB0EEB}" presName="ConnectorPoint" presStyleLbl="lnNode1" presStyleIdx="5" presStyleCnt="1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F15448F5-224F-42A1-9885-3A99DE8A14AB}" type="pres">
      <dgm:prSet presAssocID="{6D12CD5B-C02B-4A6E-80E6-3344AABB0EEB}" presName="DropPinPlaceHolder" presStyleCnt="0"/>
      <dgm:spPr/>
    </dgm:pt>
    <dgm:pt modelId="{63300D98-251D-40ED-A9E4-133ECA612C76}" type="pres">
      <dgm:prSet presAssocID="{6D12CD5B-C02B-4A6E-80E6-3344AABB0EEB}" presName="DropPin" presStyleLbl="alignNode1" presStyleIdx="5" presStyleCnt="13"/>
      <dgm:spPr/>
    </dgm:pt>
    <dgm:pt modelId="{88AE7036-010C-47FC-81DE-E8C3BAAE2526}" type="pres">
      <dgm:prSet presAssocID="{6D12CD5B-C02B-4A6E-80E6-3344AABB0EEB}" presName="Ellipse" presStyleLbl="fgAcc1" presStyleIdx="6" presStyleCnt="14"/>
      <dgm:spPr>
        <a:solidFill>
          <a:schemeClr val="lt1">
            <a:alpha val="90000"/>
            <a:hueOff val="0"/>
            <a:satOff val="0"/>
            <a:lumOff val="0"/>
            <a:alphaOff val="0"/>
          </a:schemeClr>
        </a:solidFill>
        <a:ln w="12700" cap="flat" cmpd="sng" algn="ctr">
          <a:noFill/>
          <a:prstDash val="solid"/>
          <a:miter lim="800000"/>
        </a:ln>
        <a:effectLst/>
      </dgm:spPr>
    </dgm:pt>
    <dgm:pt modelId="{03DBF108-7FD4-4745-8E1A-4D4A0894D399}" type="pres">
      <dgm:prSet presAssocID="{6D12CD5B-C02B-4A6E-80E6-3344AABB0EEB}" presName="L2TextContainer" presStyleLbl="revTx" presStyleIdx="10" presStyleCnt="26">
        <dgm:presLayoutVars>
          <dgm:bulletEnabled val="1"/>
        </dgm:presLayoutVars>
      </dgm:prSet>
      <dgm:spPr/>
    </dgm:pt>
    <dgm:pt modelId="{AB5CD6F5-5C84-4C3C-B84F-99FEE5CFAD6C}" type="pres">
      <dgm:prSet presAssocID="{6D12CD5B-C02B-4A6E-80E6-3344AABB0EEB}" presName="L1TextContainer" presStyleLbl="revTx" presStyleIdx="11" presStyleCnt="26">
        <dgm:presLayoutVars>
          <dgm:chMax val="1"/>
          <dgm:chPref val="1"/>
          <dgm:bulletEnabled val="1"/>
        </dgm:presLayoutVars>
      </dgm:prSet>
      <dgm:spPr/>
    </dgm:pt>
    <dgm:pt modelId="{974CB326-9348-44F7-91D1-C449AC816A9B}" type="pres">
      <dgm:prSet presAssocID="{6D12CD5B-C02B-4A6E-80E6-3344AABB0EEB}" presName="ConnectLine" presStyleLbl="sibTrans1D1" presStyleIdx="5" presStyleCnt="13"/>
      <dgm:spPr>
        <a:noFill/>
        <a:ln w="12700" cap="flat" cmpd="sng" algn="ctr">
          <a:solidFill>
            <a:schemeClr val="accent1">
              <a:hueOff val="0"/>
              <a:satOff val="0"/>
              <a:lumOff val="0"/>
              <a:alphaOff val="0"/>
            </a:schemeClr>
          </a:solidFill>
          <a:prstDash val="dash"/>
          <a:miter lim="800000"/>
        </a:ln>
        <a:effectLst/>
      </dgm:spPr>
    </dgm:pt>
    <dgm:pt modelId="{6DD1D516-2400-414C-B2DC-7FCD80B7146C}" type="pres">
      <dgm:prSet presAssocID="{6D12CD5B-C02B-4A6E-80E6-3344AABB0EEB}" presName="EmptyPlaceHolder" presStyleCnt="0"/>
      <dgm:spPr/>
    </dgm:pt>
    <dgm:pt modelId="{5C10AFFF-E08B-47FF-8BA3-114828599CCB}" type="pres">
      <dgm:prSet presAssocID="{7A6291E2-5D59-45D3-B601-9DC3B512636A}" presName="spaceBetweenRectangles" presStyleCnt="0"/>
      <dgm:spPr/>
    </dgm:pt>
    <dgm:pt modelId="{00828979-A0F7-4B49-9C49-A9EE78F174BA}" type="pres">
      <dgm:prSet presAssocID="{0E56DB22-51E1-4A6F-8CEA-E2C4CD7046A7}" presName="composite" presStyleCnt="0"/>
      <dgm:spPr/>
    </dgm:pt>
    <dgm:pt modelId="{CEE5D4E0-C81A-41C8-9F8F-4B6FE5CFC62A}" type="pres">
      <dgm:prSet presAssocID="{0E56DB22-51E1-4A6F-8CEA-E2C4CD7046A7}" presName="ConnectorPoint" presStyleLbl="lnNode1" presStyleIdx="6" presStyleCnt="1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908E306C-693A-4596-81EB-04BADFD612CB}" type="pres">
      <dgm:prSet presAssocID="{0E56DB22-51E1-4A6F-8CEA-E2C4CD7046A7}" presName="DropPinPlaceHolder" presStyleCnt="0"/>
      <dgm:spPr/>
    </dgm:pt>
    <dgm:pt modelId="{96005E54-0963-4C9D-9D69-43712E261705}" type="pres">
      <dgm:prSet presAssocID="{0E56DB22-51E1-4A6F-8CEA-E2C4CD7046A7}" presName="DropPin" presStyleLbl="alignNode1" presStyleIdx="6" presStyleCnt="13"/>
      <dgm:spPr/>
    </dgm:pt>
    <dgm:pt modelId="{680F592F-8CCA-4173-8C5D-54660AA646A6}" type="pres">
      <dgm:prSet presAssocID="{0E56DB22-51E1-4A6F-8CEA-E2C4CD7046A7}" presName="Ellipse" presStyleLbl="fgAcc1" presStyleIdx="7" presStyleCnt="14"/>
      <dgm:spPr>
        <a:solidFill>
          <a:schemeClr val="lt1">
            <a:alpha val="90000"/>
            <a:hueOff val="0"/>
            <a:satOff val="0"/>
            <a:lumOff val="0"/>
            <a:alphaOff val="0"/>
          </a:schemeClr>
        </a:solidFill>
        <a:ln w="12700" cap="flat" cmpd="sng" algn="ctr">
          <a:noFill/>
          <a:prstDash val="solid"/>
          <a:miter lim="800000"/>
        </a:ln>
        <a:effectLst/>
      </dgm:spPr>
    </dgm:pt>
    <dgm:pt modelId="{761A4B2B-15D3-41CC-8FFC-A1B7A082DF77}" type="pres">
      <dgm:prSet presAssocID="{0E56DB22-51E1-4A6F-8CEA-E2C4CD7046A7}" presName="L2TextContainer" presStyleLbl="revTx" presStyleIdx="12" presStyleCnt="26">
        <dgm:presLayoutVars>
          <dgm:bulletEnabled val="1"/>
        </dgm:presLayoutVars>
      </dgm:prSet>
      <dgm:spPr/>
    </dgm:pt>
    <dgm:pt modelId="{A7F9751C-5646-4F32-AE4D-3AEAE52DDEFD}" type="pres">
      <dgm:prSet presAssocID="{0E56DB22-51E1-4A6F-8CEA-E2C4CD7046A7}" presName="L1TextContainer" presStyleLbl="revTx" presStyleIdx="13" presStyleCnt="26">
        <dgm:presLayoutVars>
          <dgm:chMax val="1"/>
          <dgm:chPref val="1"/>
          <dgm:bulletEnabled val="1"/>
        </dgm:presLayoutVars>
      </dgm:prSet>
      <dgm:spPr/>
    </dgm:pt>
    <dgm:pt modelId="{FC58BCC7-9E83-401B-9AE2-2D90406BC5A8}" type="pres">
      <dgm:prSet presAssocID="{0E56DB22-51E1-4A6F-8CEA-E2C4CD7046A7}" presName="ConnectLine" presStyleLbl="sibTrans1D1" presStyleIdx="6" presStyleCnt="13"/>
      <dgm:spPr>
        <a:noFill/>
        <a:ln w="12700" cap="flat" cmpd="sng" algn="ctr">
          <a:solidFill>
            <a:schemeClr val="accent1">
              <a:hueOff val="0"/>
              <a:satOff val="0"/>
              <a:lumOff val="0"/>
              <a:alphaOff val="0"/>
            </a:schemeClr>
          </a:solidFill>
          <a:prstDash val="dash"/>
          <a:miter lim="800000"/>
        </a:ln>
        <a:effectLst/>
      </dgm:spPr>
    </dgm:pt>
    <dgm:pt modelId="{7A6CE4C7-DB0A-4415-BB31-192A032BB2F9}" type="pres">
      <dgm:prSet presAssocID="{0E56DB22-51E1-4A6F-8CEA-E2C4CD7046A7}" presName="EmptyPlaceHolder" presStyleCnt="0"/>
      <dgm:spPr/>
    </dgm:pt>
    <dgm:pt modelId="{A9AB4FC8-5CA1-4304-8D29-FB11CE6E976B}" type="pres">
      <dgm:prSet presAssocID="{99853DCE-DEAA-495F-90DD-52AEA519363B}" presName="spaceBetweenRectangles" presStyleCnt="0"/>
      <dgm:spPr/>
    </dgm:pt>
    <dgm:pt modelId="{09FEFC24-42B0-4213-B718-325805132667}" type="pres">
      <dgm:prSet presAssocID="{73BCE1AC-F6E2-48F8-ABF7-3935305DA240}" presName="composite" presStyleCnt="0"/>
      <dgm:spPr/>
    </dgm:pt>
    <dgm:pt modelId="{D0F9D9C6-8505-411E-8356-ED251F46C9DD}" type="pres">
      <dgm:prSet presAssocID="{73BCE1AC-F6E2-48F8-ABF7-3935305DA240}" presName="ConnectorPoint" presStyleLbl="lnNode1" presStyleIdx="7" presStyleCnt="1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49D2E14-C773-41E4-AC80-AFAEA58C1E88}" type="pres">
      <dgm:prSet presAssocID="{73BCE1AC-F6E2-48F8-ABF7-3935305DA240}" presName="DropPinPlaceHolder" presStyleCnt="0"/>
      <dgm:spPr/>
    </dgm:pt>
    <dgm:pt modelId="{1FEBE1E0-740B-4B90-A9EF-3A0D22A617A9}" type="pres">
      <dgm:prSet presAssocID="{73BCE1AC-F6E2-48F8-ABF7-3935305DA240}" presName="DropPin" presStyleLbl="alignNode1" presStyleIdx="7" presStyleCnt="13"/>
      <dgm:spPr/>
    </dgm:pt>
    <dgm:pt modelId="{A61A20E3-0F62-4E1C-BDA9-A1080E5D10CF}" type="pres">
      <dgm:prSet presAssocID="{73BCE1AC-F6E2-48F8-ABF7-3935305DA240}" presName="Ellipse" presStyleLbl="fgAcc1" presStyleIdx="8" presStyleCnt="14"/>
      <dgm:spPr>
        <a:solidFill>
          <a:schemeClr val="lt1">
            <a:alpha val="90000"/>
            <a:hueOff val="0"/>
            <a:satOff val="0"/>
            <a:lumOff val="0"/>
            <a:alphaOff val="0"/>
          </a:schemeClr>
        </a:solidFill>
        <a:ln w="12700" cap="flat" cmpd="sng" algn="ctr">
          <a:noFill/>
          <a:prstDash val="solid"/>
          <a:miter lim="800000"/>
        </a:ln>
        <a:effectLst/>
      </dgm:spPr>
    </dgm:pt>
    <dgm:pt modelId="{138D0F2F-EB54-4A73-8DDC-167DC4CF67D1}" type="pres">
      <dgm:prSet presAssocID="{73BCE1AC-F6E2-48F8-ABF7-3935305DA240}" presName="L2TextContainer" presStyleLbl="revTx" presStyleIdx="14" presStyleCnt="26">
        <dgm:presLayoutVars>
          <dgm:bulletEnabled val="1"/>
        </dgm:presLayoutVars>
      </dgm:prSet>
      <dgm:spPr/>
    </dgm:pt>
    <dgm:pt modelId="{252C7F2A-6AB1-4138-A88B-34D990A25EE9}" type="pres">
      <dgm:prSet presAssocID="{73BCE1AC-F6E2-48F8-ABF7-3935305DA240}" presName="L1TextContainer" presStyleLbl="revTx" presStyleIdx="15" presStyleCnt="26">
        <dgm:presLayoutVars>
          <dgm:chMax val="1"/>
          <dgm:chPref val="1"/>
          <dgm:bulletEnabled val="1"/>
        </dgm:presLayoutVars>
      </dgm:prSet>
      <dgm:spPr/>
    </dgm:pt>
    <dgm:pt modelId="{73B72E6A-88C2-4F8C-BC83-1130799D9190}" type="pres">
      <dgm:prSet presAssocID="{73BCE1AC-F6E2-48F8-ABF7-3935305DA240}" presName="ConnectLine" presStyleLbl="sibTrans1D1" presStyleIdx="7" presStyleCnt="13"/>
      <dgm:spPr>
        <a:noFill/>
        <a:ln w="12700" cap="flat" cmpd="sng" algn="ctr">
          <a:solidFill>
            <a:schemeClr val="accent1">
              <a:hueOff val="0"/>
              <a:satOff val="0"/>
              <a:lumOff val="0"/>
              <a:alphaOff val="0"/>
            </a:schemeClr>
          </a:solidFill>
          <a:prstDash val="dash"/>
          <a:miter lim="800000"/>
        </a:ln>
        <a:effectLst/>
      </dgm:spPr>
    </dgm:pt>
    <dgm:pt modelId="{481F8C82-D3CE-44AB-9CEB-895570269D4D}" type="pres">
      <dgm:prSet presAssocID="{73BCE1AC-F6E2-48F8-ABF7-3935305DA240}" presName="EmptyPlaceHolder" presStyleCnt="0"/>
      <dgm:spPr/>
    </dgm:pt>
    <dgm:pt modelId="{9E586F99-07E5-4467-BD65-A4DE99EDFE93}" type="pres">
      <dgm:prSet presAssocID="{A0DE0DB7-A3B0-4937-A348-72556A872C44}" presName="spaceBetweenRectangles" presStyleCnt="0"/>
      <dgm:spPr/>
    </dgm:pt>
    <dgm:pt modelId="{089D454D-2420-4F69-9F8B-CD081FE5BEF2}" type="pres">
      <dgm:prSet presAssocID="{400BFFBB-148C-45D7-8CD5-6903C8CF06A8}" presName="composite" presStyleCnt="0"/>
      <dgm:spPr/>
    </dgm:pt>
    <dgm:pt modelId="{38328113-D760-4507-B3FD-CEE28C5A9175}" type="pres">
      <dgm:prSet presAssocID="{400BFFBB-148C-45D7-8CD5-6903C8CF06A8}" presName="ConnectorPoint" presStyleLbl="lnNode1" presStyleIdx="8" presStyleCnt="1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3233F34E-AB16-4887-84F4-E3BC7EA7D101}" type="pres">
      <dgm:prSet presAssocID="{400BFFBB-148C-45D7-8CD5-6903C8CF06A8}" presName="DropPinPlaceHolder" presStyleCnt="0"/>
      <dgm:spPr/>
    </dgm:pt>
    <dgm:pt modelId="{4711E7AC-4ABD-4158-A67B-27A3027F9DD6}" type="pres">
      <dgm:prSet presAssocID="{400BFFBB-148C-45D7-8CD5-6903C8CF06A8}" presName="DropPin" presStyleLbl="alignNode1" presStyleIdx="8" presStyleCnt="13"/>
      <dgm:spPr/>
    </dgm:pt>
    <dgm:pt modelId="{2233EB3A-B0D8-4904-BEAE-430719F62AE8}" type="pres">
      <dgm:prSet presAssocID="{400BFFBB-148C-45D7-8CD5-6903C8CF06A8}" presName="Ellipse" presStyleLbl="fgAcc1" presStyleIdx="9" presStyleCnt="14"/>
      <dgm:spPr>
        <a:solidFill>
          <a:schemeClr val="lt1">
            <a:alpha val="90000"/>
            <a:hueOff val="0"/>
            <a:satOff val="0"/>
            <a:lumOff val="0"/>
            <a:alphaOff val="0"/>
          </a:schemeClr>
        </a:solidFill>
        <a:ln w="12700" cap="flat" cmpd="sng" algn="ctr">
          <a:noFill/>
          <a:prstDash val="solid"/>
          <a:miter lim="800000"/>
        </a:ln>
        <a:effectLst/>
      </dgm:spPr>
    </dgm:pt>
    <dgm:pt modelId="{7F8DE13F-E60E-4832-B67D-F6331A61FDF3}" type="pres">
      <dgm:prSet presAssocID="{400BFFBB-148C-45D7-8CD5-6903C8CF06A8}" presName="L2TextContainer" presStyleLbl="revTx" presStyleIdx="16" presStyleCnt="26">
        <dgm:presLayoutVars>
          <dgm:bulletEnabled val="1"/>
        </dgm:presLayoutVars>
      </dgm:prSet>
      <dgm:spPr/>
    </dgm:pt>
    <dgm:pt modelId="{677D3E9F-4779-4E1C-A925-748B02BF7E85}" type="pres">
      <dgm:prSet presAssocID="{400BFFBB-148C-45D7-8CD5-6903C8CF06A8}" presName="L1TextContainer" presStyleLbl="revTx" presStyleIdx="17" presStyleCnt="26">
        <dgm:presLayoutVars>
          <dgm:chMax val="1"/>
          <dgm:chPref val="1"/>
          <dgm:bulletEnabled val="1"/>
        </dgm:presLayoutVars>
      </dgm:prSet>
      <dgm:spPr/>
    </dgm:pt>
    <dgm:pt modelId="{D8151438-E45E-4AFE-A68F-21FBB0F43F53}" type="pres">
      <dgm:prSet presAssocID="{400BFFBB-148C-45D7-8CD5-6903C8CF06A8}" presName="ConnectLine" presStyleLbl="sibTrans1D1" presStyleIdx="8" presStyleCnt="13"/>
      <dgm:spPr>
        <a:noFill/>
        <a:ln w="12700" cap="flat" cmpd="sng" algn="ctr">
          <a:solidFill>
            <a:schemeClr val="accent1">
              <a:hueOff val="0"/>
              <a:satOff val="0"/>
              <a:lumOff val="0"/>
              <a:alphaOff val="0"/>
            </a:schemeClr>
          </a:solidFill>
          <a:prstDash val="dash"/>
          <a:miter lim="800000"/>
        </a:ln>
        <a:effectLst/>
      </dgm:spPr>
    </dgm:pt>
    <dgm:pt modelId="{B0D04FF2-0955-4B19-9420-622227A62442}" type="pres">
      <dgm:prSet presAssocID="{400BFFBB-148C-45D7-8CD5-6903C8CF06A8}" presName="EmptyPlaceHolder" presStyleCnt="0"/>
      <dgm:spPr/>
    </dgm:pt>
    <dgm:pt modelId="{63BE0B96-B3F2-4999-BE19-20B8C1999BEC}" type="pres">
      <dgm:prSet presAssocID="{CBEBD877-8A75-4E64-8A96-395B29F4BBD7}" presName="spaceBetweenRectangles" presStyleCnt="0"/>
      <dgm:spPr/>
    </dgm:pt>
    <dgm:pt modelId="{F7183A06-0FC5-4130-B215-CCCD055C5C6E}" type="pres">
      <dgm:prSet presAssocID="{B83D0BD8-E070-449C-961B-2892A447C500}" presName="composite" presStyleCnt="0"/>
      <dgm:spPr/>
    </dgm:pt>
    <dgm:pt modelId="{35B9D04D-8C0E-4590-9ACB-3D03578CCAFA}" type="pres">
      <dgm:prSet presAssocID="{B83D0BD8-E070-449C-961B-2892A447C500}" presName="ConnectorPoint" presStyleLbl="lnNode1" presStyleIdx="9" presStyleCnt="1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49643B7-9118-4192-958E-B9601BE32300}" type="pres">
      <dgm:prSet presAssocID="{B83D0BD8-E070-449C-961B-2892A447C500}" presName="DropPinPlaceHolder" presStyleCnt="0"/>
      <dgm:spPr/>
    </dgm:pt>
    <dgm:pt modelId="{A966FB6F-B5C4-4AF8-820B-4B1758E97668}" type="pres">
      <dgm:prSet presAssocID="{B83D0BD8-E070-449C-961B-2892A447C500}" presName="DropPin" presStyleLbl="alignNode1" presStyleIdx="9" presStyleCnt="13"/>
      <dgm:spPr/>
    </dgm:pt>
    <dgm:pt modelId="{FAE4BDBE-C4D5-43EB-8521-AC24B663540E}" type="pres">
      <dgm:prSet presAssocID="{B83D0BD8-E070-449C-961B-2892A447C500}" presName="Ellipse" presStyleLbl="fgAcc1" presStyleIdx="10" presStyleCnt="14"/>
      <dgm:spPr>
        <a:solidFill>
          <a:schemeClr val="lt1">
            <a:alpha val="90000"/>
            <a:hueOff val="0"/>
            <a:satOff val="0"/>
            <a:lumOff val="0"/>
            <a:alphaOff val="0"/>
          </a:schemeClr>
        </a:solidFill>
        <a:ln w="12700" cap="flat" cmpd="sng" algn="ctr">
          <a:noFill/>
          <a:prstDash val="solid"/>
          <a:miter lim="800000"/>
        </a:ln>
        <a:effectLst/>
      </dgm:spPr>
    </dgm:pt>
    <dgm:pt modelId="{8F86BF0A-70A8-4FD1-BF23-3659DD6F0DE3}" type="pres">
      <dgm:prSet presAssocID="{B83D0BD8-E070-449C-961B-2892A447C500}" presName="L2TextContainer" presStyleLbl="revTx" presStyleIdx="18" presStyleCnt="26">
        <dgm:presLayoutVars>
          <dgm:bulletEnabled val="1"/>
        </dgm:presLayoutVars>
      </dgm:prSet>
      <dgm:spPr/>
    </dgm:pt>
    <dgm:pt modelId="{6AB079EE-1301-479E-91FD-CAC7CAA84294}" type="pres">
      <dgm:prSet presAssocID="{B83D0BD8-E070-449C-961B-2892A447C500}" presName="L1TextContainer" presStyleLbl="revTx" presStyleIdx="19" presStyleCnt="26">
        <dgm:presLayoutVars>
          <dgm:chMax val="1"/>
          <dgm:chPref val="1"/>
          <dgm:bulletEnabled val="1"/>
        </dgm:presLayoutVars>
      </dgm:prSet>
      <dgm:spPr/>
    </dgm:pt>
    <dgm:pt modelId="{F6B4A023-0897-411F-841B-08F4923E236D}" type="pres">
      <dgm:prSet presAssocID="{B83D0BD8-E070-449C-961B-2892A447C500}" presName="ConnectLine" presStyleLbl="sibTrans1D1" presStyleIdx="9" presStyleCnt="13"/>
      <dgm:spPr>
        <a:noFill/>
        <a:ln w="12700" cap="flat" cmpd="sng" algn="ctr">
          <a:solidFill>
            <a:schemeClr val="accent1">
              <a:hueOff val="0"/>
              <a:satOff val="0"/>
              <a:lumOff val="0"/>
              <a:alphaOff val="0"/>
            </a:schemeClr>
          </a:solidFill>
          <a:prstDash val="dash"/>
          <a:miter lim="800000"/>
        </a:ln>
        <a:effectLst/>
      </dgm:spPr>
    </dgm:pt>
    <dgm:pt modelId="{ED02BC3F-EB46-4552-9D4D-0A6801EBC0F0}" type="pres">
      <dgm:prSet presAssocID="{B83D0BD8-E070-449C-961B-2892A447C500}" presName="EmptyPlaceHolder" presStyleCnt="0"/>
      <dgm:spPr/>
    </dgm:pt>
    <dgm:pt modelId="{9D3BB1F2-78E3-4E3D-9B40-F35E75C92734}" type="pres">
      <dgm:prSet presAssocID="{7B7E637B-FA8A-4A2F-8608-9A743C532028}" presName="spaceBetweenRectangles" presStyleCnt="0"/>
      <dgm:spPr/>
    </dgm:pt>
    <dgm:pt modelId="{F010744A-1EEC-4769-85CD-AEAE72017CD8}" type="pres">
      <dgm:prSet presAssocID="{963B8228-44B2-4A30-B5FC-AF8DD4B8DCC0}" presName="composite" presStyleCnt="0"/>
      <dgm:spPr/>
    </dgm:pt>
    <dgm:pt modelId="{E5EF88C1-4B1A-4986-84DE-ED1B0A54C084}" type="pres">
      <dgm:prSet presAssocID="{963B8228-44B2-4A30-B5FC-AF8DD4B8DCC0}" presName="ConnectorPoint" presStyleLbl="lnNode1" presStyleIdx="10" presStyleCnt="1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2AF0F78-B47F-4153-B89C-12521DA0E2E1}" type="pres">
      <dgm:prSet presAssocID="{963B8228-44B2-4A30-B5FC-AF8DD4B8DCC0}" presName="DropPinPlaceHolder" presStyleCnt="0"/>
      <dgm:spPr/>
    </dgm:pt>
    <dgm:pt modelId="{B8D7B2AE-5DA0-4BB8-B652-782CE856A385}" type="pres">
      <dgm:prSet presAssocID="{963B8228-44B2-4A30-B5FC-AF8DD4B8DCC0}" presName="DropPin" presStyleLbl="alignNode1" presStyleIdx="10" presStyleCnt="13"/>
      <dgm:spPr/>
    </dgm:pt>
    <dgm:pt modelId="{4BB5B972-56D9-4881-841D-EBFA3511929B}" type="pres">
      <dgm:prSet presAssocID="{963B8228-44B2-4A30-B5FC-AF8DD4B8DCC0}" presName="Ellipse" presStyleLbl="fgAcc1" presStyleIdx="11" presStyleCnt="14"/>
      <dgm:spPr>
        <a:solidFill>
          <a:schemeClr val="lt1">
            <a:alpha val="90000"/>
            <a:hueOff val="0"/>
            <a:satOff val="0"/>
            <a:lumOff val="0"/>
            <a:alphaOff val="0"/>
          </a:schemeClr>
        </a:solidFill>
        <a:ln w="12700" cap="flat" cmpd="sng" algn="ctr">
          <a:noFill/>
          <a:prstDash val="solid"/>
          <a:miter lim="800000"/>
        </a:ln>
        <a:effectLst/>
      </dgm:spPr>
    </dgm:pt>
    <dgm:pt modelId="{B83A5B02-B5EC-4E2A-9F99-45AB9D161BB1}" type="pres">
      <dgm:prSet presAssocID="{963B8228-44B2-4A30-B5FC-AF8DD4B8DCC0}" presName="L2TextContainer" presStyleLbl="revTx" presStyleIdx="20" presStyleCnt="26">
        <dgm:presLayoutVars>
          <dgm:bulletEnabled val="1"/>
        </dgm:presLayoutVars>
      </dgm:prSet>
      <dgm:spPr/>
    </dgm:pt>
    <dgm:pt modelId="{36B86E72-04D5-463B-9959-C5CAE740A0BA}" type="pres">
      <dgm:prSet presAssocID="{963B8228-44B2-4A30-B5FC-AF8DD4B8DCC0}" presName="L1TextContainer" presStyleLbl="revTx" presStyleIdx="21" presStyleCnt="26">
        <dgm:presLayoutVars>
          <dgm:chMax val="1"/>
          <dgm:chPref val="1"/>
          <dgm:bulletEnabled val="1"/>
        </dgm:presLayoutVars>
      </dgm:prSet>
      <dgm:spPr/>
    </dgm:pt>
    <dgm:pt modelId="{8C76E07B-7D42-402D-8B5E-C77AB0248A5E}" type="pres">
      <dgm:prSet presAssocID="{963B8228-44B2-4A30-B5FC-AF8DD4B8DCC0}" presName="ConnectLine" presStyleLbl="sibTrans1D1" presStyleIdx="10" presStyleCnt="13"/>
      <dgm:spPr>
        <a:noFill/>
        <a:ln w="12700" cap="flat" cmpd="sng" algn="ctr">
          <a:solidFill>
            <a:schemeClr val="accent1">
              <a:hueOff val="0"/>
              <a:satOff val="0"/>
              <a:lumOff val="0"/>
              <a:alphaOff val="0"/>
            </a:schemeClr>
          </a:solidFill>
          <a:prstDash val="dash"/>
          <a:miter lim="800000"/>
        </a:ln>
        <a:effectLst/>
      </dgm:spPr>
    </dgm:pt>
    <dgm:pt modelId="{2FFD032F-75B7-49B1-9630-E91AEC055984}" type="pres">
      <dgm:prSet presAssocID="{963B8228-44B2-4A30-B5FC-AF8DD4B8DCC0}" presName="EmptyPlaceHolder" presStyleCnt="0"/>
      <dgm:spPr/>
    </dgm:pt>
    <dgm:pt modelId="{0DAC8C2A-E9D1-4221-8BB0-5103357A8F88}" type="pres">
      <dgm:prSet presAssocID="{24B3147C-D5F7-48AF-BB7D-DB4CD2F062BE}" presName="spaceBetweenRectangles" presStyleCnt="0"/>
      <dgm:spPr/>
    </dgm:pt>
    <dgm:pt modelId="{047B7A22-91D7-4E28-A8F6-2D5F89F1225E}" type="pres">
      <dgm:prSet presAssocID="{16A0A793-E70D-4C69-95E6-1BB647481B9E}" presName="composite" presStyleCnt="0"/>
      <dgm:spPr/>
    </dgm:pt>
    <dgm:pt modelId="{382F206C-2E9A-4E82-8F6E-6708C3165E5D}" type="pres">
      <dgm:prSet presAssocID="{16A0A793-E70D-4C69-95E6-1BB647481B9E}" presName="ConnectorPoint" presStyleLbl="lnNode1" presStyleIdx="11" presStyleCnt="1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FA67D24-A95B-4F60-977E-004D1C75CD9A}" type="pres">
      <dgm:prSet presAssocID="{16A0A793-E70D-4C69-95E6-1BB647481B9E}" presName="DropPinPlaceHolder" presStyleCnt="0"/>
      <dgm:spPr/>
    </dgm:pt>
    <dgm:pt modelId="{F7BFD323-FF6D-4D93-A0EB-AE6EBBB4CAF4}" type="pres">
      <dgm:prSet presAssocID="{16A0A793-E70D-4C69-95E6-1BB647481B9E}" presName="DropPin" presStyleLbl="alignNode1" presStyleIdx="11" presStyleCnt="13"/>
      <dgm:spPr/>
    </dgm:pt>
    <dgm:pt modelId="{4E44DB6F-99D3-48BA-90B6-76E9EB77BE0E}" type="pres">
      <dgm:prSet presAssocID="{16A0A793-E70D-4C69-95E6-1BB647481B9E}" presName="Ellipse" presStyleLbl="fgAcc1" presStyleIdx="12" presStyleCnt="14"/>
      <dgm:spPr>
        <a:solidFill>
          <a:schemeClr val="lt1">
            <a:alpha val="90000"/>
            <a:hueOff val="0"/>
            <a:satOff val="0"/>
            <a:lumOff val="0"/>
            <a:alphaOff val="0"/>
          </a:schemeClr>
        </a:solidFill>
        <a:ln w="12700" cap="flat" cmpd="sng" algn="ctr">
          <a:noFill/>
          <a:prstDash val="solid"/>
          <a:miter lim="800000"/>
        </a:ln>
        <a:effectLst/>
      </dgm:spPr>
    </dgm:pt>
    <dgm:pt modelId="{AF34B606-6967-4331-8BB4-3D981072381A}" type="pres">
      <dgm:prSet presAssocID="{16A0A793-E70D-4C69-95E6-1BB647481B9E}" presName="L2TextContainer" presStyleLbl="revTx" presStyleIdx="22" presStyleCnt="26">
        <dgm:presLayoutVars>
          <dgm:bulletEnabled val="1"/>
        </dgm:presLayoutVars>
      </dgm:prSet>
      <dgm:spPr/>
    </dgm:pt>
    <dgm:pt modelId="{6CAC734A-E12B-4F70-8EF3-7FD299E5EDBC}" type="pres">
      <dgm:prSet presAssocID="{16A0A793-E70D-4C69-95E6-1BB647481B9E}" presName="L1TextContainer" presStyleLbl="revTx" presStyleIdx="23" presStyleCnt="26">
        <dgm:presLayoutVars>
          <dgm:chMax val="1"/>
          <dgm:chPref val="1"/>
          <dgm:bulletEnabled val="1"/>
        </dgm:presLayoutVars>
      </dgm:prSet>
      <dgm:spPr/>
    </dgm:pt>
    <dgm:pt modelId="{662D51C1-C582-4203-BE33-6A78934A63DD}" type="pres">
      <dgm:prSet presAssocID="{16A0A793-E70D-4C69-95E6-1BB647481B9E}" presName="ConnectLine" presStyleLbl="sibTrans1D1" presStyleIdx="11" presStyleCnt="13"/>
      <dgm:spPr>
        <a:noFill/>
        <a:ln w="12700" cap="flat" cmpd="sng" algn="ctr">
          <a:solidFill>
            <a:schemeClr val="accent1">
              <a:hueOff val="0"/>
              <a:satOff val="0"/>
              <a:lumOff val="0"/>
              <a:alphaOff val="0"/>
            </a:schemeClr>
          </a:solidFill>
          <a:prstDash val="dash"/>
          <a:miter lim="800000"/>
        </a:ln>
        <a:effectLst/>
      </dgm:spPr>
    </dgm:pt>
    <dgm:pt modelId="{DB341F3C-8A5A-4986-8B6E-F253D67CA5B8}" type="pres">
      <dgm:prSet presAssocID="{16A0A793-E70D-4C69-95E6-1BB647481B9E}" presName="EmptyPlaceHolder" presStyleCnt="0"/>
      <dgm:spPr/>
    </dgm:pt>
    <dgm:pt modelId="{D1F6CD42-BE28-4464-BE78-8D60BD4DE804}" type="pres">
      <dgm:prSet presAssocID="{F8CBE059-6623-4253-8CEF-B8D5B9E59F86}" presName="spaceBetweenRectangles" presStyleCnt="0"/>
      <dgm:spPr/>
    </dgm:pt>
    <dgm:pt modelId="{1104329E-FC5F-4926-A22B-CFB70FC6861B}" type="pres">
      <dgm:prSet presAssocID="{1E34B346-DFD0-45F4-B5A6-4CA8F639BDF3}" presName="composite" presStyleCnt="0"/>
      <dgm:spPr/>
    </dgm:pt>
    <dgm:pt modelId="{FF38936B-639B-4DDF-A9D6-95F294DBEAF0}" type="pres">
      <dgm:prSet presAssocID="{1E34B346-DFD0-45F4-B5A6-4CA8F639BDF3}" presName="ConnectorPoint" presStyleLbl="lnNode1" presStyleIdx="12" presStyleCnt="1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5719073F-E913-4CF4-B3FE-7EAD9C0D3CCF}" type="pres">
      <dgm:prSet presAssocID="{1E34B346-DFD0-45F4-B5A6-4CA8F639BDF3}" presName="DropPinPlaceHolder" presStyleCnt="0"/>
      <dgm:spPr/>
    </dgm:pt>
    <dgm:pt modelId="{4B44BCA0-BB37-4F94-85A9-B84DBD532099}" type="pres">
      <dgm:prSet presAssocID="{1E34B346-DFD0-45F4-B5A6-4CA8F639BDF3}" presName="DropPin" presStyleLbl="alignNode1" presStyleIdx="12" presStyleCnt="13"/>
      <dgm:spPr/>
    </dgm:pt>
    <dgm:pt modelId="{5698B74A-A4B3-45F9-BE48-10369C6A2B24}" type="pres">
      <dgm:prSet presAssocID="{1E34B346-DFD0-45F4-B5A6-4CA8F639BDF3}" presName="Ellipse" presStyleLbl="fgAcc1" presStyleIdx="13" presStyleCnt="14"/>
      <dgm:spPr>
        <a:solidFill>
          <a:schemeClr val="lt1">
            <a:alpha val="90000"/>
            <a:hueOff val="0"/>
            <a:satOff val="0"/>
            <a:lumOff val="0"/>
            <a:alphaOff val="0"/>
          </a:schemeClr>
        </a:solidFill>
        <a:ln w="12700" cap="flat" cmpd="sng" algn="ctr">
          <a:noFill/>
          <a:prstDash val="solid"/>
          <a:miter lim="800000"/>
        </a:ln>
        <a:effectLst/>
      </dgm:spPr>
    </dgm:pt>
    <dgm:pt modelId="{BA3DD0E8-E4EC-4BC0-B88A-2F8158822A46}" type="pres">
      <dgm:prSet presAssocID="{1E34B346-DFD0-45F4-B5A6-4CA8F639BDF3}" presName="L2TextContainer" presStyleLbl="revTx" presStyleIdx="24" presStyleCnt="26">
        <dgm:presLayoutVars>
          <dgm:bulletEnabled val="1"/>
        </dgm:presLayoutVars>
      </dgm:prSet>
      <dgm:spPr/>
    </dgm:pt>
    <dgm:pt modelId="{20752C1F-4EB7-496A-8CC2-8D624C6F80D4}" type="pres">
      <dgm:prSet presAssocID="{1E34B346-DFD0-45F4-B5A6-4CA8F639BDF3}" presName="L1TextContainer" presStyleLbl="revTx" presStyleIdx="25" presStyleCnt="26">
        <dgm:presLayoutVars>
          <dgm:chMax val="1"/>
          <dgm:chPref val="1"/>
          <dgm:bulletEnabled val="1"/>
        </dgm:presLayoutVars>
      </dgm:prSet>
      <dgm:spPr/>
    </dgm:pt>
    <dgm:pt modelId="{31DF30E5-686B-4378-A1CA-B17CA90207F5}" type="pres">
      <dgm:prSet presAssocID="{1E34B346-DFD0-45F4-B5A6-4CA8F639BDF3}" presName="ConnectLine" presStyleLbl="sibTrans1D1" presStyleIdx="12" presStyleCnt="13"/>
      <dgm:spPr>
        <a:noFill/>
        <a:ln w="12700" cap="flat" cmpd="sng" algn="ctr">
          <a:solidFill>
            <a:schemeClr val="accent1">
              <a:hueOff val="0"/>
              <a:satOff val="0"/>
              <a:lumOff val="0"/>
              <a:alphaOff val="0"/>
            </a:schemeClr>
          </a:solidFill>
          <a:prstDash val="dash"/>
          <a:miter lim="800000"/>
        </a:ln>
        <a:effectLst/>
      </dgm:spPr>
    </dgm:pt>
    <dgm:pt modelId="{5171EA5E-B5FB-4818-9707-09FB14207FA0}" type="pres">
      <dgm:prSet presAssocID="{1E34B346-DFD0-45F4-B5A6-4CA8F639BDF3}" presName="EmptyPlaceHolder" presStyleCnt="0"/>
      <dgm:spPr/>
    </dgm:pt>
  </dgm:ptLst>
  <dgm:cxnLst>
    <dgm:cxn modelId="{59C9AF03-BB8A-48A2-A1D8-AFB920C9299A}" type="presOf" srcId="{1C089F78-83ED-4E2E-AA0A-8F703E694899}" destId="{18B5FA83-EF22-4D36-A8E0-EE0891D9DCD4}" srcOrd="0" destOrd="0" presId="urn:microsoft.com/office/officeart/2017/3/layout/DropPinTimeline"/>
    <dgm:cxn modelId="{C0E9330D-01F6-437B-8EC4-FEF632EF2F27}" type="presOf" srcId="{963B8228-44B2-4A30-B5FC-AF8DD4B8DCC0}" destId="{36B86E72-04D5-463B-9959-C5CAE740A0BA}" srcOrd="0" destOrd="0" presId="urn:microsoft.com/office/officeart/2017/3/layout/DropPinTimeline"/>
    <dgm:cxn modelId="{29590211-5090-4712-AC9B-190E96BB0222}" type="presOf" srcId="{E877C267-D320-4119-9073-92AC79C77E8E}" destId="{761A4B2B-15D3-41CC-8FFC-A1B7A082DF77}" srcOrd="0" destOrd="0" presId="urn:microsoft.com/office/officeart/2017/3/layout/DropPinTimeline"/>
    <dgm:cxn modelId="{E083CB11-54C9-4D2A-AECA-1988D2314597}" type="presOf" srcId="{73BCE1AC-F6E2-48F8-ABF7-3935305DA240}" destId="{252C7F2A-6AB1-4138-A88B-34D990A25EE9}" srcOrd="0" destOrd="0" presId="urn:microsoft.com/office/officeart/2017/3/layout/DropPinTimeline"/>
    <dgm:cxn modelId="{77C1EA12-F920-414A-AFE6-4153ABB0C47C}" type="presOf" srcId="{400BFFBB-148C-45D7-8CD5-6903C8CF06A8}" destId="{677D3E9F-4779-4E1C-A925-748B02BF7E85}" srcOrd="0" destOrd="0" presId="urn:microsoft.com/office/officeart/2017/3/layout/DropPinTimeline"/>
    <dgm:cxn modelId="{2B89B514-9898-40AC-83CD-BA1E9F57AB6D}" srcId="{1E34B346-DFD0-45F4-B5A6-4CA8F639BDF3}" destId="{314B2E30-8A7B-47DF-BD9B-22FF845DDA8D}" srcOrd="0" destOrd="0" parTransId="{422F8C9B-3480-436C-B7D6-CA68450B5E79}" sibTransId="{B6B6E80A-01F5-49BC-B318-9FB4AAFD8DD5}"/>
    <dgm:cxn modelId="{26A6F115-2442-4648-9AFF-71AF0FF5C057}" srcId="{89E3AA4E-EE71-4BF4-B140-D5C822463B05}" destId="{0ED1AD84-7BD6-45B9-86D6-D503BA4ECFFD}" srcOrd="0" destOrd="0" parTransId="{647E9CE1-ABE4-4CA5-A250-CECAF3A655A7}" sibTransId="{D44A5052-2730-42D0-BE32-06BFB53EE2A7}"/>
    <dgm:cxn modelId="{8BB7F615-DE83-4977-83C8-47BF94245D6E}" type="presOf" srcId="{A031F827-3EE2-4AFC-96BB-C779D5CA93F9}" destId="{7B2A6F23-4CC6-4E3F-827A-FD02F63952F5}" srcOrd="0" destOrd="0" presId="urn:microsoft.com/office/officeart/2017/3/layout/DropPinTimeline"/>
    <dgm:cxn modelId="{3C813C21-769A-4E51-A2C7-E95782F75F3C}" type="presOf" srcId="{314B2E30-8A7B-47DF-BD9B-22FF845DDA8D}" destId="{BA3DD0E8-E4EC-4BC0-B88A-2F8158822A46}" srcOrd="0" destOrd="0" presId="urn:microsoft.com/office/officeart/2017/3/layout/DropPinTimeline"/>
    <dgm:cxn modelId="{60760522-CF39-42C9-93CC-EF230F5FE836}" srcId="{0E56DB22-51E1-4A6F-8CEA-E2C4CD7046A7}" destId="{E877C267-D320-4119-9073-92AC79C77E8E}" srcOrd="0" destOrd="0" parTransId="{97FAE08F-7301-46AB-8B77-EBBD2EC633CD}" sibTransId="{544F4327-4348-4CE6-8925-97C8BEB08C75}"/>
    <dgm:cxn modelId="{7F10C222-D37E-452F-9107-27177075DE71}" type="presOf" srcId="{B83D0BD8-E070-449C-961B-2892A447C500}" destId="{6AB079EE-1301-479E-91FD-CAC7CAA84294}" srcOrd="0" destOrd="0" presId="urn:microsoft.com/office/officeart/2017/3/layout/DropPinTimeline"/>
    <dgm:cxn modelId="{F1165A25-C8D5-4EB7-A5DC-32863B79E8E9}" srcId="{89E3AA4E-EE71-4BF4-B140-D5C822463B05}" destId="{73BCE1AC-F6E2-48F8-ABF7-3935305DA240}" srcOrd="7" destOrd="0" parTransId="{A3B9A8AA-7833-4B22-AF82-97493FDA9A48}" sibTransId="{A0DE0DB7-A3B0-4937-A348-72556A872C44}"/>
    <dgm:cxn modelId="{73EEF82A-F228-410F-A72C-08580563747B}" type="presOf" srcId="{A288D5A2-9EA9-422E-80C8-D7B258AAB823}" destId="{9563B1AD-414B-466E-B152-9CF9DF039439}" srcOrd="0" destOrd="0" presId="urn:microsoft.com/office/officeart/2017/3/layout/DropPinTimeline"/>
    <dgm:cxn modelId="{99973536-843B-4BA5-94C6-4A86DAE5AA61}" type="presOf" srcId="{0B929374-E59A-4001-8AA0-7E1AD05137BB}" destId="{B11016CF-307F-47E0-AB2D-F1F2E3C68200}" srcOrd="0" destOrd="0" presId="urn:microsoft.com/office/officeart/2017/3/layout/DropPinTimeline"/>
    <dgm:cxn modelId="{8A39F261-9DAB-4932-B65B-46FC6F9A5344}" type="presOf" srcId="{16A0A793-E70D-4C69-95E6-1BB647481B9E}" destId="{6CAC734A-E12B-4F70-8EF3-7FD299E5EDBC}" srcOrd="0" destOrd="0" presId="urn:microsoft.com/office/officeart/2017/3/layout/DropPinTimeline"/>
    <dgm:cxn modelId="{51E0F144-3FF7-4BB8-AAA0-7FF02A66C215}" type="presOf" srcId="{260DE23D-123D-4747-A2C2-9FF75A4084D4}" destId="{03DBF108-7FD4-4745-8E1A-4D4A0894D399}" srcOrd="0" destOrd="0" presId="urn:microsoft.com/office/officeart/2017/3/layout/DropPinTimeline"/>
    <dgm:cxn modelId="{1D2D9167-ED88-4280-8E92-E029ADAC3159}" srcId="{89E3AA4E-EE71-4BF4-B140-D5C822463B05}" destId="{0B929374-E59A-4001-8AA0-7E1AD05137BB}" srcOrd="2" destOrd="0" parTransId="{11BDD7C6-F283-4036-81A3-419F3E6104F0}" sibTransId="{7A28C964-8C8E-4B24-B1CE-F1942397510D}"/>
    <dgm:cxn modelId="{A40D474C-C33E-4556-B04C-24FD5A2D6AF2}" srcId="{89E3AA4E-EE71-4BF4-B140-D5C822463B05}" destId="{400BFFBB-148C-45D7-8CD5-6903C8CF06A8}" srcOrd="8" destOrd="0" parTransId="{160D7145-7AAB-4B26-8AB2-96BE1D6ACE98}" sibTransId="{CBEBD877-8A75-4E64-8A96-395B29F4BBD7}"/>
    <dgm:cxn modelId="{C175514F-4B81-4DE1-B1F6-1ADEDD6F01A1}" srcId="{89E3AA4E-EE71-4BF4-B140-D5C822463B05}" destId="{97187820-8C93-479E-BE59-0639B8164A1D}" srcOrd="3" destOrd="0" parTransId="{63591D4C-0B4F-4CE3-9164-E4CDDC3F31F3}" sibTransId="{C80B30DF-E262-4B50-9846-387F77583786}"/>
    <dgm:cxn modelId="{27ABEB50-A8C0-452F-BE24-7C958FECC27B}" type="presOf" srcId="{0E56DB22-51E1-4A6F-8CEA-E2C4CD7046A7}" destId="{A7F9751C-5646-4F32-AE4D-3AEAE52DDEFD}" srcOrd="0" destOrd="0" presId="urn:microsoft.com/office/officeart/2017/3/layout/DropPinTimeline"/>
    <dgm:cxn modelId="{70B1BA51-FAEF-4643-912C-CFD49C161A31}" srcId="{963B8228-44B2-4A30-B5FC-AF8DD4B8DCC0}" destId="{D79A589D-1A48-4047-B70F-686CF48FB67A}" srcOrd="0" destOrd="0" parTransId="{D900A15B-8FD2-4555-93EC-055176B506A5}" sibTransId="{923AF579-F707-4265-8F0F-943E8D2DAD6E}"/>
    <dgm:cxn modelId="{16099A53-B14A-4BE5-BFCF-9054AA25E96A}" srcId="{89E3AA4E-EE71-4BF4-B140-D5C822463B05}" destId="{B83D0BD8-E070-449C-961B-2892A447C500}" srcOrd="9" destOrd="0" parTransId="{63672AA9-4448-4278-9B57-4F1750D6940E}" sibTransId="{7B7E637B-FA8A-4A2F-8608-9A743C532028}"/>
    <dgm:cxn modelId="{80B06F74-4354-44A5-8FE9-8DAB3BCE9266}" srcId="{6D12CD5B-C02B-4A6E-80E6-3344AABB0EEB}" destId="{260DE23D-123D-4747-A2C2-9FF75A4084D4}" srcOrd="0" destOrd="0" parTransId="{4067D124-584A-4535-8A84-0FC562E5AE01}" sibTransId="{7EDD6AC7-9BFC-4104-A309-1B7ABB5E3861}"/>
    <dgm:cxn modelId="{A8DDF876-DA26-4FB7-B0E2-5D638AD15153}" type="presOf" srcId="{0ED1AD84-7BD6-45B9-86D6-D503BA4ECFFD}" destId="{ED6D8D69-DFDD-473A-ABDB-582623D2E4CC}" srcOrd="0" destOrd="0" presId="urn:microsoft.com/office/officeart/2017/3/layout/DropPinTimeline"/>
    <dgm:cxn modelId="{6324E357-61C8-46A6-9699-6FEE347E4F03}" srcId="{89E3AA4E-EE71-4BF4-B140-D5C822463B05}" destId="{963B8228-44B2-4A30-B5FC-AF8DD4B8DCC0}" srcOrd="10" destOrd="0" parTransId="{6A1C3BA4-0F72-4D99-84A5-79472657A34F}" sibTransId="{24B3147C-D5F7-48AF-BB7D-DB4CD2F062BE}"/>
    <dgm:cxn modelId="{45DC1A78-9012-4A51-BECC-BC640B96AE5B}" srcId="{C789B1A5-0A33-4528-8370-9C421529B22B}" destId="{A031F827-3EE2-4AFC-96BB-C779D5CA93F9}" srcOrd="0" destOrd="0" parTransId="{124C2862-4C62-4911-B5A5-05DEBD031AA8}" sibTransId="{167A8226-3E95-4AF3-94EC-79A8DF800212}"/>
    <dgm:cxn modelId="{0EF4507B-1AAF-41BD-9D53-33D32AB9129D}" srcId="{89E3AA4E-EE71-4BF4-B140-D5C822463B05}" destId="{0E56DB22-51E1-4A6F-8CEA-E2C4CD7046A7}" srcOrd="6" destOrd="0" parTransId="{317ED60A-0129-4953-9DFE-B8CCC37AAA6D}" sibTransId="{99853DCE-DEAA-495F-90DD-52AEA519363B}"/>
    <dgm:cxn modelId="{B027B27C-7B11-4FF0-B74A-12B6F6239D5B}" type="presOf" srcId="{6D62E8F9-F8E1-40C4-A613-16105C4E9BFF}" destId="{138D0F2F-EB54-4A73-8DDC-167DC4CF67D1}" srcOrd="0" destOrd="0" presId="urn:microsoft.com/office/officeart/2017/3/layout/DropPinTimeline"/>
    <dgm:cxn modelId="{9B789886-CF6E-401B-BEAE-7B40E06BE647}" srcId="{89E3AA4E-EE71-4BF4-B140-D5C822463B05}" destId="{CC2AAED1-5FF8-4507-856B-3F15547E8D45}" srcOrd="1" destOrd="0" parTransId="{32F2CE7A-A983-4672-B3CB-ADCE9052107F}" sibTransId="{8C892C14-3071-46E0-98B0-3F9F03562D55}"/>
    <dgm:cxn modelId="{A0397089-6306-4268-81BA-1B1C94ABF547}" type="presOf" srcId="{6D12CD5B-C02B-4A6E-80E6-3344AABB0EEB}" destId="{AB5CD6F5-5C84-4C3C-B84F-99FEE5CFAD6C}" srcOrd="0" destOrd="0" presId="urn:microsoft.com/office/officeart/2017/3/layout/DropPinTimeline"/>
    <dgm:cxn modelId="{0616318F-CC99-46C2-BCF4-953C50E92D91}" srcId="{97187820-8C93-479E-BE59-0639B8164A1D}" destId="{A288D5A2-9EA9-422E-80C8-D7B258AAB823}" srcOrd="0" destOrd="0" parTransId="{46B361EA-729A-4263-BF79-E5BA9608C00B}" sibTransId="{A80A38D3-3045-4005-94A6-1D534EB2410B}"/>
    <dgm:cxn modelId="{2E5CD69F-EAF9-4D89-82C8-3BAE44A57410}" type="presOf" srcId="{13CA1DAF-0886-4F45-B292-08FF7709FEA7}" destId="{04879966-60B0-443D-BCE8-066B5190BAE7}" srcOrd="0" destOrd="0" presId="urn:microsoft.com/office/officeart/2017/3/layout/DropPinTimeline"/>
    <dgm:cxn modelId="{6757F2A0-F3D5-4A50-8655-A6D7FC0C9006}" type="presOf" srcId="{1E34B346-DFD0-45F4-B5A6-4CA8F639BDF3}" destId="{20752C1F-4EB7-496A-8CC2-8D624C6F80D4}" srcOrd="0" destOrd="0" presId="urn:microsoft.com/office/officeart/2017/3/layout/DropPinTimeline"/>
    <dgm:cxn modelId="{25F451A6-F863-4B1B-9358-27A8431F709A}" srcId="{CC2AAED1-5FF8-4507-856B-3F15547E8D45}" destId="{13CA1DAF-0886-4F45-B292-08FF7709FEA7}" srcOrd="0" destOrd="0" parTransId="{55851689-E503-48BB-90F6-ACB234CB5C2F}" sibTransId="{923886F3-87C6-4224-A285-B30EDDFD69FF}"/>
    <dgm:cxn modelId="{3A3AC9B1-1EA0-4CA6-B9B3-C3319C84BA75}" type="presOf" srcId="{931C4F0A-1C77-497A-9BB2-8D43FD6C1D32}" destId="{27A6353B-6517-4D6E-9BD3-E1215190C2A7}" srcOrd="0" destOrd="0" presId="urn:microsoft.com/office/officeart/2017/3/layout/DropPinTimeline"/>
    <dgm:cxn modelId="{707616B2-542D-4828-8DAC-6CEE35BB6446}" srcId="{0B929374-E59A-4001-8AA0-7E1AD05137BB}" destId="{1C089F78-83ED-4E2E-AA0A-8F703E694899}" srcOrd="0" destOrd="0" parTransId="{DC39A46D-D52D-4116-BF08-4AC46BE3E3F5}" sibTransId="{6B6E6124-5620-454B-93EC-D0D685B6B844}"/>
    <dgm:cxn modelId="{901DB7B9-B098-44A8-A6AB-C5A710CEBF64}" srcId="{16A0A793-E70D-4C69-95E6-1BB647481B9E}" destId="{6E1D2B91-BB34-46EB-9F64-09B39EB85342}" srcOrd="0" destOrd="0" parTransId="{24AECE9B-56C4-4539-A672-F39B5768F04C}" sibTransId="{81BF70AF-222C-4B95-9EFF-F00BAA1DBA1D}"/>
    <dgm:cxn modelId="{6D8FA9C0-0DF8-472E-AA62-4D38FEE426BE}" srcId="{89E3AA4E-EE71-4BF4-B140-D5C822463B05}" destId="{16A0A793-E70D-4C69-95E6-1BB647481B9E}" srcOrd="11" destOrd="0" parTransId="{3531A258-133B-41FD-B512-67E41D227D92}" sibTransId="{F8CBE059-6623-4253-8CEF-B8D5B9E59F86}"/>
    <dgm:cxn modelId="{262E65C8-94D3-4101-B004-0F42185561FB}" type="presOf" srcId="{0E58CA83-9D5C-4F28-B2F6-F7554689969D}" destId="{8F86BF0A-70A8-4FD1-BF23-3659DD6F0DE3}" srcOrd="0" destOrd="0" presId="urn:microsoft.com/office/officeart/2017/3/layout/DropPinTimeline"/>
    <dgm:cxn modelId="{C45619CE-9245-433F-9736-F12BD0DD1AB7}" type="presOf" srcId="{6E1D2B91-BB34-46EB-9F64-09B39EB85342}" destId="{AF34B606-6967-4331-8BB4-3D981072381A}" srcOrd="0" destOrd="0" presId="urn:microsoft.com/office/officeart/2017/3/layout/DropPinTimeline"/>
    <dgm:cxn modelId="{346AA5D1-B159-4C76-82B5-C7F24E52D2D7}" type="presOf" srcId="{97187820-8C93-479E-BE59-0639B8164A1D}" destId="{4B3A7D73-BA0C-4933-9E07-271AAEB471DE}" srcOrd="0" destOrd="0" presId="urn:microsoft.com/office/officeart/2017/3/layout/DropPinTimeline"/>
    <dgm:cxn modelId="{AE0EA3D5-2E89-4EA4-B0C5-94A993B89253}" srcId="{B83D0BD8-E070-449C-961B-2892A447C500}" destId="{0E58CA83-9D5C-4F28-B2F6-F7554689969D}" srcOrd="0" destOrd="0" parTransId="{BD2924C4-5CCA-4BD2-8FC1-27956E195F85}" sibTransId="{6FA9BC88-7D10-4F5B-B140-76F691E259F5}"/>
    <dgm:cxn modelId="{1E6D1ADB-3FB0-4896-9C26-E3868231DB9F}" type="presOf" srcId="{89E3AA4E-EE71-4BF4-B140-D5C822463B05}" destId="{EBDC9EFF-0700-4D14-8AAF-119FBDB101C4}" srcOrd="0" destOrd="0" presId="urn:microsoft.com/office/officeart/2017/3/layout/DropPinTimeline"/>
    <dgm:cxn modelId="{D737DFDB-3F0C-4882-A990-9A02C5DFD510}" type="presOf" srcId="{CC2AAED1-5FF8-4507-856B-3F15547E8D45}" destId="{227DA3F8-C052-402B-9D80-F437C9DD4457}" srcOrd="0" destOrd="0" presId="urn:microsoft.com/office/officeart/2017/3/layout/DropPinTimeline"/>
    <dgm:cxn modelId="{4A0AC5DE-1AA5-464C-916C-49BA19CC4B18}" srcId="{89E3AA4E-EE71-4BF4-B140-D5C822463B05}" destId="{6D12CD5B-C02B-4A6E-80E6-3344AABB0EEB}" srcOrd="5" destOrd="0" parTransId="{2802224A-A66D-452D-9B63-A9C6D07DF086}" sibTransId="{7A6291E2-5D59-45D3-B601-9DC3B512636A}"/>
    <dgm:cxn modelId="{7E4D44E0-E474-4022-8C0B-0CC56CB09118}" srcId="{89E3AA4E-EE71-4BF4-B140-D5C822463B05}" destId="{C789B1A5-0A33-4528-8370-9C421529B22B}" srcOrd="4" destOrd="0" parTransId="{37AA3709-B5B2-4E63-A259-1160477034EF}" sibTransId="{9133CFB5-519C-4686-9CC1-F15EE95FBD6A}"/>
    <dgm:cxn modelId="{3EA0A8E7-B174-4930-B617-A50A99F38B6D}" type="presOf" srcId="{D79A589D-1A48-4047-B70F-686CF48FB67A}" destId="{B83A5B02-B5EC-4E2A-9F99-45AB9D161BB1}" srcOrd="0" destOrd="0" presId="urn:microsoft.com/office/officeart/2017/3/layout/DropPinTimeline"/>
    <dgm:cxn modelId="{65BC68E9-85F0-42A2-B267-2F3ED9988B36}" srcId="{89E3AA4E-EE71-4BF4-B140-D5C822463B05}" destId="{1E34B346-DFD0-45F4-B5A6-4CA8F639BDF3}" srcOrd="12" destOrd="0" parTransId="{BFA41F8D-F1A7-4B64-B7E4-9945E98C0ED6}" sibTransId="{8B103775-EA43-42FE-A566-587F9971C28F}"/>
    <dgm:cxn modelId="{68A112F0-24D8-4197-9DFB-B46FE3819C2D}" type="presOf" srcId="{C789B1A5-0A33-4528-8370-9C421529B22B}" destId="{02E7214D-A8C1-4FDA-A1E8-49EC65871C55}" srcOrd="0" destOrd="0" presId="urn:microsoft.com/office/officeart/2017/3/layout/DropPinTimeline"/>
    <dgm:cxn modelId="{51ABA6F2-9D04-4C4C-8727-1A97340CEFD6}" srcId="{73BCE1AC-F6E2-48F8-ABF7-3935305DA240}" destId="{6D62E8F9-F8E1-40C4-A613-16105C4E9BFF}" srcOrd="0" destOrd="0" parTransId="{C0E6B37A-C3A2-453E-896F-86347C3CF724}" sibTransId="{931BE244-D177-4008-B8CD-28D8C87407A9}"/>
    <dgm:cxn modelId="{351927F4-0CAE-4A18-B8E4-5DCAA4856FD6}" srcId="{400BFFBB-148C-45D7-8CD5-6903C8CF06A8}" destId="{E5C699D7-3D6C-4584-A64B-F748894FCE2A}" srcOrd="0" destOrd="0" parTransId="{EF2A1527-28F8-4FB9-A2DD-05DA610AAA01}" sibTransId="{A9D260C7-31FE-4813-8DDC-041F762839A6}"/>
    <dgm:cxn modelId="{D6BC67FC-65BC-4CD9-A2CE-1BA375466A44}" srcId="{0ED1AD84-7BD6-45B9-86D6-D503BA4ECFFD}" destId="{931C4F0A-1C77-497A-9BB2-8D43FD6C1D32}" srcOrd="0" destOrd="0" parTransId="{766AEAA6-52C3-4FE5-A238-3CB39EF17C8F}" sibTransId="{FDEF1F6C-C834-49DB-A581-827215AC5B0A}"/>
    <dgm:cxn modelId="{239CF6FC-DC30-4825-B7A3-F22ABB8BCF75}" type="presOf" srcId="{E5C699D7-3D6C-4584-A64B-F748894FCE2A}" destId="{7F8DE13F-E60E-4832-B67D-F6331A61FDF3}" srcOrd="0" destOrd="0" presId="urn:microsoft.com/office/officeart/2017/3/layout/DropPinTimeline"/>
    <dgm:cxn modelId="{263D9CB7-D114-4D9F-944D-3E00B14CBB56}" type="presParOf" srcId="{EBDC9EFF-0700-4D14-8AAF-119FBDB101C4}" destId="{D1DC1FD3-3613-4658-AF78-AFFA9E97B47E}" srcOrd="0" destOrd="0" presId="urn:microsoft.com/office/officeart/2017/3/layout/DropPinTimeline"/>
    <dgm:cxn modelId="{B00253EF-A1F2-4AE1-98E8-A65FE91ECA06}" type="presParOf" srcId="{EBDC9EFF-0700-4D14-8AAF-119FBDB101C4}" destId="{D7E047F0-48AF-4FB4-B44D-E9F12CCCEDE0}" srcOrd="1" destOrd="0" presId="urn:microsoft.com/office/officeart/2017/3/layout/DropPinTimeline"/>
    <dgm:cxn modelId="{E41AE56C-8D05-45BB-9BA2-89409A2F155C}" type="presParOf" srcId="{D7E047F0-48AF-4FB4-B44D-E9F12CCCEDE0}" destId="{719FB4C2-F091-48D4-80A0-53442F973C46}" srcOrd="0" destOrd="0" presId="urn:microsoft.com/office/officeart/2017/3/layout/DropPinTimeline"/>
    <dgm:cxn modelId="{4AA3CFCD-D707-43E7-8CB2-BB48F2FA2311}" type="presParOf" srcId="{719FB4C2-F091-48D4-80A0-53442F973C46}" destId="{6E62588C-F4A7-47B6-BED7-B5FA82064B40}" srcOrd="0" destOrd="0" presId="urn:microsoft.com/office/officeart/2017/3/layout/DropPinTimeline"/>
    <dgm:cxn modelId="{DE49D5B7-AAAF-41E5-B34F-3BC677A646D9}" type="presParOf" srcId="{719FB4C2-F091-48D4-80A0-53442F973C46}" destId="{F66B8A7E-1933-4231-8281-FD418FA56D8E}" srcOrd="1" destOrd="0" presId="urn:microsoft.com/office/officeart/2017/3/layout/DropPinTimeline"/>
    <dgm:cxn modelId="{72540A4D-41D1-4B48-BF10-8B700FDFA901}" type="presParOf" srcId="{F66B8A7E-1933-4231-8281-FD418FA56D8E}" destId="{50E5A234-E843-4E93-AA28-622BCF52C711}" srcOrd="0" destOrd="0" presId="urn:microsoft.com/office/officeart/2017/3/layout/DropPinTimeline"/>
    <dgm:cxn modelId="{CF36DEF8-6F4D-4A38-8620-E44907674BE3}" type="presParOf" srcId="{F66B8A7E-1933-4231-8281-FD418FA56D8E}" destId="{9BFA1D8D-0548-45A9-81BD-83C94D69CA4D}" srcOrd="1" destOrd="0" presId="urn:microsoft.com/office/officeart/2017/3/layout/DropPinTimeline"/>
    <dgm:cxn modelId="{3AC23B30-15F1-48E7-93E4-DAFF495BEE20}" type="presParOf" srcId="{719FB4C2-F091-48D4-80A0-53442F973C46}" destId="{27A6353B-6517-4D6E-9BD3-E1215190C2A7}" srcOrd="2" destOrd="0" presId="urn:microsoft.com/office/officeart/2017/3/layout/DropPinTimeline"/>
    <dgm:cxn modelId="{A8035740-78DC-4704-A4B3-ADBDFEDE166E}" type="presParOf" srcId="{719FB4C2-F091-48D4-80A0-53442F973C46}" destId="{ED6D8D69-DFDD-473A-ABDB-582623D2E4CC}" srcOrd="3" destOrd="0" presId="urn:microsoft.com/office/officeart/2017/3/layout/DropPinTimeline"/>
    <dgm:cxn modelId="{1B2F36E9-D373-4253-AF3B-52963F7D7A5D}" type="presParOf" srcId="{719FB4C2-F091-48D4-80A0-53442F973C46}" destId="{EFA3B9FE-9A61-4D96-B1E8-22135735003C}" srcOrd="4" destOrd="0" presId="urn:microsoft.com/office/officeart/2017/3/layout/DropPinTimeline"/>
    <dgm:cxn modelId="{A3F84EC4-B175-44C3-ACAA-774890CF4633}" type="presParOf" srcId="{719FB4C2-F091-48D4-80A0-53442F973C46}" destId="{B11D78F6-807F-42E6-B156-9D70149560C2}" srcOrd="5" destOrd="0" presId="urn:microsoft.com/office/officeart/2017/3/layout/DropPinTimeline"/>
    <dgm:cxn modelId="{DB322B10-1467-43D6-9432-8C212F941EB8}" type="presParOf" srcId="{D7E047F0-48AF-4FB4-B44D-E9F12CCCEDE0}" destId="{79AD397C-5350-4FB9-8A39-FA4E8C1BFECE}" srcOrd="1" destOrd="0" presId="urn:microsoft.com/office/officeart/2017/3/layout/DropPinTimeline"/>
    <dgm:cxn modelId="{94636ACB-8764-4D59-94FE-8CF9B580D91E}" type="presParOf" srcId="{D7E047F0-48AF-4FB4-B44D-E9F12CCCEDE0}" destId="{6F793BCC-C655-418C-ADF8-8075DD25493B}" srcOrd="2" destOrd="0" presId="urn:microsoft.com/office/officeart/2017/3/layout/DropPinTimeline"/>
    <dgm:cxn modelId="{EA58636F-501B-4999-84C9-DC783C1A8696}" type="presParOf" srcId="{6F793BCC-C655-418C-ADF8-8075DD25493B}" destId="{B51A4EF3-0F51-42F6-A608-240A30FCB0DB}" srcOrd="0" destOrd="0" presId="urn:microsoft.com/office/officeart/2017/3/layout/DropPinTimeline"/>
    <dgm:cxn modelId="{C64164B5-A3AB-4E56-A3B9-848BF71E2757}" type="presParOf" srcId="{6F793BCC-C655-418C-ADF8-8075DD25493B}" destId="{5319B70E-11AB-4AC0-BBB6-2752B19AFB19}" srcOrd="1" destOrd="0" presId="urn:microsoft.com/office/officeart/2017/3/layout/DropPinTimeline"/>
    <dgm:cxn modelId="{7E513973-2F6C-4BC6-82BA-EAB90FBA7418}" type="presParOf" srcId="{5319B70E-11AB-4AC0-BBB6-2752B19AFB19}" destId="{5500B440-39A6-4D06-875A-DA7E10EC76A8}" srcOrd="0" destOrd="0" presId="urn:microsoft.com/office/officeart/2017/3/layout/DropPinTimeline"/>
    <dgm:cxn modelId="{E36E2E12-ACC4-4B3C-BB4F-252F5565D6D8}" type="presParOf" srcId="{5319B70E-11AB-4AC0-BBB6-2752B19AFB19}" destId="{562F7305-DD84-4F9E-B169-C94B3055A5E0}" srcOrd="1" destOrd="0" presId="urn:microsoft.com/office/officeart/2017/3/layout/DropPinTimeline"/>
    <dgm:cxn modelId="{619735A1-04FC-4B45-9878-276865BF9176}" type="presParOf" srcId="{6F793BCC-C655-418C-ADF8-8075DD25493B}" destId="{04879966-60B0-443D-BCE8-066B5190BAE7}" srcOrd="2" destOrd="0" presId="urn:microsoft.com/office/officeart/2017/3/layout/DropPinTimeline"/>
    <dgm:cxn modelId="{31CB3BB2-0757-4FC9-9D67-B071A916A8A9}" type="presParOf" srcId="{6F793BCC-C655-418C-ADF8-8075DD25493B}" destId="{227DA3F8-C052-402B-9D80-F437C9DD4457}" srcOrd="3" destOrd="0" presId="urn:microsoft.com/office/officeart/2017/3/layout/DropPinTimeline"/>
    <dgm:cxn modelId="{CF94D1A7-11C0-4041-94D4-2D1D44CAE8F9}" type="presParOf" srcId="{6F793BCC-C655-418C-ADF8-8075DD25493B}" destId="{F5810E68-5DDE-4BA9-A0F6-B6E221CE79BA}" srcOrd="4" destOrd="0" presId="urn:microsoft.com/office/officeart/2017/3/layout/DropPinTimeline"/>
    <dgm:cxn modelId="{18677DA0-EFAB-47BA-8542-FBCDEB56CFAE}" type="presParOf" srcId="{6F793BCC-C655-418C-ADF8-8075DD25493B}" destId="{DE046B24-0E46-4EA7-A682-1BD5C9A23E98}" srcOrd="5" destOrd="0" presId="urn:microsoft.com/office/officeart/2017/3/layout/DropPinTimeline"/>
    <dgm:cxn modelId="{3436BC36-BC17-459E-81C9-527A4A35E43D}" type="presParOf" srcId="{D7E047F0-48AF-4FB4-B44D-E9F12CCCEDE0}" destId="{9D5CE19F-B1DC-44B2-AD4A-A56773799734}" srcOrd="3" destOrd="0" presId="urn:microsoft.com/office/officeart/2017/3/layout/DropPinTimeline"/>
    <dgm:cxn modelId="{D8A2F754-F5E7-4C8E-8ADC-0EB193E18058}" type="presParOf" srcId="{D7E047F0-48AF-4FB4-B44D-E9F12CCCEDE0}" destId="{1E47D79D-C610-45CC-B283-8709B39F8FDE}" srcOrd="4" destOrd="0" presId="urn:microsoft.com/office/officeart/2017/3/layout/DropPinTimeline"/>
    <dgm:cxn modelId="{4401DB5F-CC96-49D0-BD81-6AB6DE0857F4}" type="presParOf" srcId="{1E47D79D-C610-45CC-B283-8709B39F8FDE}" destId="{AC5DFF12-8E67-4985-8D05-C4E60DE54C90}" srcOrd="0" destOrd="0" presId="urn:microsoft.com/office/officeart/2017/3/layout/DropPinTimeline"/>
    <dgm:cxn modelId="{20F0A2B0-7783-458F-B692-BD9348F8A11F}" type="presParOf" srcId="{1E47D79D-C610-45CC-B283-8709B39F8FDE}" destId="{0BB9E768-3E4A-4634-85C7-6AFAADF1D42B}" srcOrd="1" destOrd="0" presId="urn:microsoft.com/office/officeart/2017/3/layout/DropPinTimeline"/>
    <dgm:cxn modelId="{06BB44D0-8023-492C-B041-16B6FF566FBA}" type="presParOf" srcId="{0BB9E768-3E4A-4634-85C7-6AFAADF1D42B}" destId="{99F377B0-CC87-4B70-AC0F-1E682A6109B5}" srcOrd="0" destOrd="0" presId="urn:microsoft.com/office/officeart/2017/3/layout/DropPinTimeline"/>
    <dgm:cxn modelId="{67BABE58-5D04-46CF-ADDE-03BB84CA5558}" type="presParOf" srcId="{0BB9E768-3E4A-4634-85C7-6AFAADF1D42B}" destId="{C571F5D2-EE3F-423D-86F5-F7E480B024AC}" srcOrd="1" destOrd="0" presId="urn:microsoft.com/office/officeart/2017/3/layout/DropPinTimeline"/>
    <dgm:cxn modelId="{45EFD22B-F081-4B46-B3FD-64DAAD6E24DD}" type="presParOf" srcId="{1E47D79D-C610-45CC-B283-8709B39F8FDE}" destId="{18B5FA83-EF22-4D36-A8E0-EE0891D9DCD4}" srcOrd="2" destOrd="0" presId="urn:microsoft.com/office/officeart/2017/3/layout/DropPinTimeline"/>
    <dgm:cxn modelId="{8C8FBC77-47C5-4F6A-8E4A-BFA853A9F9CC}" type="presParOf" srcId="{1E47D79D-C610-45CC-B283-8709B39F8FDE}" destId="{B11016CF-307F-47E0-AB2D-F1F2E3C68200}" srcOrd="3" destOrd="0" presId="urn:microsoft.com/office/officeart/2017/3/layout/DropPinTimeline"/>
    <dgm:cxn modelId="{84A098B3-5AF8-4B6B-9FDD-A5DA7B01FD4E}" type="presParOf" srcId="{1E47D79D-C610-45CC-B283-8709B39F8FDE}" destId="{80D96C59-BEAA-4C95-B0AD-DE5188B02582}" srcOrd="4" destOrd="0" presId="urn:microsoft.com/office/officeart/2017/3/layout/DropPinTimeline"/>
    <dgm:cxn modelId="{FB2A4B0F-0E58-4B7C-9BEF-B56FE221758D}" type="presParOf" srcId="{1E47D79D-C610-45CC-B283-8709B39F8FDE}" destId="{10B3C7BD-347A-48CF-A0B8-DD2DD82955E7}" srcOrd="5" destOrd="0" presId="urn:microsoft.com/office/officeart/2017/3/layout/DropPinTimeline"/>
    <dgm:cxn modelId="{81EDE91F-748F-4886-B686-FD3319C7882F}" type="presParOf" srcId="{D7E047F0-48AF-4FB4-B44D-E9F12CCCEDE0}" destId="{A3D5EA4C-C76A-4DE2-A9F7-DE7AE6BA3157}" srcOrd="5" destOrd="0" presId="urn:microsoft.com/office/officeart/2017/3/layout/DropPinTimeline"/>
    <dgm:cxn modelId="{B1DEAC71-0DE6-42F2-992E-9A695F9A6FE5}" type="presParOf" srcId="{D7E047F0-48AF-4FB4-B44D-E9F12CCCEDE0}" destId="{99FBACDC-E19D-449F-AE99-143BDE3892B9}" srcOrd="6" destOrd="0" presId="urn:microsoft.com/office/officeart/2017/3/layout/DropPinTimeline"/>
    <dgm:cxn modelId="{B0F78113-4EC2-4A88-9033-DC81A39FC76F}" type="presParOf" srcId="{99FBACDC-E19D-449F-AE99-143BDE3892B9}" destId="{0DB0845F-A4D8-4DAF-9171-55F3B83BC7B7}" srcOrd="0" destOrd="0" presId="urn:microsoft.com/office/officeart/2017/3/layout/DropPinTimeline"/>
    <dgm:cxn modelId="{416A5D0E-AB11-4E34-9F16-5D368EF54D92}" type="presParOf" srcId="{99FBACDC-E19D-449F-AE99-143BDE3892B9}" destId="{D368E8E7-48DA-44F1-B76E-D9D37E752436}" srcOrd="1" destOrd="0" presId="urn:microsoft.com/office/officeart/2017/3/layout/DropPinTimeline"/>
    <dgm:cxn modelId="{19E7DE83-3C4F-4594-A19A-712735A1D1DB}" type="presParOf" srcId="{D368E8E7-48DA-44F1-B76E-D9D37E752436}" destId="{DEFE9B0B-3C9F-47DB-96DD-B4D5C9300D95}" srcOrd="0" destOrd="0" presId="urn:microsoft.com/office/officeart/2017/3/layout/DropPinTimeline"/>
    <dgm:cxn modelId="{87BEA164-5047-498E-8623-1D87AE90CD38}" type="presParOf" srcId="{D368E8E7-48DA-44F1-B76E-D9D37E752436}" destId="{E9FD61DD-67BC-4486-A9DD-0F95D306263C}" srcOrd="1" destOrd="0" presId="urn:microsoft.com/office/officeart/2017/3/layout/DropPinTimeline"/>
    <dgm:cxn modelId="{CD511F42-7CAE-4C92-8945-E395842B7B74}" type="presParOf" srcId="{99FBACDC-E19D-449F-AE99-143BDE3892B9}" destId="{9563B1AD-414B-466E-B152-9CF9DF039439}" srcOrd="2" destOrd="0" presId="urn:microsoft.com/office/officeart/2017/3/layout/DropPinTimeline"/>
    <dgm:cxn modelId="{0454C024-5398-4109-B9E6-FAB735B37056}" type="presParOf" srcId="{99FBACDC-E19D-449F-AE99-143BDE3892B9}" destId="{4B3A7D73-BA0C-4933-9E07-271AAEB471DE}" srcOrd="3" destOrd="0" presId="urn:microsoft.com/office/officeart/2017/3/layout/DropPinTimeline"/>
    <dgm:cxn modelId="{5B174ECB-C09E-40E2-9896-92E4B2919F8F}" type="presParOf" srcId="{99FBACDC-E19D-449F-AE99-143BDE3892B9}" destId="{A538F0D8-D5BB-4E62-8222-ABAF83FE29D6}" srcOrd="4" destOrd="0" presId="urn:microsoft.com/office/officeart/2017/3/layout/DropPinTimeline"/>
    <dgm:cxn modelId="{81394625-2997-4707-BF98-202BA9C2B34E}" type="presParOf" srcId="{99FBACDC-E19D-449F-AE99-143BDE3892B9}" destId="{A500DFC2-3B56-4ACE-B6B4-ACA3AEAD4D50}" srcOrd="5" destOrd="0" presId="urn:microsoft.com/office/officeart/2017/3/layout/DropPinTimeline"/>
    <dgm:cxn modelId="{A34BDFC1-75DD-4E95-B72B-60D90D93915D}" type="presParOf" srcId="{D7E047F0-48AF-4FB4-B44D-E9F12CCCEDE0}" destId="{31B397A0-D1DF-425F-934D-3F9571B7C6BE}" srcOrd="7" destOrd="0" presId="urn:microsoft.com/office/officeart/2017/3/layout/DropPinTimeline"/>
    <dgm:cxn modelId="{FF0BC19E-A92E-4562-A381-EBFC69433F1C}" type="presParOf" srcId="{D7E047F0-48AF-4FB4-B44D-E9F12CCCEDE0}" destId="{6C374DDD-F3B4-4721-99F5-039D21A3625F}" srcOrd="8" destOrd="0" presId="urn:microsoft.com/office/officeart/2017/3/layout/DropPinTimeline"/>
    <dgm:cxn modelId="{00811D8F-EA94-4E60-BC14-E9506C368447}" type="presParOf" srcId="{6C374DDD-F3B4-4721-99F5-039D21A3625F}" destId="{517BC3D9-28E9-4609-83E4-A35C2BB27434}" srcOrd="0" destOrd="0" presId="urn:microsoft.com/office/officeart/2017/3/layout/DropPinTimeline"/>
    <dgm:cxn modelId="{F57590DE-66BE-48EA-97A1-28E3C1EBAFF3}" type="presParOf" srcId="{6C374DDD-F3B4-4721-99F5-039D21A3625F}" destId="{9AAC3900-B546-4575-85CF-BEB8C32735AE}" srcOrd="1" destOrd="0" presId="urn:microsoft.com/office/officeart/2017/3/layout/DropPinTimeline"/>
    <dgm:cxn modelId="{65EAD7A8-DB10-48AE-A67F-D9BEAD5FC039}" type="presParOf" srcId="{9AAC3900-B546-4575-85CF-BEB8C32735AE}" destId="{94880EF2-73B3-43E7-B8E6-B2917BC8DA81}" srcOrd="0" destOrd="0" presId="urn:microsoft.com/office/officeart/2017/3/layout/DropPinTimeline"/>
    <dgm:cxn modelId="{92AE5257-5188-404B-886E-1681167B113E}" type="presParOf" srcId="{9AAC3900-B546-4575-85CF-BEB8C32735AE}" destId="{4538AF62-906E-4228-AB2E-0252F304638A}" srcOrd="1" destOrd="0" presId="urn:microsoft.com/office/officeart/2017/3/layout/DropPinTimeline"/>
    <dgm:cxn modelId="{70130F65-0828-4366-BB22-3F59071B5A2A}" type="presParOf" srcId="{6C374DDD-F3B4-4721-99F5-039D21A3625F}" destId="{7B2A6F23-4CC6-4E3F-827A-FD02F63952F5}" srcOrd="2" destOrd="0" presId="urn:microsoft.com/office/officeart/2017/3/layout/DropPinTimeline"/>
    <dgm:cxn modelId="{3A133E1F-89EA-48CC-BB45-58C94ED12636}" type="presParOf" srcId="{6C374DDD-F3B4-4721-99F5-039D21A3625F}" destId="{02E7214D-A8C1-4FDA-A1E8-49EC65871C55}" srcOrd="3" destOrd="0" presId="urn:microsoft.com/office/officeart/2017/3/layout/DropPinTimeline"/>
    <dgm:cxn modelId="{A271E886-9C31-4464-90DA-7E885908D7C2}" type="presParOf" srcId="{6C374DDD-F3B4-4721-99F5-039D21A3625F}" destId="{147314D4-1A15-416B-95D3-09B2612E75A1}" srcOrd="4" destOrd="0" presId="urn:microsoft.com/office/officeart/2017/3/layout/DropPinTimeline"/>
    <dgm:cxn modelId="{FD6BA76F-442F-4B21-ABD5-511939941829}" type="presParOf" srcId="{6C374DDD-F3B4-4721-99F5-039D21A3625F}" destId="{A16346D0-2E5B-4D33-BF80-A518F4764672}" srcOrd="5" destOrd="0" presId="urn:microsoft.com/office/officeart/2017/3/layout/DropPinTimeline"/>
    <dgm:cxn modelId="{09758312-5017-4162-A46E-C8E736AF6DAB}" type="presParOf" srcId="{D7E047F0-48AF-4FB4-B44D-E9F12CCCEDE0}" destId="{2FE9C6B2-6D6C-4937-BA62-7414D7700081}" srcOrd="9" destOrd="0" presId="urn:microsoft.com/office/officeart/2017/3/layout/DropPinTimeline"/>
    <dgm:cxn modelId="{2C03DB49-AA1D-4C46-A3E9-BAC1B5D504D7}" type="presParOf" srcId="{D7E047F0-48AF-4FB4-B44D-E9F12CCCEDE0}" destId="{B141EFF9-F7E5-4C53-BE29-A178C41BDE5A}" srcOrd="10" destOrd="0" presId="urn:microsoft.com/office/officeart/2017/3/layout/DropPinTimeline"/>
    <dgm:cxn modelId="{41DECCB4-9A71-4579-9A43-F2CC9AEE4DBA}" type="presParOf" srcId="{B141EFF9-F7E5-4C53-BE29-A178C41BDE5A}" destId="{E9639106-DAF9-456E-9119-66F22DE2BBB0}" srcOrd="0" destOrd="0" presId="urn:microsoft.com/office/officeart/2017/3/layout/DropPinTimeline"/>
    <dgm:cxn modelId="{C008A579-9632-4B52-A999-5935493677E0}" type="presParOf" srcId="{B141EFF9-F7E5-4C53-BE29-A178C41BDE5A}" destId="{F15448F5-224F-42A1-9885-3A99DE8A14AB}" srcOrd="1" destOrd="0" presId="urn:microsoft.com/office/officeart/2017/3/layout/DropPinTimeline"/>
    <dgm:cxn modelId="{0C2BE0F6-7A09-4634-A615-27DD40BB9D02}" type="presParOf" srcId="{F15448F5-224F-42A1-9885-3A99DE8A14AB}" destId="{63300D98-251D-40ED-A9E4-133ECA612C76}" srcOrd="0" destOrd="0" presId="urn:microsoft.com/office/officeart/2017/3/layout/DropPinTimeline"/>
    <dgm:cxn modelId="{965C36B7-A032-4689-82AB-B192D81EB870}" type="presParOf" srcId="{F15448F5-224F-42A1-9885-3A99DE8A14AB}" destId="{88AE7036-010C-47FC-81DE-E8C3BAAE2526}" srcOrd="1" destOrd="0" presId="urn:microsoft.com/office/officeart/2017/3/layout/DropPinTimeline"/>
    <dgm:cxn modelId="{17E20FEB-C11B-411C-A563-BF54FA449AB7}" type="presParOf" srcId="{B141EFF9-F7E5-4C53-BE29-A178C41BDE5A}" destId="{03DBF108-7FD4-4745-8E1A-4D4A0894D399}" srcOrd="2" destOrd="0" presId="urn:microsoft.com/office/officeart/2017/3/layout/DropPinTimeline"/>
    <dgm:cxn modelId="{F4C00A3F-9A3C-4892-A1B4-3885FBE444DD}" type="presParOf" srcId="{B141EFF9-F7E5-4C53-BE29-A178C41BDE5A}" destId="{AB5CD6F5-5C84-4C3C-B84F-99FEE5CFAD6C}" srcOrd="3" destOrd="0" presId="urn:microsoft.com/office/officeart/2017/3/layout/DropPinTimeline"/>
    <dgm:cxn modelId="{B82F0D30-7034-4492-B2AD-ABE71F431728}" type="presParOf" srcId="{B141EFF9-F7E5-4C53-BE29-A178C41BDE5A}" destId="{974CB326-9348-44F7-91D1-C449AC816A9B}" srcOrd="4" destOrd="0" presId="urn:microsoft.com/office/officeart/2017/3/layout/DropPinTimeline"/>
    <dgm:cxn modelId="{E104BB50-B17B-4387-99CB-252A94C1BAC8}" type="presParOf" srcId="{B141EFF9-F7E5-4C53-BE29-A178C41BDE5A}" destId="{6DD1D516-2400-414C-B2DC-7FCD80B7146C}" srcOrd="5" destOrd="0" presId="urn:microsoft.com/office/officeart/2017/3/layout/DropPinTimeline"/>
    <dgm:cxn modelId="{830C6A6E-DCB0-4575-B704-B4860F432F72}" type="presParOf" srcId="{D7E047F0-48AF-4FB4-B44D-E9F12CCCEDE0}" destId="{5C10AFFF-E08B-47FF-8BA3-114828599CCB}" srcOrd="11" destOrd="0" presId="urn:microsoft.com/office/officeart/2017/3/layout/DropPinTimeline"/>
    <dgm:cxn modelId="{8C0110BB-8A29-403F-857B-6931267DED14}" type="presParOf" srcId="{D7E047F0-48AF-4FB4-B44D-E9F12CCCEDE0}" destId="{00828979-A0F7-4B49-9C49-A9EE78F174BA}" srcOrd="12" destOrd="0" presId="urn:microsoft.com/office/officeart/2017/3/layout/DropPinTimeline"/>
    <dgm:cxn modelId="{2EC8AD38-583E-4D30-9FB4-565B55C54304}" type="presParOf" srcId="{00828979-A0F7-4B49-9C49-A9EE78F174BA}" destId="{CEE5D4E0-C81A-41C8-9F8F-4B6FE5CFC62A}" srcOrd="0" destOrd="0" presId="urn:microsoft.com/office/officeart/2017/3/layout/DropPinTimeline"/>
    <dgm:cxn modelId="{CA77A1A8-9DC1-48F1-AC85-1F77C99D8ABE}" type="presParOf" srcId="{00828979-A0F7-4B49-9C49-A9EE78F174BA}" destId="{908E306C-693A-4596-81EB-04BADFD612CB}" srcOrd="1" destOrd="0" presId="urn:microsoft.com/office/officeart/2017/3/layout/DropPinTimeline"/>
    <dgm:cxn modelId="{B4D28F20-A9EC-43AD-91FA-81B6788843ED}" type="presParOf" srcId="{908E306C-693A-4596-81EB-04BADFD612CB}" destId="{96005E54-0963-4C9D-9D69-43712E261705}" srcOrd="0" destOrd="0" presId="urn:microsoft.com/office/officeart/2017/3/layout/DropPinTimeline"/>
    <dgm:cxn modelId="{20732414-7C53-4916-9819-9DCCF580C018}" type="presParOf" srcId="{908E306C-693A-4596-81EB-04BADFD612CB}" destId="{680F592F-8CCA-4173-8C5D-54660AA646A6}" srcOrd="1" destOrd="0" presId="urn:microsoft.com/office/officeart/2017/3/layout/DropPinTimeline"/>
    <dgm:cxn modelId="{A25C2AB6-440A-4DDB-A1AB-A7F4E3CDE411}" type="presParOf" srcId="{00828979-A0F7-4B49-9C49-A9EE78F174BA}" destId="{761A4B2B-15D3-41CC-8FFC-A1B7A082DF77}" srcOrd="2" destOrd="0" presId="urn:microsoft.com/office/officeart/2017/3/layout/DropPinTimeline"/>
    <dgm:cxn modelId="{DFA3E50C-6348-4248-923D-A67905E8C84F}" type="presParOf" srcId="{00828979-A0F7-4B49-9C49-A9EE78F174BA}" destId="{A7F9751C-5646-4F32-AE4D-3AEAE52DDEFD}" srcOrd="3" destOrd="0" presId="urn:microsoft.com/office/officeart/2017/3/layout/DropPinTimeline"/>
    <dgm:cxn modelId="{6F00B986-930C-43E0-AB7C-E1B0FBCD52A8}" type="presParOf" srcId="{00828979-A0F7-4B49-9C49-A9EE78F174BA}" destId="{FC58BCC7-9E83-401B-9AE2-2D90406BC5A8}" srcOrd="4" destOrd="0" presId="urn:microsoft.com/office/officeart/2017/3/layout/DropPinTimeline"/>
    <dgm:cxn modelId="{8A8B5A5F-E0D8-4434-84D0-E1AFCB12A6C2}" type="presParOf" srcId="{00828979-A0F7-4B49-9C49-A9EE78F174BA}" destId="{7A6CE4C7-DB0A-4415-BB31-192A032BB2F9}" srcOrd="5" destOrd="0" presId="urn:microsoft.com/office/officeart/2017/3/layout/DropPinTimeline"/>
    <dgm:cxn modelId="{FB4D6FCB-01BF-46FC-BF65-E54A3BAA8AB0}" type="presParOf" srcId="{D7E047F0-48AF-4FB4-B44D-E9F12CCCEDE0}" destId="{A9AB4FC8-5CA1-4304-8D29-FB11CE6E976B}" srcOrd="13" destOrd="0" presId="urn:microsoft.com/office/officeart/2017/3/layout/DropPinTimeline"/>
    <dgm:cxn modelId="{30E0075B-08C2-405D-9651-27F99230289F}" type="presParOf" srcId="{D7E047F0-48AF-4FB4-B44D-E9F12CCCEDE0}" destId="{09FEFC24-42B0-4213-B718-325805132667}" srcOrd="14" destOrd="0" presId="urn:microsoft.com/office/officeart/2017/3/layout/DropPinTimeline"/>
    <dgm:cxn modelId="{4E94D312-15F3-4ECA-A354-69667E19B338}" type="presParOf" srcId="{09FEFC24-42B0-4213-B718-325805132667}" destId="{D0F9D9C6-8505-411E-8356-ED251F46C9DD}" srcOrd="0" destOrd="0" presId="urn:microsoft.com/office/officeart/2017/3/layout/DropPinTimeline"/>
    <dgm:cxn modelId="{B069CF55-E6E5-49CE-8CDE-582A633BD8DA}" type="presParOf" srcId="{09FEFC24-42B0-4213-B718-325805132667}" destId="{249D2E14-C773-41E4-AC80-AFAEA58C1E88}" srcOrd="1" destOrd="0" presId="urn:microsoft.com/office/officeart/2017/3/layout/DropPinTimeline"/>
    <dgm:cxn modelId="{5C75DD38-0840-4FD1-9A93-BCD40CE90202}" type="presParOf" srcId="{249D2E14-C773-41E4-AC80-AFAEA58C1E88}" destId="{1FEBE1E0-740B-4B90-A9EF-3A0D22A617A9}" srcOrd="0" destOrd="0" presId="urn:microsoft.com/office/officeart/2017/3/layout/DropPinTimeline"/>
    <dgm:cxn modelId="{DF45DF55-8B2C-43BC-9BBF-A9D49EEA58E0}" type="presParOf" srcId="{249D2E14-C773-41E4-AC80-AFAEA58C1E88}" destId="{A61A20E3-0F62-4E1C-BDA9-A1080E5D10CF}" srcOrd="1" destOrd="0" presId="urn:microsoft.com/office/officeart/2017/3/layout/DropPinTimeline"/>
    <dgm:cxn modelId="{0FB6257E-1803-43E3-81F5-390EA04A024C}" type="presParOf" srcId="{09FEFC24-42B0-4213-B718-325805132667}" destId="{138D0F2F-EB54-4A73-8DDC-167DC4CF67D1}" srcOrd="2" destOrd="0" presId="urn:microsoft.com/office/officeart/2017/3/layout/DropPinTimeline"/>
    <dgm:cxn modelId="{186B31BB-9A0A-4E8F-8D7E-C6D917CF45B5}" type="presParOf" srcId="{09FEFC24-42B0-4213-B718-325805132667}" destId="{252C7F2A-6AB1-4138-A88B-34D990A25EE9}" srcOrd="3" destOrd="0" presId="urn:microsoft.com/office/officeart/2017/3/layout/DropPinTimeline"/>
    <dgm:cxn modelId="{27A9F1CC-D866-4B90-AC5C-1407C86135D9}" type="presParOf" srcId="{09FEFC24-42B0-4213-B718-325805132667}" destId="{73B72E6A-88C2-4F8C-BC83-1130799D9190}" srcOrd="4" destOrd="0" presId="urn:microsoft.com/office/officeart/2017/3/layout/DropPinTimeline"/>
    <dgm:cxn modelId="{5DD0A26A-620A-4D06-877D-A5A801D9D005}" type="presParOf" srcId="{09FEFC24-42B0-4213-B718-325805132667}" destId="{481F8C82-D3CE-44AB-9CEB-895570269D4D}" srcOrd="5" destOrd="0" presId="urn:microsoft.com/office/officeart/2017/3/layout/DropPinTimeline"/>
    <dgm:cxn modelId="{A8AC10B6-5AE1-4BDD-9F16-029A5CA1799B}" type="presParOf" srcId="{D7E047F0-48AF-4FB4-B44D-E9F12CCCEDE0}" destId="{9E586F99-07E5-4467-BD65-A4DE99EDFE93}" srcOrd="15" destOrd="0" presId="urn:microsoft.com/office/officeart/2017/3/layout/DropPinTimeline"/>
    <dgm:cxn modelId="{BEA9C6AA-7ECF-410B-93BA-503C3473BE82}" type="presParOf" srcId="{D7E047F0-48AF-4FB4-B44D-E9F12CCCEDE0}" destId="{089D454D-2420-4F69-9F8B-CD081FE5BEF2}" srcOrd="16" destOrd="0" presId="urn:microsoft.com/office/officeart/2017/3/layout/DropPinTimeline"/>
    <dgm:cxn modelId="{825F6F95-E3B4-41B2-BC43-0BA4B546F4BE}" type="presParOf" srcId="{089D454D-2420-4F69-9F8B-CD081FE5BEF2}" destId="{38328113-D760-4507-B3FD-CEE28C5A9175}" srcOrd="0" destOrd="0" presId="urn:microsoft.com/office/officeart/2017/3/layout/DropPinTimeline"/>
    <dgm:cxn modelId="{8A31D889-BF68-44B9-8327-1873EC120375}" type="presParOf" srcId="{089D454D-2420-4F69-9F8B-CD081FE5BEF2}" destId="{3233F34E-AB16-4887-84F4-E3BC7EA7D101}" srcOrd="1" destOrd="0" presId="urn:microsoft.com/office/officeart/2017/3/layout/DropPinTimeline"/>
    <dgm:cxn modelId="{CAB4F373-7801-4F0C-86C7-B897058363B0}" type="presParOf" srcId="{3233F34E-AB16-4887-84F4-E3BC7EA7D101}" destId="{4711E7AC-4ABD-4158-A67B-27A3027F9DD6}" srcOrd="0" destOrd="0" presId="urn:microsoft.com/office/officeart/2017/3/layout/DropPinTimeline"/>
    <dgm:cxn modelId="{EF935BA1-70FC-413F-BE84-FC35FE116C21}" type="presParOf" srcId="{3233F34E-AB16-4887-84F4-E3BC7EA7D101}" destId="{2233EB3A-B0D8-4904-BEAE-430719F62AE8}" srcOrd="1" destOrd="0" presId="urn:microsoft.com/office/officeart/2017/3/layout/DropPinTimeline"/>
    <dgm:cxn modelId="{9F44544F-92A4-4E25-8CCD-838CEDC23237}" type="presParOf" srcId="{089D454D-2420-4F69-9F8B-CD081FE5BEF2}" destId="{7F8DE13F-E60E-4832-B67D-F6331A61FDF3}" srcOrd="2" destOrd="0" presId="urn:microsoft.com/office/officeart/2017/3/layout/DropPinTimeline"/>
    <dgm:cxn modelId="{148C10F2-DF44-4115-ACF5-E0D33F0D95B0}" type="presParOf" srcId="{089D454D-2420-4F69-9F8B-CD081FE5BEF2}" destId="{677D3E9F-4779-4E1C-A925-748B02BF7E85}" srcOrd="3" destOrd="0" presId="urn:microsoft.com/office/officeart/2017/3/layout/DropPinTimeline"/>
    <dgm:cxn modelId="{D27903FC-CA75-4EA3-8256-F752E2788544}" type="presParOf" srcId="{089D454D-2420-4F69-9F8B-CD081FE5BEF2}" destId="{D8151438-E45E-4AFE-A68F-21FBB0F43F53}" srcOrd="4" destOrd="0" presId="urn:microsoft.com/office/officeart/2017/3/layout/DropPinTimeline"/>
    <dgm:cxn modelId="{4807D61A-A286-4558-ADC9-415613AB7E1B}" type="presParOf" srcId="{089D454D-2420-4F69-9F8B-CD081FE5BEF2}" destId="{B0D04FF2-0955-4B19-9420-622227A62442}" srcOrd="5" destOrd="0" presId="urn:microsoft.com/office/officeart/2017/3/layout/DropPinTimeline"/>
    <dgm:cxn modelId="{910B735C-A5D1-468C-935C-094690B025EA}" type="presParOf" srcId="{D7E047F0-48AF-4FB4-B44D-E9F12CCCEDE0}" destId="{63BE0B96-B3F2-4999-BE19-20B8C1999BEC}" srcOrd="17" destOrd="0" presId="urn:microsoft.com/office/officeart/2017/3/layout/DropPinTimeline"/>
    <dgm:cxn modelId="{8ED138F9-D581-43D1-BEDF-3F7FD827858F}" type="presParOf" srcId="{D7E047F0-48AF-4FB4-B44D-E9F12CCCEDE0}" destId="{F7183A06-0FC5-4130-B215-CCCD055C5C6E}" srcOrd="18" destOrd="0" presId="urn:microsoft.com/office/officeart/2017/3/layout/DropPinTimeline"/>
    <dgm:cxn modelId="{20510977-CCD3-4AA9-8F23-ABB042AFAE14}" type="presParOf" srcId="{F7183A06-0FC5-4130-B215-CCCD055C5C6E}" destId="{35B9D04D-8C0E-4590-9ACB-3D03578CCAFA}" srcOrd="0" destOrd="0" presId="urn:microsoft.com/office/officeart/2017/3/layout/DropPinTimeline"/>
    <dgm:cxn modelId="{A2523253-BD81-4BB4-8011-82D4E4C7E5B9}" type="presParOf" srcId="{F7183A06-0FC5-4130-B215-CCCD055C5C6E}" destId="{049643B7-9118-4192-958E-B9601BE32300}" srcOrd="1" destOrd="0" presId="urn:microsoft.com/office/officeart/2017/3/layout/DropPinTimeline"/>
    <dgm:cxn modelId="{2E57DF5C-04E8-4B9D-8A33-C5B1CDE28CCB}" type="presParOf" srcId="{049643B7-9118-4192-958E-B9601BE32300}" destId="{A966FB6F-B5C4-4AF8-820B-4B1758E97668}" srcOrd="0" destOrd="0" presId="urn:microsoft.com/office/officeart/2017/3/layout/DropPinTimeline"/>
    <dgm:cxn modelId="{478DA91B-B216-4793-81F3-7F021C2557AA}" type="presParOf" srcId="{049643B7-9118-4192-958E-B9601BE32300}" destId="{FAE4BDBE-C4D5-43EB-8521-AC24B663540E}" srcOrd="1" destOrd="0" presId="urn:microsoft.com/office/officeart/2017/3/layout/DropPinTimeline"/>
    <dgm:cxn modelId="{89AE3859-87B3-4708-9977-E7E6760A8881}" type="presParOf" srcId="{F7183A06-0FC5-4130-B215-CCCD055C5C6E}" destId="{8F86BF0A-70A8-4FD1-BF23-3659DD6F0DE3}" srcOrd="2" destOrd="0" presId="urn:microsoft.com/office/officeart/2017/3/layout/DropPinTimeline"/>
    <dgm:cxn modelId="{17463939-CCCD-4567-B008-87260B8FB2CA}" type="presParOf" srcId="{F7183A06-0FC5-4130-B215-CCCD055C5C6E}" destId="{6AB079EE-1301-479E-91FD-CAC7CAA84294}" srcOrd="3" destOrd="0" presId="urn:microsoft.com/office/officeart/2017/3/layout/DropPinTimeline"/>
    <dgm:cxn modelId="{F7F0AFBB-7D92-45BD-A0AF-18C91770E657}" type="presParOf" srcId="{F7183A06-0FC5-4130-B215-CCCD055C5C6E}" destId="{F6B4A023-0897-411F-841B-08F4923E236D}" srcOrd="4" destOrd="0" presId="urn:microsoft.com/office/officeart/2017/3/layout/DropPinTimeline"/>
    <dgm:cxn modelId="{A358D65C-0306-470C-964C-7318B35C3BF3}" type="presParOf" srcId="{F7183A06-0FC5-4130-B215-CCCD055C5C6E}" destId="{ED02BC3F-EB46-4552-9D4D-0A6801EBC0F0}" srcOrd="5" destOrd="0" presId="urn:microsoft.com/office/officeart/2017/3/layout/DropPinTimeline"/>
    <dgm:cxn modelId="{C2B82AFE-BE0B-44B6-9D80-0CC6F157DBB5}" type="presParOf" srcId="{D7E047F0-48AF-4FB4-B44D-E9F12CCCEDE0}" destId="{9D3BB1F2-78E3-4E3D-9B40-F35E75C92734}" srcOrd="19" destOrd="0" presId="urn:microsoft.com/office/officeart/2017/3/layout/DropPinTimeline"/>
    <dgm:cxn modelId="{FE6A97F4-538E-4696-AF86-5E7C347F2233}" type="presParOf" srcId="{D7E047F0-48AF-4FB4-B44D-E9F12CCCEDE0}" destId="{F010744A-1EEC-4769-85CD-AEAE72017CD8}" srcOrd="20" destOrd="0" presId="urn:microsoft.com/office/officeart/2017/3/layout/DropPinTimeline"/>
    <dgm:cxn modelId="{EF108BF3-3982-410E-92EF-18B37D7EA5AE}" type="presParOf" srcId="{F010744A-1EEC-4769-85CD-AEAE72017CD8}" destId="{E5EF88C1-4B1A-4986-84DE-ED1B0A54C084}" srcOrd="0" destOrd="0" presId="urn:microsoft.com/office/officeart/2017/3/layout/DropPinTimeline"/>
    <dgm:cxn modelId="{325C8669-A2A5-4651-B326-8AB96BD02814}" type="presParOf" srcId="{F010744A-1EEC-4769-85CD-AEAE72017CD8}" destId="{B2AF0F78-B47F-4153-B89C-12521DA0E2E1}" srcOrd="1" destOrd="0" presId="urn:microsoft.com/office/officeart/2017/3/layout/DropPinTimeline"/>
    <dgm:cxn modelId="{2A655A5E-FE20-49DE-B6F3-1E16A4B7B42F}" type="presParOf" srcId="{B2AF0F78-B47F-4153-B89C-12521DA0E2E1}" destId="{B8D7B2AE-5DA0-4BB8-B652-782CE856A385}" srcOrd="0" destOrd="0" presId="urn:microsoft.com/office/officeart/2017/3/layout/DropPinTimeline"/>
    <dgm:cxn modelId="{A974198E-77CC-47D7-8C50-A3D4A3C4A3BD}" type="presParOf" srcId="{B2AF0F78-B47F-4153-B89C-12521DA0E2E1}" destId="{4BB5B972-56D9-4881-841D-EBFA3511929B}" srcOrd="1" destOrd="0" presId="urn:microsoft.com/office/officeart/2017/3/layout/DropPinTimeline"/>
    <dgm:cxn modelId="{C3A0A58C-9DB5-4825-AE23-61FE3A4739A7}" type="presParOf" srcId="{F010744A-1EEC-4769-85CD-AEAE72017CD8}" destId="{B83A5B02-B5EC-4E2A-9F99-45AB9D161BB1}" srcOrd="2" destOrd="0" presId="urn:microsoft.com/office/officeart/2017/3/layout/DropPinTimeline"/>
    <dgm:cxn modelId="{CC5D3087-6B3A-4ADB-A262-C1B07402ADD6}" type="presParOf" srcId="{F010744A-1EEC-4769-85CD-AEAE72017CD8}" destId="{36B86E72-04D5-463B-9959-C5CAE740A0BA}" srcOrd="3" destOrd="0" presId="urn:microsoft.com/office/officeart/2017/3/layout/DropPinTimeline"/>
    <dgm:cxn modelId="{A53ED02B-304F-4AA7-B31C-676AFB86388E}" type="presParOf" srcId="{F010744A-1EEC-4769-85CD-AEAE72017CD8}" destId="{8C76E07B-7D42-402D-8B5E-C77AB0248A5E}" srcOrd="4" destOrd="0" presId="urn:microsoft.com/office/officeart/2017/3/layout/DropPinTimeline"/>
    <dgm:cxn modelId="{4A015220-2ABE-4333-9D44-3671AFB05C7D}" type="presParOf" srcId="{F010744A-1EEC-4769-85CD-AEAE72017CD8}" destId="{2FFD032F-75B7-49B1-9630-E91AEC055984}" srcOrd="5" destOrd="0" presId="urn:microsoft.com/office/officeart/2017/3/layout/DropPinTimeline"/>
    <dgm:cxn modelId="{B8A86B59-6D95-4D0D-B8BC-8E5F5F28301C}" type="presParOf" srcId="{D7E047F0-48AF-4FB4-B44D-E9F12CCCEDE0}" destId="{0DAC8C2A-E9D1-4221-8BB0-5103357A8F88}" srcOrd="21" destOrd="0" presId="urn:microsoft.com/office/officeart/2017/3/layout/DropPinTimeline"/>
    <dgm:cxn modelId="{902B27B0-E772-4FE4-A8D5-78356CE67527}" type="presParOf" srcId="{D7E047F0-48AF-4FB4-B44D-E9F12CCCEDE0}" destId="{047B7A22-91D7-4E28-A8F6-2D5F89F1225E}" srcOrd="22" destOrd="0" presId="urn:microsoft.com/office/officeart/2017/3/layout/DropPinTimeline"/>
    <dgm:cxn modelId="{0B52C17F-73A2-4A04-ADDD-27CBF102B173}" type="presParOf" srcId="{047B7A22-91D7-4E28-A8F6-2D5F89F1225E}" destId="{382F206C-2E9A-4E82-8F6E-6708C3165E5D}" srcOrd="0" destOrd="0" presId="urn:microsoft.com/office/officeart/2017/3/layout/DropPinTimeline"/>
    <dgm:cxn modelId="{EA5A432A-2DA0-4338-9D8F-4AA6FEF83269}" type="presParOf" srcId="{047B7A22-91D7-4E28-A8F6-2D5F89F1225E}" destId="{8FA67D24-A95B-4F60-977E-004D1C75CD9A}" srcOrd="1" destOrd="0" presId="urn:microsoft.com/office/officeart/2017/3/layout/DropPinTimeline"/>
    <dgm:cxn modelId="{363CC80E-E283-4DF1-A176-BE4399ACA8D2}" type="presParOf" srcId="{8FA67D24-A95B-4F60-977E-004D1C75CD9A}" destId="{F7BFD323-FF6D-4D93-A0EB-AE6EBBB4CAF4}" srcOrd="0" destOrd="0" presId="urn:microsoft.com/office/officeart/2017/3/layout/DropPinTimeline"/>
    <dgm:cxn modelId="{800E4845-EC99-4136-990C-D1088BC07853}" type="presParOf" srcId="{8FA67D24-A95B-4F60-977E-004D1C75CD9A}" destId="{4E44DB6F-99D3-48BA-90B6-76E9EB77BE0E}" srcOrd="1" destOrd="0" presId="urn:microsoft.com/office/officeart/2017/3/layout/DropPinTimeline"/>
    <dgm:cxn modelId="{955DBF63-9C59-41B4-81B4-B5A71566BD35}" type="presParOf" srcId="{047B7A22-91D7-4E28-A8F6-2D5F89F1225E}" destId="{AF34B606-6967-4331-8BB4-3D981072381A}" srcOrd="2" destOrd="0" presId="urn:microsoft.com/office/officeart/2017/3/layout/DropPinTimeline"/>
    <dgm:cxn modelId="{FDA5F736-47AD-434A-A008-CD7ED2BC913A}" type="presParOf" srcId="{047B7A22-91D7-4E28-A8F6-2D5F89F1225E}" destId="{6CAC734A-E12B-4F70-8EF3-7FD299E5EDBC}" srcOrd="3" destOrd="0" presId="urn:microsoft.com/office/officeart/2017/3/layout/DropPinTimeline"/>
    <dgm:cxn modelId="{1403EF64-B91E-420B-B113-2FB204F67CCF}" type="presParOf" srcId="{047B7A22-91D7-4E28-A8F6-2D5F89F1225E}" destId="{662D51C1-C582-4203-BE33-6A78934A63DD}" srcOrd="4" destOrd="0" presId="urn:microsoft.com/office/officeart/2017/3/layout/DropPinTimeline"/>
    <dgm:cxn modelId="{9A00DAEF-B756-4036-93F7-122721E48FE1}" type="presParOf" srcId="{047B7A22-91D7-4E28-A8F6-2D5F89F1225E}" destId="{DB341F3C-8A5A-4986-8B6E-F253D67CA5B8}" srcOrd="5" destOrd="0" presId="urn:microsoft.com/office/officeart/2017/3/layout/DropPinTimeline"/>
    <dgm:cxn modelId="{45F06E18-C070-4795-99E5-0356B0E01238}" type="presParOf" srcId="{D7E047F0-48AF-4FB4-B44D-E9F12CCCEDE0}" destId="{D1F6CD42-BE28-4464-BE78-8D60BD4DE804}" srcOrd="23" destOrd="0" presId="urn:microsoft.com/office/officeart/2017/3/layout/DropPinTimeline"/>
    <dgm:cxn modelId="{DE884EF8-D158-4B1F-BD32-E2241CE7EE2C}" type="presParOf" srcId="{D7E047F0-48AF-4FB4-B44D-E9F12CCCEDE0}" destId="{1104329E-FC5F-4926-A22B-CFB70FC6861B}" srcOrd="24" destOrd="0" presId="urn:microsoft.com/office/officeart/2017/3/layout/DropPinTimeline"/>
    <dgm:cxn modelId="{2E5AB266-5755-4265-9A49-0FDE1127FB6E}" type="presParOf" srcId="{1104329E-FC5F-4926-A22B-CFB70FC6861B}" destId="{FF38936B-639B-4DDF-A9D6-95F294DBEAF0}" srcOrd="0" destOrd="0" presId="urn:microsoft.com/office/officeart/2017/3/layout/DropPinTimeline"/>
    <dgm:cxn modelId="{A54CFD7B-6174-44EE-9D28-B08BCADD2AE1}" type="presParOf" srcId="{1104329E-FC5F-4926-A22B-CFB70FC6861B}" destId="{5719073F-E913-4CF4-B3FE-7EAD9C0D3CCF}" srcOrd="1" destOrd="0" presId="urn:microsoft.com/office/officeart/2017/3/layout/DropPinTimeline"/>
    <dgm:cxn modelId="{A0574CFD-CF10-4D73-942E-E4B4CBC88A48}" type="presParOf" srcId="{5719073F-E913-4CF4-B3FE-7EAD9C0D3CCF}" destId="{4B44BCA0-BB37-4F94-85A9-B84DBD532099}" srcOrd="0" destOrd="0" presId="urn:microsoft.com/office/officeart/2017/3/layout/DropPinTimeline"/>
    <dgm:cxn modelId="{6DED5F2D-6C7D-47A3-ABF0-BFD7319F7F01}" type="presParOf" srcId="{5719073F-E913-4CF4-B3FE-7EAD9C0D3CCF}" destId="{5698B74A-A4B3-45F9-BE48-10369C6A2B24}" srcOrd="1" destOrd="0" presId="urn:microsoft.com/office/officeart/2017/3/layout/DropPinTimeline"/>
    <dgm:cxn modelId="{89761A4B-C454-48A5-8A82-B5BF096A7E5D}" type="presParOf" srcId="{1104329E-FC5F-4926-A22B-CFB70FC6861B}" destId="{BA3DD0E8-E4EC-4BC0-B88A-2F8158822A46}" srcOrd="2" destOrd="0" presId="urn:microsoft.com/office/officeart/2017/3/layout/DropPinTimeline"/>
    <dgm:cxn modelId="{55C1F62A-0234-4504-BF0D-CF8ADE30A738}" type="presParOf" srcId="{1104329E-FC5F-4926-A22B-CFB70FC6861B}" destId="{20752C1F-4EB7-496A-8CC2-8D624C6F80D4}" srcOrd="3" destOrd="0" presId="urn:microsoft.com/office/officeart/2017/3/layout/DropPinTimeline"/>
    <dgm:cxn modelId="{C08F7182-C5B1-4265-801E-7438E75D913B}" type="presParOf" srcId="{1104329E-FC5F-4926-A22B-CFB70FC6861B}" destId="{31DF30E5-686B-4378-A1CA-B17CA90207F5}" srcOrd="4" destOrd="0" presId="urn:microsoft.com/office/officeart/2017/3/layout/DropPinTimeline"/>
    <dgm:cxn modelId="{92190ED4-6792-4D3C-9ED4-425E918B2525}" type="presParOf" srcId="{1104329E-FC5F-4926-A22B-CFB70FC6861B}" destId="{5171EA5E-B5FB-4818-9707-09FB14207FA0}"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67B22C-9093-4197-8274-3E0633119ED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NZ"/>
        </a:p>
      </dgm:t>
    </dgm:pt>
    <dgm:pt modelId="{EDF69DFA-6F54-4EDB-BC8F-F66F58F6F870}">
      <dgm:prSet phldrT="[Text]"/>
      <dgm:spPr/>
      <dgm:t>
        <a:bodyPr/>
        <a:lstStyle/>
        <a:p>
          <a:r>
            <a:rPr lang="en-NZ"/>
            <a:t>Domestic heating</a:t>
          </a:r>
        </a:p>
      </dgm:t>
    </dgm:pt>
    <dgm:pt modelId="{8B4E8EF9-8841-4165-9AB8-8975CB838671}" type="parTrans" cxnId="{9DF11AAD-0C57-4F04-8DC4-860908A2EE8E}">
      <dgm:prSet/>
      <dgm:spPr/>
      <dgm:t>
        <a:bodyPr/>
        <a:lstStyle/>
        <a:p>
          <a:endParaRPr lang="en-NZ"/>
        </a:p>
      </dgm:t>
    </dgm:pt>
    <dgm:pt modelId="{BDC9D3AC-AF08-41F7-B7EA-7B13075555E0}" type="sibTrans" cxnId="{9DF11AAD-0C57-4F04-8DC4-860908A2EE8E}">
      <dgm:prSet/>
      <dgm:spPr/>
      <dgm:t>
        <a:bodyPr/>
        <a:lstStyle/>
        <a:p>
          <a:endParaRPr lang="en-NZ"/>
        </a:p>
      </dgm:t>
    </dgm:pt>
    <dgm:pt modelId="{74FA1587-B50B-449D-8189-13AA7F5D9F22}">
      <dgm:prSet phldrT="[Text]"/>
      <dgm:spPr/>
      <dgm:t>
        <a:bodyPr/>
        <a:lstStyle/>
        <a:p>
          <a:r>
            <a:rPr lang="en-NZ"/>
            <a:t>Outdoor burning</a:t>
          </a:r>
        </a:p>
      </dgm:t>
    </dgm:pt>
    <dgm:pt modelId="{ADD9A774-FB5A-43D7-8C5A-748DC5369808}" type="parTrans" cxnId="{05357E27-55DB-48F9-942C-BBE2452F8BF0}">
      <dgm:prSet/>
      <dgm:spPr/>
      <dgm:t>
        <a:bodyPr/>
        <a:lstStyle/>
        <a:p>
          <a:endParaRPr lang="en-NZ"/>
        </a:p>
      </dgm:t>
    </dgm:pt>
    <dgm:pt modelId="{663B580A-FE0D-4596-B742-32ED2AD4E840}" type="sibTrans" cxnId="{05357E27-55DB-48F9-942C-BBE2452F8BF0}">
      <dgm:prSet/>
      <dgm:spPr/>
      <dgm:t>
        <a:bodyPr/>
        <a:lstStyle/>
        <a:p>
          <a:endParaRPr lang="en-NZ"/>
        </a:p>
      </dgm:t>
    </dgm:pt>
    <dgm:pt modelId="{2D455908-2A2F-4A3C-A7DD-43391265BC87}">
      <dgm:prSet phldrT="[Text]"/>
      <dgm:spPr/>
      <dgm:t>
        <a:bodyPr/>
        <a:lstStyle/>
        <a:p>
          <a:r>
            <a:rPr lang="en-NZ">
              <a:latin typeface="Arial"/>
              <a:cs typeface="Arial"/>
            </a:rPr>
            <a:t>No burning rule 16.6.3.1 materials </a:t>
          </a:r>
          <a:endParaRPr lang="en-NZ"/>
        </a:p>
      </dgm:t>
    </dgm:pt>
    <dgm:pt modelId="{FAD99D6C-3959-440D-8E96-8A995ADE4F04}" type="parTrans" cxnId="{35B01003-F52A-43DE-BB02-6F8B00818F49}">
      <dgm:prSet/>
      <dgm:spPr/>
      <dgm:t>
        <a:bodyPr/>
        <a:lstStyle/>
        <a:p>
          <a:endParaRPr lang="en-NZ"/>
        </a:p>
      </dgm:t>
    </dgm:pt>
    <dgm:pt modelId="{65CDEF91-5E09-44A3-BD7C-987E5B7F9615}" type="sibTrans" cxnId="{35B01003-F52A-43DE-BB02-6F8B00818F49}">
      <dgm:prSet/>
      <dgm:spPr/>
      <dgm:t>
        <a:bodyPr/>
        <a:lstStyle/>
        <a:p>
          <a:endParaRPr lang="en-NZ"/>
        </a:p>
      </dgm:t>
    </dgm:pt>
    <dgm:pt modelId="{7FB4BEC1-7821-427A-B1C5-F41E4D6C7D92}">
      <dgm:prSet phldrT="[Text]"/>
      <dgm:spPr/>
      <dgm:t>
        <a:bodyPr/>
        <a:lstStyle/>
        <a:p>
          <a:endParaRPr lang="en-NZ"/>
        </a:p>
      </dgm:t>
    </dgm:pt>
    <dgm:pt modelId="{DFEB03E8-4B70-41A4-B558-F8C1BD1E1455}" type="parTrans" cxnId="{F3137872-D1A0-4647-8708-74F4889280EB}">
      <dgm:prSet/>
      <dgm:spPr/>
      <dgm:t>
        <a:bodyPr/>
        <a:lstStyle/>
        <a:p>
          <a:endParaRPr lang="en-NZ"/>
        </a:p>
      </dgm:t>
    </dgm:pt>
    <dgm:pt modelId="{E7D0892A-C56F-4847-B418-B2AFF5215122}" type="sibTrans" cxnId="{F3137872-D1A0-4647-8708-74F4889280EB}">
      <dgm:prSet/>
      <dgm:spPr/>
      <dgm:t>
        <a:bodyPr/>
        <a:lstStyle/>
        <a:p>
          <a:endParaRPr lang="en-NZ"/>
        </a:p>
      </dgm:t>
    </dgm:pt>
    <dgm:pt modelId="{6B8899E8-121E-4216-B853-5550C35006B5}">
      <dgm:prSet phldrT="[Text]"/>
      <dgm:spPr/>
      <dgm:t>
        <a:bodyPr/>
        <a:lstStyle/>
        <a:p>
          <a:endParaRPr lang="en-NZ"/>
        </a:p>
      </dgm:t>
    </dgm:pt>
    <dgm:pt modelId="{4567EA9F-6E30-48D0-AFA7-2AD5C6BAD16F}" type="parTrans" cxnId="{B4F6E5B2-E32D-4BFB-B716-BB8B22A9AE23}">
      <dgm:prSet/>
      <dgm:spPr/>
      <dgm:t>
        <a:bodyPr/>
        <a:lstStyle/>
        <a:p>
          <a:endParaRPr lang="en-NZ"/>
        </a:p>
      </dgm:t>
    </dgm:pt>
    <dgm:pt modelId="{DCA69533-EB80-4E68-9BC3-93DC5F319522}" type="sibTrans" cxnId="{B4F6E5B2-E32D-4BFB-B716-BB8B22A9AE23}">
      <dgm:prSet/>
      <dgm:spPr/>
      <dgm:t>
        <a:bodyPr/>
        <a:lstStyle/>
        <a:p>
          <a:endParaRPr lang="en-NZ"/>
        </a:p>
      </dgm:t>
    </dgm:pt>
    <dgm:pt modelId="{5BBE1696-525D-4875-9F4E-143DE2290D58}">
      <dgm:prSet phldrT="[Text]"/>
      <dgm:spPr/>
      <dgm:t>
        <a:bodyPr/>
        <a:lstStyle/>
        <a:p>
          <a:endParaRPr lang="en-NZ"/>
        </a:p>
      </dgm:t>
    </dgm:pt>
    <dgm:pt modelId="{A39EE364-7EAD-46C1-8ACA-76F5A1570C84}" type="parTrans" cxnId="{56104068-A0E3-4285-B3C2-D528F01E3271}">
      <dgm:prSet/>
      <dgm:spPr/>
      <dgm:t>
        <a:bodyPr/>
        <a:lstStyle/>
        <a:p>
          <a:endParaRPr lang="en-NZ"/>
        </a:p>
      </dgm:t>
    </dgm:pt>
    <dgm:pt modelId="{E2EFE8BB-E89F-4A42-8691-22E5E7B8EE85}" type="sibTrans" cxnId="{56104068-A0E3-4285-B3C2-D528F01E3271}">
      <dgm:prSet/>
      <dgm:spPr/>
      <dgm:t>
        <a:bodyPr/>
        <a:lstStyle/>
        <a:p>
          <a:endParaRPr lang="en-NZ"/>
        </a:p>
      </dgm:t>
    </dgm:pt>
    <dgm:pt modelId="{778A6980-5D5D-4A0F-AE37-B2BE255AE60B}">
      <dgm:prSet phldrT="[Text]"/>
      <dgm:spPr/>
      <dgm:t>
        <a:bodyPr/>
        <a:lstStyle/>
        <a:p>
          <a:endParaRPr lang="en-NZ"/>
        </a:p>
      </dgm:t>
    </dgm:pt>
    <dgm:pt modelId="{7BB53AEA-8A1D-44D4-A67A-BD92B71DD2C8}" type="parTrans" cxnId="{E051D873-200F-4275-A321-EF94283C2188}">
      <dgm:prSet/>
      <dgm:spPr/>
      <dgm:t>
        <a:bodyPr/>
        <a:lstStyle/>
        <a:p>
          <a:endParaRPr lang="en-NZ"/>
        </a:p>
      </dgm:t>
    </dgm:pt>
    <dgm:pt modelId="{4AE0F454-137B-40C8-8356-02BC2DE208F3}" type="sibTrans" cxnId="{E051D873-200F-4275-A321-EF94283C2188}">
      <dgm:prSet/>
      <dgm:spPr/>
      <dgm:t>
        <a:bodyPr/>
        <a:lstStyle/>
        <a:p>
          <a:endParaRPr lang="en-NZ"/>
        </a:p>
      </dgm:t>
    </dgm:pt>
    <dgm:pt modelId="{10746660-F2A0-4C73-A6B7-2F111283BBCB}">
      <dgm:prSet phldrT="[Text]"/>
      <dgm:spPr/>
      <dgm:t>
        <a:bodyPr/>
        <a:lstStyle/>
        <a:p>
          <a:r>
            <a:rPr lang="en-NZ"/>
            <a:t>Alexandra, Arrowtown, Clyde, Cromwell: Permitted burners must meet an emission rate below 0.7g/kg and a thermal efficiency above 65%</a:t>
          </a:r>
        </a:p>
      </dgm:t>
    </dgm:pt>
    <dgm:pt modelId="{8F616471-7D20-430B-BA94-008778B36F2F}" type="parTrans" cxnId="{09793804-12AF-40AE-B148-9641AC7C1D71}">
      <dgm:prSet/>
      <dgm:spPr/>
      <dgm:t>
        <a:bodyPr/>
        <a:lstStyle/>
        <a:p>
          <a:endParaRPr lang="en-NZ"/>
        </a:p>
      </dgm:t>
    </dgm:pt>
    <dgm:pt modelId="{705B1F88-8224-4515-99BE-A10B1F8628D7}" type="sibTrans" cxnId="{09793804-12AF-40AE-B148-9641AC7C1D71}">
      <dgm:prSet/>
      <dgm:spPr/>
      <dgm:t>
        <a:bodyPr/>
        <a:lstStyle/>
        <a:p>
          <a:endParaRPr lang="en-NZ"/>
        </a:p>
      </dgm:t>
    </dgm:pt>
    <dgm:pt modelId="{E0AF67EC-254F-4C0C-877D-4C692EC78665}">
      <dgm:prSet phldrT="[Text]"/>
      <dgm:spPr/>
      <dgm:t>
        <a:bodyPr/>
        <a:lstStyle/>
        <a:p>
          <a:r>
            <a:rPr lang="en-NZ"/>
            <a:t>All other urban areas + properties &lt;2ha in the rest of Otago: Permitted burners must meet an emission rate below 1.5g/kg and a thermal efficiency above 65%</a:t>
          </a:r>
        </a:p>
      </dgm:t>
    </dgm:pt>
    <dgm:pt modelId="{AAE976F1-6FB0-4055-B9EC-C7E8EAAE31F0}" type="parTrans" cxnId="{8BF30653-245B-4C9D-A65B-C1E87ED7D159}">
      <dgm:prSet/>
      <dgm:spPr/>
      <dgm:t>
        <a:bodyPr/>
        <a:lstStyle/>
        <a:p>
          <a:endParaRPr lang="en-NZ"/>
        </a:p>
      </dgm:t>
    </dgm:pt>
    <dgm:pt modelId="{3281C289-7F1C-47F0-B47C-DD16719EE9CD}" type="sibTrans" cxnId="{8BF30653-245B-4C9D-A65B-C1E87ED7D159}">
      <dgm:prSet/>
      <dgm:spPr/>
      <dgm:t>
        <a:bodyPr/>
        <a:lstStyle/>
        <a:p>
          <a:endParaRPr lang="en-NZ"/>
        </a:p>
      </dgm:t>
    </dgm:pt>
    <dgm:pt modelId="{D8B3DAB5-2D11-424C-8F38-BDB86F8E95BA}">
      <dgm:prSet phldrT="[Text]"/>
      <dgm:spPr/>
      <dgm:t>
        <a:bodyPr/>
        <a:lstStyle/>
        <a:p>
          <a:r>
            <a:rPr lang="en-NZ"/>
            <a:t>Education programme – Burn Dry Breathe Easy</a:t>
          </a:r>
        </a:p>
      </dgm:t>
    </dgm:pt>
    <dgm:pt modelId="{F677899C-C59E-4606-AD1E-BD3087875734}" type="sibTrans" cxnId="{7C9C64B0-8CD7-4F92-AE1E-D279C40FED59}">
      <dgm:prSet/>
      <dgm:spPr/>
      <dgm:t>
        <a:bodyPr/>
        <a:lstStyle/>
        <a:p>
          <a:endParaRPr lang="en-NZ"/>
        </a:p>
      </dgm:t>
    </dgm:pt>
    <dgm:pt modelId="{E6F4FC59-47C5-405D-983C-AE938488D31F}" type="parTrans" cxnId="{7C9C64B0-8CD7-4F92-AE1E-D279C40FED59}">
      <dgm:prSet/>
      <dgm:spPr/>
      <dgm:t>
        <a:bodyPr/>
        <a:lstStyle/>
        <a:p>
          <a:endParaRPr lang="en-NZ"/>
        </a:p>
      </dgm:t>
    </dgm:pt>
    <dgm:pt modelId="{6EC7BDF9-677C-4E43-A76F-F1CEFDC39BD8}">
      <dgm:prSet/>
      <dgm:spPr/>
      <dgm:t>
        <a:bodyPr/>
        <a:lstStyle/>
        <a:p>
          <a:r>
            <a:rPr lang="en-NZ">
              <a:latin typeface="Arial"/>
              <a:cs typeface="Arial"/>
            </a:rPr>
            <a:t>Air Zones 1 and 2: only burn dry organic material, setbacks</a:t>
          </a:r>
        </a:p>
      </dgm:t>
    </dgm:pt>
    <dgm:pt modelId="{4B80DBFD-94E9-44B4-AD35-AB7AE42BB14A}" type="parTrans" cxnId="{BEF2AEAE-75D6-4997-BF1C-6032A8FA800E}">
      <dgm:prSet/>
      <dgm:spPr/>
      <dgm:t>
        <a:bodyPr/>
        <a:lstStyle/>
        <a:p>
          <a:endParaRPr lang="en-NZ"/>
        </a:p>
      </dgm:t>
    </dgm:pt>
    <dgm:pt modelId="{F52C2148-CD00-4717-B1E6-FBDE58EEA872}" type="sibTrans" cxnId="{BEF2AEAE-75D6-4997-BF1C-6032A8FA800E}">
      <dgm:prSet/>
      <dgm:spPr/>
      <dgm:t>
        <a:bodyPr/>
        <a:lstStyle/>
        <a:p>
          <a:endParaRPr lang="en-NZ"/>
        </a:p>
      </dgm:t>
    </dgm:pt>
    <dgm:pt modelId="{083C0B3F-CDE0-4F85-8931-84BD7B256141}">
      <dgm:prSet/>
      <dgm:spPr/>
      <dgm:t>
        <a:bodyPr/>
        <a:lstStyle/>
        <a:p>
          <a:r>
            <a:rPr lang="en-NZ">
              <a:latin typeface="Arial"/>
              <a:cs typeface="Arial"/>
            </a:rPr>
            <a:t>Air Zone 3: only burn dry organic material (except on production land)</a:t>
          </a:r>
        </a:p>
      </dgm:t>
    </dgm:pt>
    <dgm:pt modelId="{6DB0BBDB-B60E-43B6-B330-8CA4DF29F360}" type="parTrans" cxnId="{D69CF411-AC2A-41FB-A4B6-7241CC6F0E2D}">
      <dgm:prSet/>
      <dgm:spPr/>
    </dgm:pt>
    <dgm:pt modelId="{AC565716-69A1-4A68-9B50-6F981AB6CA37}" type="sibTrans" cxnId="{D69CF411-AC2A-41FB-A4B6-7241CC6F0E2D}">
      <dgm:prSet/>
      <dgm:spPr/>
    </dgm:pt>
    <dgm:pt modelId="{D0456CE2-D558-46C5-B8F3-2061D413231E}">
      <dgm:prSet/>
      <dgm:spPr/>
      <dgm:t>
        <a:bodyPr/>
        <a:lstStyle/>
        <a:p>
          <a:r>
            <a:rPr lang="en-NZ">
              <a:latin typeface="Arial"/>
              <a:cs typeface="Arial"/>
            </a:rPr>
            <a:t>Agricultural wrap burning permitted on production land in Air Zone 3</a:t>
          </a:r>
        </a:p>
      </dgm:t>
    </dgm:pt>
    <dgm:pt modelId="{60FB9333-B785-417E-872C-6A62878A48BB}" type="parTrans" cxnId="{3E6F0A4A-F06C-416A-82FA-2D67F4BCED52}">
      <dgm:prSet/>
      <dgm:spPr/>
    </dgm:pt>
    <dgm:pt modelId="{942FB161-5E2B-47CC-93C7-2D32A91D81FD}" type="sibTrans" cxnId="{3E6F0A4A-F06C-416A-82FA-2D67F4BCED52}">
      <dgm:prSet/>
      <dgm:spPr/>
    </dgm:pt>
    <dgm:pt modelId="{ED003C3F-2B26-489E-984A-645FADA4906F}">
      <dgm:prSet phldrT="[Text]"/>
      <dgm:spPr/>
      <dgm:t>
        <a:bodyPr/>
        <a:lstStyle/>
        <a:p>
          <a:r>
            <a:rPr lang="mi-NZ"/>
            <a:t>Permitted region wide</a:t>
          </a:r>
          <a:endParaRPr lang="en-NZ"/>
        </a:p>
      </dgm:t>
    </dgm:pt>
    <dgm:pt modelId="{D1A3C458-FC5D-4C04-B8A7-1C2059F25F6E}" type="parTrans" cxnId="{2A1F935A-05EE-4C9F-ADB2-788F158F16A3}">
      <dgm:prSet/>
      <dgm:spPr/>
    </dgm:pt>
    <dgm:pt modelId="{8B255532-908A-47E4-90FB-4D515665A0D5}" type="sibTrans" cxnId="{2A1F935A-05EE-4C9F-ADB2-788F158F16A3}">
      <dgm:prSet/>
      <dgm:spPr/>
    </dgm:pt>
    <dgm:pt modelId="{C67B0FDE-EA54-42BE-9683-531A9F08C452}" type="pres">
      <dgm:prSet presAssocID="{6867B22C-9093-4197-8274-3E0633119EDF}" presName="Name0" presStyleCnt="0">
        <dgm:presLayoutVars>
          <dgm:dir/>
          <dgm:animLvl val="lvl"/>
          <dgm:resizeHandles val="exact"/>
        </dgm:presLayoutVars>
      </dgm:prSet>
      <dgm:spPr/>
    </dgm:pt>
    <dgm:pt modelId="{3AC192D9-8EFB-48EA-992B-95557DB0BFA4}" type="pres">
      <dgm:prSet presAssocID="{EDF69DFA-6F54-4EDB-BC8F-F66F58F6F870}" presName="composite" presStyleCnt="0"/>
      <dgm:spPr/>
    </dgm:pt>
    <dgm:pt modelId="{7C488832-96D1-4BAD-A4A9-F7153851F2D5}" type="pres">
      <dgm:prSet presAssocID="{EDF69DFA-6F54-4EDB-BC8F-F66F58F6F870}" presName="parTx" presStyleLbl="alignNode1" presStyleIdx="0" presStyleCnt="2">
        <dgm:presLayoutVars>
          <dgm:chMax val="0"/>
          <dgm:chPref val="0"/>
          <dgm:bulletEnabled val="1"/>
        </dgm:presLayoutVars>
      </dgm:prSet>
      <dgm:spPr/>
    </dgm:pt>
    <dgm:pt modelId="{221EBF17-4816-46DB-8DF2-73F8559F805D}" type="pres">
      <dgm:prSet presAssocID="{EDF69DFA-6F54-4EDB-BC8F-F66F58F6F870}" presName="desTx" presStyleLbl="alignAccFollowNode1" presStyleIdx="0" presStyleCnt="2">
        <dgm:presLayoutVars>
          <dgm:bulletEnabled val="1"/>
        </dgm:presLayoutVars>
      </dgm:prSet>
      <dgm:spPr/>
    </dgm:pt>
    <dgm:pt modelId="{E0BEBDD6-D14E-436B-946D-B425B2F80F33}" type="pres">
      <dgm:prSet presAssocID="{BDC9D3AC-AF08-41F7-B7EA-7B13075555E0}" presName="space" presStyleCnt="0"/>
      <dgm:spPr/>
    </dgm:pt>
    <dgm:pt modelId="{FCAA4E67-AB7E-468B-A04C-8C87E02F6595}" type="pres">
      <dgm:prSet presAssocID="{74FA1587-B50B-449D-8189-13AA7F5D9F22}" presName="composite" presStyleCnt="0"/>
      <dgm:spPr/>
    </dgm:pt>
    <dgm:pt modelId="{9D519704-ACFC-4862-BDC8-7464D2CF564D}" type="pres">
      <dgm:prSet presAssocID="{74FA1587-B50B-449D-8189-13AA7F5D9F22}" presName="parTx" presStyleLbl="alignNode1" presStyleIdx="1" presStyleCnt="2">
        <dgm:presLayoutVars>
          <dgm:chMax val="0"/>
          <dgm:chPref val="0"/>
          <dgm:bulletEnabled val="1"/>
        </dgm:presLayoutVars>
      </dgm:prSet>
      <dgm:spPr/>
    </dgm:pt>
    <dgm:pt modelId="{5409D466-12B7-44CB-B29B-FA54FA83F63D}" type="pres">
      <dgm:prSet presAssocID="{74FA1587-B50B-449D-8189-13AA7F5D9F22}" presName="desTx" presStyleLbl="alignAccFollowNode1" presStyleIdx="1" presStyleCnt="2">
        <dgm:presLayoutVars>
          <dgm:bulletEnabled val="1"/>
        </dgm:presLayoutVars>
      </dgm:prSet>
      <dgm:spPr/>
    </dgm:pt>
  </dgm:ptLst>
  <dgm:cxnLst>
    <dgm:cxn modelId="{35B01003-F52A-43DE-BB02-6F8B00818F49}" srcId="{74FA1587-B50B-449D-8189-13AA7F5D9F22}" destId="{2D455908-2A2F-4A3C-A7DD-43391265BC87}" srcOrd="1" destOrd="0" parTransId="{FAD99D6C-3959-440D-8E96-8A995ADE4F04}" sibTransId="{65CDEF91-5E09-44A3-BD7C-987E5B7F9615}"/>
    <dgm:cxn modelId="{09793804-12AF-40AE-B148-9641AC7C1D71}" srcId="{EDF69DFA-6F54-4EDB-BC8F-F66F58F6F870}" destId="{10746660-F2A0-4C73-A6B7-2F111283BBCB}" srcOrd="0" destOrd="0" parTransId="{8F616471-7D20-430B-BA94-008778B36F2F}" sibTransId="{705B1F88-8224-4515-99BE-A10B1F8628D7}"/>
    <dgm:cxn modelId="{DD8D1707-99A2-4D87-A1E3-E2B6719886E0}" type="presOf" srcId="{2D455908-2A2F-4A3C-A7DD-43391265BC87}" destId="{5409D466-12B7-44CB-B29B-FA54FA83F63D}" srcOrd="0" destOrd="1" presId="urn:microsoft.com/office/officeart/2005/8/layout/hList1"/>
    <dgm:cxn modelId="{ED3E0E0E-2797-48D6-B741-9CEA86BA85C8}" type="presOf" srcId="{7FB4BEC1-7821-427A-B1C5-F41E4D6C7D92}" destId="{5409D466-12B7-44CB-B29B-FA54FA83F63D}" srcOrd="0" destOrd="5" presId="urn:microsoft.com/office/officeart/2005/8/layout/hList1"/>
    <dgm:cxn modelId="{D69CF411-AC2A-41FB-A4B6-7241CC6F0E2D}" srcId="{74FA1587-B50B-449D-8189-13AA7F5D9F22}" destId="{083C0B3F-CDE0-4F85-8931-84BD7B256141}" srcOrd="3" destOrd="0" parTransId="{6DB0BBDB-B60E-43B6-B330-8CA4DF29F360}" sibTransId="{AC565716-69A1-4A68-9B50-6F981AB6CA37}"/>
    <dgm:cxn modelId="{05357E27-55DB-48F9-942C-BBE2452F8BF0}" srcId="{6867B22C-9093-4197-8274-3E0633119EDF}" destId="{74FA1587-B50B-449D-8189-13AA7F5D9F22}" srcOrd="1" destOrd="0" parTransId="{ADD9A774-FB5A-43D7-8C5A-748DC5369808}" sibTransId="{663B580A-FE0D-4596-B742-32ED2AD4E840}"/>
    <dgm:cxn modelId="{FCD6812C-B2E5-4889-A12B-8D7FB4FCB51D}" type="presOf" srcId="{6B8899E8-121E-4216-B853-5550C35006B5}" destId="{5409D466-12B7-44CB-B29B-FA54FA83F63D}" srcOrd="0" destOrd="6" presId="urn:microsoft.com/office/officeart/2005/8/layout/hList1"/>
    <dgm:cxn modelId="{6945AC34-8DAB-48EB-B841-7F4043C3D7C0}" type="presOf" srcId="{EDF69DFA-6F54-4EDB-BC8F-F66F58F6F870}" destId="{7C488832-96D1-4BAD-A4A9-F7153851F2D5}" srcOrd="0" destOrd="0" presId="urn:microsoft.com/office/officeart/2005/8/layout/hList1"/>
    <dgm:cxn modelId="{6796EA35-9CBF-4F28-AEFF-A882D7FE3EE7}" type="presOf" srcId="{ED003C3F-2B26-489E-984A-645FADA4906F}" destId="{5409D466-12B7-44CB-B29B-FA54FA83F63D}" srcOrd="0" destOrd="0" presId="urn:microsoft.com/office/officeart/2005/8/layout/hList1"/>
    <dgm:cxn modelId="{56104068-A0E3-4285-B3C2-D528F01E3271}" srcId="{74FA1587-B50B-449D-8189-13AA7F5D9F22}" destId="{5BBE1696-525D-4875-9F4E-143DE2290D58}" srcOrd="8" destOrd="0" parTransId="{A39EE364-7EAD-46C1-8ACA-76F5A1570C84}" sibTransId="{E2EFE8BB-E89F-4A42-8691-22E5E7B8EE85}"/>
    <dgm:cxn modelId="{3E6F0A4A-F06C-416A-82FA-2D67F4BCED52}" srcId="{74FA1587-B50B-449D-8189-13AA7F5D9F22}" destId="{D0456CE2-D558-46C5-B8F3-2061D413231E}" srcOrd="4" destOrd="0" parTransId="{60FB9333-B785-417E-872C-6A62878A48BB}" sibTransId="{942FB161-5E2B-47CC-93C7-2D32A91D81FD}"/>
    <dgm:cxn modelId="{74AD6E52-B9EF-4594-B011-AB33B15D6957}" type="presOf" srcId="{D8B3DAB5-2D11-424C-8F38-BDB86F8E95BA}" destId="{221EBF17-4816-46DB-8DF2-73F8559F805D}" srcOrd="0" destOrd="2" presId="urn:microsoft.com/office/officeart/2005/8/layout/hList1"/>
    <dgm:cxn modelId="{F3137872-D1A0-4647-8708-74F4889280EB}" srcId="{74FA1587-B50B-449D-8189-13AA7F5D9F22}" destId="{7FB4BEC1-7821-427A-B1C5-F41E4D6C7D92}" srcOrd="5" destOrd="0" parTransId="{DFEB03E8-4B70-41A4-B558-F8C1BD1E1455}" sibTransId="{E7D0892A-C56F-4847-B418-B2AFF5215122}"/>
    <dgm:cxn modelId="{0628F372-1C33-4FA0-902E-789EB15E6A88}" type="presOf" srcId="{D0456CE2-D558-46C5-B8F3-2061D413231E}" destId="{5409D466-12B7-44CB-B29B-FA54FA83F63D}" srcOrd="0" destOrd="4" presId="urn:microsoft.com/office/officeart/2005/8/layout/hList1"/>
    <dgm:cxn modelId="{8BF30653-245B-4C9D-A65B-C1E87ED7D159}" srcId="{EDF69DFA-6F54-4EDB-BC8F-F66F58F6F870}" destId="{E0AF67EC-254F-4C0C-877D-4C692EC78665}" srcOrd="1" destOrd="0" parTransId="{AAE976F1-6FB0-4055-B9EC-C7E8EAAE31F0}" sibTransId="{3281C289-7F1C-47F0-B47C-DD16719EE9CD}"/>
    <dgm:cxn modelId="{E051D873-200F-4275-A321-EF94283C2188}" srcId="{74FA1587-B50B-449D-8189-13AA7F5D9F22}" destId="{778A6980-5D5D-4A0F-AE37-B2BE255AE60B}" srcOrd="7" destOrd="0" parTransId="{7BB53AEA-8A1D-44D4-A67A-BD92B71DD2C8}" sibTransId="{4AE0F454-137B-40C8-8356-02BC2DE208F3}"/>
    <dgm:cxn modelId="{6409EF53-0EE8-4785-B3EB-77284D460430}" type="presOf" srcId="{74FA1587-B50B-449D-8189-13AA7F5D9F22}" destId="{9D519704-ACFC-4862-BDC8-7464D2CF564D}" srcOrd="0" destOrd="0" presId="urn:microsoft.com/office/officeart/2005/8/layout/hList1"/>
    <dgm:cxn modelId="{9549A259-2CC3-483C-A86E-DC78ADF436A6}" type="presOf" srcId="{6867B22C-9093-4197-8274-3E0633119EDF}" destId="{C67B0FDE-EA54-42BE-9683-531A9F08C452}" srcOrd="0" destOrd="0" presId="urn:microsoft.com/office/officeart/2005/8/layout/hList1"/>
    <dgm:cxn modelId="{2A1F935A-05EE-4C9F-ADB2-788F158F16A3}" srcId="{74FA1587-B50B-449D-8189-13AA7F5D9F22}" destId="{ED003C3F-2B26-489E-984A-645FADA4906F}" srcOrd="0" destOrd="0" parTransId="{D1A3C458-FC5D-4C04-B8A7-1C2059F25F6E}" sibTransId="{8B255532-908A-47E4-90FB-4D515665A0D5}"/>
    <dgm:cxn modelId="{1051298A-0707-4A1B-9896-4E774A176090}" type="presOf" srcId="{778A6980-5D5D-4A0F-AE37-B2BE255AE60B}" destId="{5409D466-12B7-44CB-B29B-FA54FA83F63D}" srcOrd="0" destOrd="7" presId="urn:microsoft.com/office/officeart/2005/8/layout/hList1"/>
    <dgm:cxn modelId="{A0879C95-29BF-43F6-9088-5849733F2CC3}" type="presOf" srcId="{10746660-F2A0-4C73-A6B7-2F111283BBCB}" destId="{221EBF17-4816-46DB-8DF2-73F8559F805D}" srcOrd="0" destOrd="0" presId="urn:microsoft.com/office/officeart/2005/8/layout/hList1"/>
    <dgm:cxn modelId="{FAE6DA9F-7392-4E05-B7D0-5C181EB22F1A}" type="presOf" srcId="{6EC7BDF9-677C-4E43-A76F-F1CEFDC39BD8}" destId="{5409D466-12B7-44CB-B29B-FA54FA83F63D}" srcOrd="0" destOrd="2" presId="urn:microsoft.com/office/officeart/2005/8/layout/hList1"/>
    <dgm:cxn modelId="{5CB63BA6-13B3-4892-82DC-F621F42BAD73}" type="presOf" srcId="{083C0B3F-CDE0-4F85-8931-84BD7B256141}" destId="{5409D466-12B7-44CB-B29B-FA54FA83F63D}" srcOrd="0" destOrd="3" presId="urn:microsoft.com/office/officeart/2005/8/layout/hList1"/>
    <dgm:cxn modelId="{9DF11AAD-0C57-4F04-8DC4-860908A2EE8E}" srcId="{6867B22C-9093-4197-8274-3E0633119EDF}" destId="{EDF69DFA-6F54-4EDB-BC8F-F66F58F6F870}" srcOrd="0" destOrd="0" parTransId="{8B4E8EF9-8841-4165-9AB8-8975CB838671}" sibTransId="{BDC9D3AC-AF08-41F7-B7EA-7B13075555E0}"/>
    <dgm:cxn modelId="{BEF2AEAE-75D6-4997-BF1C-6032A8FA800E}" srcId="{74FA1587-B50B-449D-8189-13AA7F5D9F22}" destId="{6EC7BDF9-677C-4E43-A76F-F1CEFDC39BD8}" srcOrd="2" destOrd="0" parTransId="{4B80DBFD-94E9-44B4-AD35-AB7AE42BB14A}" sibTransId="{F52C2148-CD00-4717-B1E6-FBDE58EEA872}"/>
    <dgm:cxn modelId="{7C9C64B0-8CD7-4F92-AE1E-D279C40FED59}" srcId="{EDF69DFA-6F54-4EDB-BC8F-F66F58F6F870}" destId="{D8B3DAB5-2D11-424C-8F38-BDB86F8E95BA}" srcOrd="2" destOrd="0" parTransId="{E6F4FC59-47C5-405D-983C-AE938488D31F}" sibTransId="{F677899C-C59E-4606-AD1E-BD3087875734}"/>
    <dgm:cxn modelId="{E81FD8B1-FAFB-4761-9D67-C80C80505967}" type="presOf" srcId="{5BBE1696-525D-4875-9F4E-143DE2290D58}" destId="{5409D466-12B7-44CB-B29B-FA54FA83F63D}" srcOrd="0" destOrd="8" presId="urn:microsoft.com/office/officeart/2005/8/layout/hList1"/>
    <dgm:cxn modelId="{B4F6E5B2-E32D-4BFB-B716-BB8B22A9AE23}" srcId="{74FA1587-B50B-449D-8189-13AA7F5D9F22}" destId="{6B8899E8-121E-4216-B853-5550C35006B5}" srcOrd="6" destOrd="0" parTransId="{4567EA9F-6E30-48D0-AFA7-2AD5C6BAD16F}" sibTransId="{DCA69533-EB80-4E68-9BC3-93DC5F319522}"/>
    <dgm:cxn modelId="{833B34FF-2EB5-4389-A4AF-112C2DB968A8}" type="presOf" srcId="{E0AF67EC-254F-4C0C-877D-4C692EC78665}" destId="{221EBF17-4816-46DB-8DF2-73F8559F805D}" srcOrd="0" destOrd="1" presId="urn:microsoft.com/office/officeart/2005/8/layout/hList1"/>
    <dgm:cxn modelId="{3185203E-1834-44B7-BE0C-14A5032DCF75}" type="presParOf" srcId="{C67B0FDE-EA54-42BE-9683-531A9F08C452}" destId="{3AC192D9-8EFB-48EA-992B-95557DB0BFA4}" srcOrd="0" destOrd="0" presId="urn:microsoft.com/office/officeart/2005/8/layout/hList1"/>
    <dgm:cxn modelId="{0048A2F9-4943-4808-9147-284BFDC0432A}" type="presParOf" srcId="{3AC192D9-8EFB-48EA-992B-95557DB0BFA4}" destId="{7C488832-96D1-4BAD-A4A9-F7153851F2D5}" srcOrd="0" destOrd="0" presId="urn:microsoft.com/office/officeart/2005/8/layout/hList1"/>
    <dgm:cxn modelId="{6ABAE681-3022-4AB2-BDF9-43ECD2337437}" type="presParOf" srcId="{3AC192D9-8EFB-48EA-992B-95557DB0BFA4}" destId="{221EBF17-4816-46DB-8DF2-73F8559F805D}" srcOrd="1" destOrd="0" presId="urn:microsoft.com/office/officeart/2005/8/layout/hList1"/>
    <dgm:cxn modelId="{D62FCBF8-2938-49A3-9D75-C9DBD2B5F131}" type="presParOf" srcId="{C67B0FDE-EA54-42BE-9683-531A9F08C452}" destId="{E0BEBDD6-D14E-436B-946D-B425B2F80F33}" srcOrd="1" destOrd="0" presId="urn:microsoft.com/office/officeart/2005/8/layout/hList1"/>
    <dgm:cxn modelId="{CC0EF1A1-3BA8-405B-955C-A11111BC0380}" type="presParOf" srcId="{C67B0FDE-EA54-42BE-9683-531A9F08C452}" destId="{FCAA4E67-AB7E-468B-A04C-8C87E02F6595}" srcOrd="2" destOrd="0" presId="urn:microsoft.com/office/officeart/2005/8/layout/hList1"/>
    <dgm:cxn modelId="{A111F0AD-79AF-4E7E-9B02-7620E308940A}" type="presParOf" srcId="{FCAA4E67-AB7E-468B-A04C-8C87E02F6595}" destId="{9D519704-ACFC-4862-BDC8-7464D2CF564D}" srcOrd="0" destOrd="0" presId="urn:microsoft.com/office/officeart/2005/8/layout/hList1"/>
    <dgm:cxn modelId="{1166042F-C18B-4B94-B029-ECB6FAE53A76}" type="presParOf" srcId="{FCAA4E67-AB7E-468B-A04C-8C87E02F6595}" destId="{5409D466-12B7-44CB-B29B-FA54FA83F63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47F856-5987-4B9C-9A98-D3F301C0957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NZ"/>
        </a:p>
      </dgm:t>
    </dgm:pt>
    <dgm:pt modelId="{70493FF2-AEC2-42CD-9C23-7258D9A1D098}">
      <dgm:prSet phldrT="[Text]"/>
      <dgm:spPr/>
      <dgm:t>
        <a:bodyPr/>
        <a:lstStyle/>
        <a:p>
          <a:r>
            <a:rPr lang="en-NZ"/>
            <a:t>Alexandra</a:t>
          </a:r>
        </a:p>
      </dgm:t>
    </dgm:pt>
    <dgm:pt modelId="{5EF8F4AD-4098-4BF1-8E15-3DD8A3117654}" type="parTrans" cxnId="{B0324957-3981-4B6F-8E09-228D68DCC23A}">
      <dgm:prSet/>
      <dgm:spPr/>
      <dgm:t>
        <a:bodyPr/>
        <a:lstStyle/>
        <a:p>
          <a:endParaRPr lang="en-NZ"/>
        </a:p>
      </dgm:t>
    </dgm:pt>
    <dgm:pt modelId="{E9A3BF45-756E-4866-9BCF-724C7D498DFB}" type="sibTrans" cxnId="{B0324957-3981-4B6F-8E09-228D68DCC23A}">
      <dgm:prSet/>
      <dgm:spPr/>
      <dgm:t>
        <a:bodyPr/>
        <a:lstStyle/>
        <a:p>
          <a:endParaRPr lang="en-NZ"/>
        </a:p>
      </dgm:t>
    </dgm:pt>
    <dgm:pt modelId="{860CE661-7E00-4285-8C59-631F71CE1D66}">
      <dgm:prSet phldrT="[Text]"/>
      <dgm:spPr/>
      <dgm:t>
        <a:bodyPr/>
        <a:lstStyle/>
        <a:p>
          <a:r>
            <a:rPr lang="en-NZ"/>
            <a:t>Phase out non-ULEB over 20 years</a:t>
          </a:r>
        </a:p>
      </dgm:t>
    </dgm:pt>
    <dgm:pt modelId="{81A0E083-B0E4-48CD-8F1B-3BC571E99E8C}" type="parTrans" cxnId="{EB1E01D6-D5DC-4B44-9135-22E46778BF95}">
      <dgm:prSet/>
      <dgm:spPr/>
      <dgm:t>
        <a:bodyPr/>
        <a:lstStyle/>
        <a:p>
          <a:endParaRPr lang="en-NZ"/>
        </a:p>
      </dgm:t>
    </dgm:pt>
    <dgm:pt modelId="{4068E618-9C8D-441F-8E01-CB58C4D962E8}" type="sibTrans" cxnId="{EB1E01D6-D5DC-4B44-9135-22E46778BF95}">
      <dgm:prSet/>
      <dgm:spPr/>
      <dgm:t>
        <a:bodyPr/>
        <a:lstStyle/>
        <a:p>
          <a:endParaRPr lang="en-NZ"/>
        </a:p>
      </dgm:t>
    </dgm:pt>
    <dgm:pt modelId="{0CAE6A93-147B-4DAD-80A1-B3225714845E}">
      <dgm:prSet phldrT="[Text]"/>
      <dgm:spPr/>
      <dgm:t>
        <a:bodyPr/>
        <a:lstStyle/>
        <a:p>
          <a:r>
            <a:rPr lang="en-NZ"/>
            <a:t>Arrowtown, Clyde, Cromwell, Milton, Mosgiel</a:t>
          </a:r>
        </a:p>
      </dgm:t>
    </dgm:pt>
    <dgm:pt modelId="{CE763DD9-2A7F-46BF-9BE0-FF47D4CA3F93}" type="parTrans" cxnId="{976345A4-D39A-4807-87E9-8A9717AEF3F4}">
      <dgm:prSet/>
      <dgm:spPr/>
      <dgm:t>
        <a:bodyPr/>
        <a:lstStyle/>
        <a:p>
          <a:endParaRPr lang="en-NZ"/>
        </a:p>
      </dgm:t>
    </dgm:pt>
    <dgm:pt modelId="{606101D1-D086-4800-92A0-754C8CE566F2}" type="sibTrans" cxnId="{976345A4-D39A-4807-87E9-8A9717AEF3F4}">
      <dgm:prSet/>
      <dgm:spPr/>
      <dgm:t>
        <a:bodyPr/>
        <a:lstStyle/>
        <a:p>
          <a:endParaRPr lang="en-NZ"/>
        </a:p>
      </dgm:t>
    </dgm:pt>
    <dgm:pt modelId="{1415B999-0D85-4DCA-9899-1F8B5F8C93B2}">
      <dgm:prSet phldrT="[Text]"/>
      <dgm:spPr/>
      <dgm:t>
        <a:bodyPr/>
        <a:lstStyle/>
        <a:p>
          <a:r>
            <a:rPr lang="en-NZ"/>
            <a:t>Phase out non-ULEB over 20 years</a:t>
          </a:r>
        </a:p>
      </dgm:t>
    </dgm:pt>
    <dgm:pt modelId="{BA294327-0451-4A01-8EBD-E80507A63F68}" type="parTrans" cxnId="{0E7EFB21-C812-4204-95CE-DA2FCB88114A}">
      <dgm:prSet/>
      <dgm:spPr/>
      <dgm:t>
        <a:bodyPr/>
        <a:lstStyle/>
        <a:p>
          <a:endParaRPr lang="en-NZ"/>
        </a:p>
      </dgm:t>
    </dgm:pt>
    <dgm:pt modelId="{18996B00-CDA0-48F7-A142-520413859FE9}" type="sibTrans" cxnId="{0E7EFB21-C812-4204-95CE-DA2FCB88114A}">
      <dgm:prSet/>
      <dgm:spPr/>
      <dgm:t>
        <a:bodyPr/>
        <a:lstStyle/>
        <a:p>
          <a:endParaRPr lang="en-NZ"/>
        </a:p>
      </dgm:t>
    </dgm:pt>
    <dgm:pt modelId="{43DF22FD-33A6-44B9-B2F7-450C6D765055}">
      <dgm:prSet phldrT="[Text]"/>
      <dgm:spPr/>
      <dgm:t>
        <a:bodyPr/>
        <a:lstStyle/>
        <a:p>
          <a:r>
            <a:rPr lang="en-NZ"/>
            <a:t>Outdoor burning controls</a:t>
          </a:r>
        </a:p>
      </dgm:t>
    </dgm:pt>
    <dgm:pt modelId="{9090F412-33D4-49E2-B8A5-14628A32D572}" type="parTrans" cxnId="{477EA0EF-DA3E-40AA-BBEB-A3636A1020AF}">
      <dgm:prSet/>
      <dgm:spPr/>
      <dgm:t>
        <a:bodyPr/>
        <a:lstStyle/>
        <a:p>
          <a:endParaRPr lang="en-NZ"/>
        </a:p>
      </dgm:t>
    </dgm:pt>
    <dgm:pt modelId="{6C047037-0D64-4031-B971-AD5D84E684C9}" type="sibTrans" cxnId="{477EA0EF-DA3E-40AA-BBEB-A3636A1020AF}">
      <dgm:prSet/>
      <dgm:spPr/>
      <dgm:t>
        <a:bodyPr/>
        <a:lstStyle/>
        <a:p>
          <a:endParaRPr lang="en-NZ"/>
        </a:p>
      </dgm:t>
    </dgm:pt>
    <dgm:pt modelId="{ACCA1E7C-D1D6-48DC-B8F7-226114E656C1}">
      <dgm:prSet phldrT="[Text]"/>
      <dgm:spPr/>
      <dgm:t>
        <a:bodyPr/>
        <a:lstStyle/>
        <a:p>
          <a:r>
            <a:rPr lang="en-NZ"/>
            <a:t>All other urban areas</a:t>
          </a:r>
        </a:p>
      </dgm:t>
    </dgm:pt>
    <dgm:pt modelId="{748E5B30-F912-449D-B9F5-30D64105FCFD}" type="parTrans" cxnId="{1E5FFC98-8789-40AF-BF51-4916659B2B30}">
      <dgm:prSet/>
      <dgm:spPr/>
      <dgm:t>
        <a:bodyPr/>
        <a:lstStyle/>
        <a:p>
          <a:endParaRPr lang="en-NZ"/>
        </a:p>
      </dgm:t>
    </dgm:pt>
    <dgm:pt modelId="{C75AEA1D-506F-4262-B26D-CB0A207059F9}" type="sibTrans" cxnId="{1E5FFC98-8789-40AF-BF51-4916659B2B30}">
      <dgm:prSet/>
      <dgm:spPr/>
      <dgm:t>
        <a:bodyPr/>
        <a:lstStyle/>
        <a:p>
          <a:endParaRPr lang="en-NZ"/>
        </a:p>
      </dgm:t>
    </dgm:pt>
    <dgm:pt modelId="{5CB2811D-40AA-4D96-BB77-F9811DACD2F5}">
      <dgm:prSet phldrT="[Text]"/>
      <dgm:spPr/>
      <dgm:t>
        <a:bodyPr/>
        <a:lstStyle/>
        <a:p>
          <a:r>
            <a:rPr lang="en-NZ"/>
            <a:t>Only ULEB for new installs</a:t>
          </a:r>
        </a:p>
      </dgm:t>
    </dgm:pt>
    <dgm:pt modelId="{14330280-BFF2-4DC9-801A-9D87964B6E54}" type="parTrans" cxnId="{27938701-13E2-4B31-9713-AF5906E889FC}">
      <dgm:prSet/>
      <dgm:spPr/>
      <dgm:t>
        <a:bodyPr/>
        <a:lstStyle/>
        <a:p>
          <a:endParaRPr lang="en-NZ"/>
        </a:p>
      </dgm:t>
    </dgm:pt>
    <dgm:pt modelId="{D829B9A4-C63E-4710-9BCC-A110FBFC85FE}" type="sibTrans" cxnId="{27938701-13E2-4B31-9713-AF5906E889FC}">
      <dgm:prSet/>
      <dgm:spPr/>
      <dgm:t>
        <a:bodyPr/>
        <a:lstStyle/>
        <a:p>
          <a:endParaRPr lang="en-NZ"/>
        </a:p>
      </dgm:t>
    </dgm:pt>
    <dgm:pt modelId="{5A7957EE-CAE5-4794-83EF-D5E7351FE84E}">
      <dgm:prSet phldrT="[Text]"/>
      <dgm:spPr/>
      <dgm:t>
        <a:bodyPr/>
        <a:lstStyle/>
        <a:p>
          <a:r>
            <a:rPr lang="en-NZ"/>
            <a:t>Financial assistance</a:t>
          </a:r>
        </a:p>
      </dgm:t>
    </dgm:pt>
    <dgm:pt modelId="{762E3B4B-A9B1-445F-8900-9EE2E2DF477A}" type="parTrans" cxnId="{03D4AD1F-93BF-45F1-965D-172517E48588}">
      <dgm:prSet/>
      <dgm:spPr/>
      <dgm:t>
        <a:bodyPr/>
        <a:lstStyle/>
        <a:p>
          <a:endParaRPr lang="en-NZ"/>
        </a:p>
      </dgm:t>
    </dgm:pt>
    <dgm:pt modelId="{7466EC94-AFA8-4FF1-AFEB-51994AE1ADF4}" type="sibTrans" cxnId="{03D4AD1F-93BF-45F1-965D-172517E48588}">
      <dgm:prSet/>
      <dgm:spPr/>
      <dgm:t>
        <a:bodyPr/>
        <a:lstStyle/>
        <a:p>
          <a:endParaRPr lang="en-NZ"/>
        </a:p>
      </dgm:t>
    </dgm:pt>
    <dgm:pt modelId="{2DBCAA67-BB89-41EB-97A3-6E778279FF1E}">
      <dgm:prSet phldrT="[Text]"/>
      <dgm:spPr/>
      <dgm:t>
        <a:bodyPr/>
        <a:lstStyle/>
        <a:p>
          <a:r>
            <a:rPr lang="en-NZ"/>
            <a:t>Outdoor burning controls</a:t>
          </a:r>
        </a:p>
      </dgm:t>
    </dgm:pt>
    <dgm:pt modelId="{B375EB57-6C5F-4E92-A1FB-61D6D32E9F9A}" type="parTrans" cxnId="{CC7D52DA-637C-424A-8983-5085FF97C074}">
      <dgm:prSet/>
      <dgm:spPr/>
      <dgm:t>
        <a:bodyPr/>
        <a:lstStyle/>
        <a:p>
          <a:endParaRPr lang="en-NZ"/>
        </a:p>
      </dgm:t>
    </dgm:pt>
    <dgm:pt modelId="{5C63179C-0C29-4B66-8999-40DD5FCEEA3D}" type="sibTrans" cxnId="{CC7D52DA-637C-424A-8983-5085FF97C074}">
      <dgm:prSet/>
      <dgm:spPr/>
      <dgm:t>
        <a:bodyPr/>
        <a:lstStyle/>
        <a:p>
          <a:endParaRPr lang="en-NZ"/>
        </a:p>
      </dgm:t>
    </dgm:pt>
    <dgm:pt modelId="{52A41045-8C40-4B3E-9C4F-E94DCEB06F57}">
      <dgm:prSet phldrT="[Text]"/>
      <dgm:spPr/>
      <dgm:t>
        <a:bodyPr/>
        <a:lstStyle/>
        <a:p>
          <a:r>
            <a:rPr lang="en-NZ"/>
            <a:t>Behaviour change programme</a:t>
          </a:r>
        </a:p>
      </dgm:t>
    </dgm:pt>
    <dgm:pt modelId="{F88E3158-2074-4CFF-90F6-B7DB3A6F8499}" type="parTrans" cxnId="{E64542F4-3EBA-4F1C-8394-B73EF564693F}">
      <dgm:prSet/>
      <dgm:spPr/>
      <dgm:t>
        <a:bodyPr/>
        <a:lstStyle/>
        <a:p>
          <a:endParaRPr lang="en-NZ"/>
        </a:p>
      </dgm:t>
    </dgm:pt>
    <dgm:pt modelId="{FFDDA55B-F204-4665-998B-75FEB0529E31}" type="sibTrans" cxnId="{E64542F4-3EBA-4F1C-8394-B73EF564693F}">
      <dgm:prSet/>
      <dgm:spPr/>
      <dgm:t>
        <a:bodyPr/>
        <a:lstStyle/>
        <a:p>
          <a:endParaRPr lang="en-NZ"/>
        </a:p>
      </dgm:t>
    </dgm:pt>
    <dgm:pt modelId="{DCF889E7-6B74-411B-BFE1-04A0CAB9917A}">
      <dgm:prSet phldrT="[Text]"/>
      <dgm:spPr/>
      <dgm:t>
        <a:bodyPr/>
        <a:lstStyle/>
        <a:p>
          <a:r>
            <a:rPr lang="en-NZ"/>
            <a:t>Financial assistance</a:t>
          </a:r>
        </a:p>
      </dgm:t>
    </dgm:pt>
    <dgm:pt modelId="{75F47561-836D-46F3-8CDB-A5515DA92106}" type="parTrans" cxnId="{F3CF5B14-8C5A-4FEB-811A-0F66C94769D9}">
      <dgm:prSet/>
      <dgm:spPr/>
      <dgm:t>
        <a:bodyPr/>
        <a:lstStyle/>
        <a:p>
          <a:endParaRPr lang="en-NZ"/>
        </a:p>
      </dgm:t>
    </dgm:pt>
    <dgm:pt modelId="{1DFDDFE6-776D-4DE2-B333-AD86C1816C5B}" type="sibTrans" cxnId="{F3CF5B14-8C5A-4FEB-811A-0F66C94769D9}">
      <dgm:prSet/>
      <dgm:spPr/>
      <dgm:t>
        <a:bodyPr/>
        <a:lstStyle/>
        <a:p>
          <a:endParaRPr lang="en-NZ"/>
        </a:p>
      </dgm:t>
    </dgm:pt>
    <dgm:pt modelId="{370885C5-AB18-49E9-8649-9D83224AABE0}">
      <dgm:prSet phldrT="[Text]"/>
      <dgm:spPr/>
      <dgm:t>
        <a:bodyPr/>
        <a:lstStyle/>
        <a:p>
          <a:r>
            <a:rPr lang="en-NZ"/>
            <a:t>Only ULEB for new installs</a:t>
          </a:r>
        </a:p>
      </dgm:t>
    </dgm:pt>
    <dgm:pt modelId="{88C588CC-E1CA-4E9F-8909-1DB82CE3B152}" type="parTrans" cxnId="{03945357-EDA2-41FE-B1F8-653FFE781867}">
      <dgm:prSet/>
      <dgm:spPr/>
      <dgm:t>
        <a:bodyPr/>
        <a:lstStyle/>
        <a:p>
          <a:endParaRPr lang="en-NZ"/>
        </a:p>
      </dgm:t>
    </dgm:pt>
    <dgm:pt modelId="{7BB37975-A878-4448-A580-19CDB2C46284}" type="sibTrans" cxnId="{03945357-EDA2-41FE-B1F8-653FFE781867}">
      <dgm:prSet/>
      <dgm:spPr/>
      <dgm:t>
        <a:bodyPr/>
        <a:lstStyle/>
        <a:p>
          <a:endParaRPr lang="en-NZ"/>
        </a:p>
      </dgm:t>
    </dgm:pt>
    <dgm:pt modelId="{0996B57D-9B56-4F51-96D1-48DB664E5692}">
      <dgm:prSet phldrT="[Text]"/>
      <dgm:spPr/>
      <dgm:t>
        <a:bodyPr/>
        <a:lstStyle/>
        <a:p>
          <a:r>
            <a:rPr lang="en-NZ"/>
            <a:t>Only ULEB for new installs</a:t>
          </a:r>
        </a:p>
      </dgm:t>
    </dgm:pt>
    <dgm:pt modelId="{58CF5EFA-9B28-42B0-B0DB-92D8620D5C92}" type="parTrans" cxnId="{AA8F070A-AAB7-422B-8CB1-9086F907DAFD}">
      <dgm:prSet/>
      <dgm:spPr/>
      <dgm:t>
        <a:bodyPr/>
        <a:lstStyle/>
        <a:p>
          <a:endParaRPr lang="en-NZ"/>
        </a:p>
      </dgm:t>
    </dgm:pt>
    <dgm:pt modelId="{B0107090-5A07-4A5F-9785-218CB3ECBBB9}" type="sibTrans" cxnId="{AA8F070A-AAB7-422B-8CB1-9086F907DAFD}">
      <dgm:prSet/>
      <dgm:spPr/>
      <dgm:t>
        <a:bodyPr/>
        <a:lstStyle/>
        <a:p>
          <a:endParaRPr lang="en-NZ"/>
        </a:p>
      </dgm:t>
    </dgm:pt>
    <dgm:pt modelId="{186630DA-CE66-4F1C-9785-6ECB8A0C7E43}" type="pres">
      <dgm:prSet presAssocID="{7747F856-5987-4B9C-9A98-D3F301C09572}" presName="Name0" presStyleCnt="0">
        <dgm:presLayoutVars>
          <dgm:dir/>
          <dgm:animLvl val="lvl"/>
          <dgm:resizeHandles val="exact"/>
        </dgm:presLayoutVars>
      </dgm:prSet>
      <dgm:spPr/>
    </dgm:pt>
    <dgm:pt modelId="{3CF71B3F-72E6-4F5F-B459-3D1AB54D6BFF}" type="pres">
      <dgm:prSet presAssocID="{70493FF2-AEC2-42CD-9C23-7258D9A1D098}" presName="composite" presStyleCnt="0"/>
      <dgm:spPr/>
    </dgm:pt>
    <dgm:pt modelId="{05C6CA41-57AE-4A22-B032-B4AB9B681CC7}" type="pres">
      <dgm:prSet presAssocID="{70493FF2-AEC2-42CD-9C23-7258D9A1D098}" presName="parTx" presStyleLbl="alignNode1" presStyleIdx="0" presStyleCnt="3">
        <dgm:presLayoutVars>
          <dgm:chMax val="0"/>
          <dgm:chPref val="0"/>
          <dgm:bulletEnabled val="1"/>
        </dgm:presLayoutVars>
      </dgm:prSet>
      <dgm:spPr/>
    </dgm:pt>
    <dgm:pt modelId="{318A87BD-89BE-48C1-8D2E-0FA29007956A}" type="pres">
      <dgm:prSet presAssocID="{70493FF2-AEC2-42CD-9C23-7258D9A1D098}" presName="desTx" presStyleLbl="alignAccFollowNode1" presStyleIdx="0" presStyleCnt="3" custScaleX="100842">
        <dgm:presLayoutVars>
          <dgm:bulletEnabled val="1"/>
        </dgm:presLayoutVars>
      </dgm:prSet>
      <dgm:spPr/>
    </dgm:pt>
    <dgm:pt modelId="{03EA4C43-273B-4E46-BF3C-49B64E774402}" type="pres">
      <dgm:prSet presAssocID="{E9A3BF45-756E-4866-9BCF-724C7D498DFB}" presName="space" presStyleCnt="0"/>
      <dgm:spPr/>
    </dgm:pt>
    <dgm:pt modelId="{293C211A-DB28-4315-B31B-5A02441AC3A1}" type="pres">
      <dgm:prSet presAssocID="{0CAE6A93-147B-4DAD-80A1-B3225714845E}" presName="composite" presStyleCnt="0"/>
      <dgm:spPr/>
    </dgm:pt>
    <dgm:pt modelId="{8FC73DF3-483E-41DD-B979-1DE93B5CE873}" type="pres">
      <dgm:prSet presAssocID="{0CAE6A93-147B-4DAD-80A1-B3225714845E}" presName="parTx" presStyleLbl="alignNode1" presStyleIdx="1" presStyleCnt="3">
        <dgm:presLayoutVars>
          <dgm:chMax val="0"/>
          <dgm:chPref val="0"/>
          <dgm:bulletEnabled val="1"/>
        </dgm:presLayoutVars>
      </dgm:prSet>
      <dgm:spPr/>
    </dgm:pt>
    <dgm:pt modelId="{A8D91BC4-FBC9-4FD5-99C5-94B3617E02AF}" type="pres">
      <dgm:prSet presAssocID="{0CAE6A93-147B-4DAD-80A1-B3225714845E}" presName="desTx" presStyleLbl="alignAccFollowNode1" presStyleIdx="1" presStyleCnt="3">
        <dgm:presLayoutVars>
          <dgm:bulletEnabled val="1"/>
        </dgm:presLayoutVars>
      </dgm:prSet>
      <dgm:spPr/>
    </dgm:pt>
    <dgm:pt modelId="{D38F3C12-4A42-4B25-BED4-7DEB27FB152A}" type="pres">
      <dgm:prSet presAssocID="{606101D1-D086-4800-92A0-754C8CE566F2}" presName="space" presStyleCnt="0"/>
      <dgm:spPr/>
    </dgm:pt>
    <dgm:pt modelId="{97818C10-5C2A-4878-99C8-50C3420BBFB3}" type="pres">
      <dgm:prSet presAssocID="{ACCA1E7C-D1D6-48DC-B8F7-226114E656C1}" presName="composite" presStyleCnt="0"/>
      <dgm:spPr/>
    </dgm:pt>
    <dgm:pt modelId="{D636281D-D709-4953-BC9C-80BE72BE3786}" type="pres">
      <dgm:prSet presAssocID="{ACCA1E7C-D1D6-48DC-B8F7-226114E656C1}" presName="parTx" presStyleLbl="alignNode1" presStyleIdx="2" presStyleCnt="3">
        <dgm:presLayoutVars>
          <dgm:chMax val="0"/>
          <dgm:chPref val="0"/>
          <dgm:bulletEnabled val="1"/>
        </dgm:presLayoutVars>
      </dgm:prSet>
      <dgm:spPr/>
    </dgm:pt>
    <dgm:pt modelId="{395361CA-73B6-4BCE-91E0-3C09CF29EF52}" type="pres">
      <dgm:prSet presAssocID="{ACCA1E7C-D1D6-48DC-B8F7-226114E656C1}" presName="desTx" presStyleLbl="alignAccFollowNode1" presStyleIdx="2" presStyleCnt="3">
        <dgm:presLayoutVars>
          <dgm:bulletEnabled val="1"/>
        </dgm:presLayoutVars>
      </dgm:prSet>
      <dgm:spPr/>
    </dgm:pt>
  </dgm:ptLst>
  <dgm:cxnLst>
    <dgm:cxn modelId="{27938701-13E2-4B31-9713-AF5906E889FC}" srcId="{ACCA1E7C-D1D6-48DC-B8F7-226114E656C1}" destId="{5CB2811D-40AA-4D96-BB77-F9811DACD2F5}" srcOrd="0" destOrd="0" parTransId="{14330280-BFF2-4DC9-801A-9D87964B6E54}" sibTransId="{D829B9A4-C63E-4710-9BCC-A110FBFC85FE}"/>
    <dgm:cxn modelId="{AA8F070A-AAB7-422B-8CB1-9086F907DAFD}" srcId="{0CAE6A93-147B-4DAD-80A1-B3225714845E}" destId="{0996B57D-9B56-4F51-96D1-48DB664E5692}" srcOrd="1" destOrd="0" parTransId="{58CF5EFA-9B28-42B0-B0DB-92D8620D5C92}" sibTransId="{B0107090-5A07-4A5F-9785-218CB3ECBBB9}"/>
    <dgm:cxn modelId="{5113090B-8B1F-4AC0-ADF2-328555AFE0E7}" type="presOf" srcId="{5A7957EE-CAE5-4794-83EF-D5E7351FE84E}" destId="{318A87BD-89BE-48C1-8D2E-0FA29007956A}" srcOrd="0" destOrd="2" presId="urn:microsoft.com/office/officeart/2005/8/layout/hList1"/>
    <dgm:cxn modelId="{F3CF5B14-8C5A-4FEB-811A-0F66C94769D9}" srcId="{0CAE6A93-147B-4DAD-80A1-B3225714845E}" destId="{DCF889E7-6B74-411B-BFE1-04A0CAB9917A}" srcOrd="2" destOrd="0" parTransId="{75F47561-836D-46F3-8CDB-A5515DA92106}" sibTransId="{1DFDDFE6-776D-4DE2-B333-AD86C1816C5B}"/>
    <dgm:cxn modelId="{03D4AD1F-93BF-45F1-965D-172517E48588}" srcId="{70493FF2-AEC2-42CD-9C23-7258D9A1D098}" destId="{5A7957EE-CAE5-4794-83EF-D5E7351FE84E}" srcOrd="2" destOrd="0" parTransId="{762E3B4B-A9B1-445F-8900-9EE2E2DF477A}" sibTransId="{7466EC94-AFA8-4FF1-AFEB-51994AE1ADF4}"/>
    <dgm:cxn modelId="{0E7EFB21-C812-4204-95CE-DA2FCB88114A}" srcId="{0CAE6A93-147B-4DAD-80A1-B3225714845E}" destId="{1415B999-0D85-4DCA-9899-1F8B5F8C93B2}" srcOrd="0" destOrd="0" parTransId="{BA294327-0451-4A01-8EBD-E80507A63F68}" sibTransId="{18996B00-CDA0-48F7-A142-520413859FE9}"/>
    <dgm:cxn modelId="{4188B233-A82D-4143-9E5B-558354F0179F}" type="presOf" srcId="{0996B57D-9B56-4F51-96D1-48DB664E5692}" destId="{A8D91BC4-FBC9-4FD5-99C5-94B3617E02AF}" srcOrd="0" destOrd="1" presId="urn:microsoft.com/office/officeart/2005/8/layout/hList1"/>
    <dgm:cxn modelId="{BF3DAB35-9B9E-4EA6-ABF3-C91BD38169DA}" type="presOf" srcId="{52A41045-8C40-4B3E-9C4F-E94DCEB06F57}" destId="{318A87BD-89BE-48C1-8D2E-0FA29007956A}" srcOrd="0" destOrd="4" presId="urn:microsoft.com/office/officeart/2005/8/layout/hList1"/>
    <dgm:cxn modelId="{7E94AB46-AFB3-49A7-AA54-B4379F74FA19}" type="presOf" srcId="{43DF22FD-33A6-44B9-B2F7-450C6D765055}" destId="{A8D91BC4-FBC9-4FD5-99C5-94B3617E02AF}" srcOrd="0" destOrd="3" presId="urn:microsoft.com/office/officeart/2005/8/layout/hList1"/>
    <dgm:cxn modelId="{8215DC71-BD94-4EBC-A123-B347637AFA25}" type="presOf" srcId="{7747F856-5987-4B9C-9A98-D3F301C09572}" destId="{186630DA-CE66-4F1C-9785-6ECB8A0C7E43}" srcOrd="0" destOrd="0" presId="urn:microsoft.com/office/officeart/2005/8/layout/hList1"/>
    <dgm:cxn modelId="{B0324957-3981-4B6F-8E09-228D68DCC23A}" srcId="{7747F856-5987-4B9C-9A98-D3F301C09572}" destId="{70493FF2-AEC2-42CD-9C23-7258D9A1D098}" srcOrd="0" destOrd="0" parTransId="{5EF8F4AD-4098-4BF1-8E15-3DD8A3117654}" sibTransId="{E9A3BF45-756E-4866-9BCF-724C7D498DFB}"/>
    <dgm:cxn modelId="{03945357-EDA2-41FE-B1F8-653FFE781867}" srcId="{70493FF2-AEC2-42CD-9C23-7258D9A1D098}" destId="{370885C5-AB18-49E9-8649-9D83224AABE0}" srcOrd="1" destOrd="0" parTransId="{88C588CC-E1CA-4E9F-8909-1DB82CE3B152}" sibTransId="{7BB37975-A878-4448-A580-19CDB2C46284}"/>
    <dgm:cxn modelId="{51B8AC83-F564-4088-9BC2-CFB864AD1233}" type="presOf" srcId="{1415B999-0D85-4DCA-9899-1F8B5F8C93B2}" destId="{A8D91BC4-FBC9-4FD5-99C5-94B3617E02AF}" srcOrd="0" destOrd="0" presId="urn:microsoft.com/office/officeart/2005/8/layout/hList1"/>
    <dgm:cxn modelId="{3EA5B38B-03BC-4AD6-8C47-844FE3044A06}" type="presOf" srcId="{370885C5-AB18-49E9-8649-9D83224AABE0}" destId="{318A87BD-89BE-48C1-8D2E-0FA29007956A}" srcOrd="0" destOrd="1" presId="urn:microsoft.com/office/officeart/2005/8/layout/hList1"/>
    <dgm:cxn modelId="{C66F0F96-095B-4160-BB6F-7DA07C9F0B64}" type="presOf" srcId="{2DBCAA67-BB89-41EB-97A3-6E778279FF1E}" destId="{318A87BD-89BE-48C1-8D2E-0FA29007956A}" srcOrd="0" destOrd="3" presId="urn:microsoft.com/office/officeart/2005/8/layout/hList1"/>
    <dgm:cxn modelId="{1E5FFC98-8789-40AF-BF51-4916659B2B30}" srcId="{7747F856-5987-4B9C-9A98-D3F301C09572}" destId="{ACCA1E7C-D1D6-48DC-B8F7-226114E656C1}" srcOrd="2" destOrd="0" parTransId="{748E5B30-F912-449D-B9F5-30D64105FCFD}" sibTransId="{C75AEA1D-506F-4262-B26D-CB0A207059F9}"/>
    <dgm:cxn modelId="{F3BC5FA4-6B29-4C9E-B89B-31AFAAEB09AA}" type="presOf" srcId="{0CAE6A93-147B-4DAD-80A1-B3225714845E}" destId="{8FC73DF3-483E-41DD-B979-1DE93B5CE873}" srcOrd="0" destOrd="0" presId="urn:microsoft.com/office/officeart/2005/8/layout/hList1"/>
    <dgm:cxn modelId="{976345A4-D39A-4807-87E9-8A9717AEF3F4}" srcId="{7747F856-5987-4B9C-9A98-D3F301C09572}" destId="{0CAE6A93-147B-4DAD-80A1-B3225714845E}" srcOrd="1" destOrd="0" parTransId="{CE763DD9-2A7F-46BF-9BE0-FF47D4CA3F93}" sibTransId="{606101D1-D086-4800-92A0-754C8CE566F2}"/>
    <dgm:cxn modelId="{C88230B6-AEB4-4CD7-AC09-4DA9814E7107}" type="presOf" srcId="{70493FF2-AEC2-42CD-9C23-7258D9A1D098}" destId="{05C6CA41-57AE-4A22-B032-B4AB9B681CC7}" srcOrd="0" destOrd="0" presId="urn:microsoft.com/office/officeart/2005/8/layout/hList1"/>
    <dgm:cxn modelId="{E0649BD0-EA99-49D0-B3C0-06728064D72B}" type="presOf" srcId="{DCF889E7-6B74-411B-BFE1-04A0CAB9917A}" destId="{A8D91BC4-FBC9-4FD5-99C5-94B3617E02AF}" srcOrd="0" destOrd="2" presId="urn:microsoft.com/office/officeart/2005/8/layout/hList1"/>
    <dgm:cxn modelId="{EB1E01D6-D5DC-4B44-9135-22E46778BF95}" srcId="{70493FF2-AEC2-42CD-9C23-7258D9A1D098}" destId="{860CE661-7E00-4285-8C59-631F71CE1D66}" srcOrd="0" destOrd="0" parTransId="{81A0E083-B0E4-48CD-8F1B-3BC571E99E8C}" sibTransId="{4068E618-9C8D-441F-8E01-CB58C4D962E8}"/>
    <dgm:cxn modelId="{CC7D52DA-637C-424A-8983-5085FF97C074}" srcId="{70493FF2-AEC2-42CD-9C23-7258D9A1D098}" destId="{2DBCAA67-BB89-41EB-97A3-6E778279FF1E}" srcOrd="3" destOrd="0" parTransId="{B375EB57-6C5F-4E92-A1FB-61D6D32E9F9A}" sibTransId="{5C63179C-0C29-4B66-8999-40DD5FCEEA3D}"/>
    <dgm:cxn modelId="{BEEA63DB-86C6-4261-BE8A-7B68E5D92AA9}" type="presOf" srcId="{ACCA1E7C-D1D6-48DC-B8F7-226114E656C1}" destId="{D636281D-D709-4953-BC9C-80BE72BE3786}" srcOrd="0" destOrd="0" presId="urn:microsoft.com/office/officeart/2005/8/layout/hList1"/>
    <dgm:cxn modelId="{A34277DD-D9F2-41D4-A7AF-009EC4A3D2DB}" type="presOf" srcId="{860CE661-7E00-4285-8C59-631F71CE1D66}" destId="{318A87BD-89BE-48C1-8D2E-0FA29007956A}" srcOrd="0" destOrd="0" presId="urn:microsoft.com/office/officeart/2005/8/layout/hList1"/>
    <dgm:cxn modelId="{C68D4BEA-CA91-481B-AEF8-411823A3FD88}" type="presOf" srcId="{5CB2811D-40AA-4D96-BB77-F9811DACD2F5}" destId="{395361CA-73B6-4BCE-91E0-3C09CF29EF52}" srcOrd="0" destOrd="0" presId="urn:microsoft.com/office/officeart/2005/8/layout/hList1"/>
    <dgm:cxn modelId="{477EA0EF-DA3E-40AA-BBEB-A3636A1020AF}" srcId="{0CAE6A93-147B-4DAD-80A1-B3225714845E}" destId="{43DF22FD-33A6-44B9-B2F7-450C6D765055}" srcOrd="3" destOrd="0" parTransId="{9090F412-33D4-49E2-B8A5-14628A32D572}" sibTransId="{6C047037-0D64-4031-B971-AD5D84E684C9}"/>
    <dgm:cxn modelId="{E64542F4-3EBA-4F1C-8394-B73EF564693F}" srcId="{70493FF2-AEC2-42CD-9C23-7258D9A1D098}" destId="{52A41045-8C40-4B3E-9C4F-E94DCEB06F57}" srcOrd="4" destOrd="0" parTransId="{F88E3158-2074-4CFF-90F6-B7DB3A6F8499}" sibTransId="{FFDDA55B-F204-4665-998B-75FEB0529E31}"/>
    <dgm:cxn modelId="{C8EEDF26-C6CE-4E34-ABF7-37B34B688675}" type="presParOf" srcId="{186630DA-CE66-4F1C-9785-6ECB8A0C7E43}" destId="{3CF71B3F-72E6-4F5F-B459-3D1AB54D6BFF}" srcOrd="0" destOrd="0" presId="urn:microsoft.com/office/officeart/2005/8/layout/hList1"/>
    <dgm:cxn modelId="{4A66CD0D-DA29-434A-AC8D-6F4553B18501}" type="presParOf" srcId="{3CF71B3F-72E6-4F5F-B459-3D1AB54D6BFF}" destId="{05C6CA41-57AE-4A22-B032-B4AB9B681CC7}" srcOrd="0" destOrd="0" presId="urn:microsoft.com/office/officeart/2005/8/layout/hList1"/>
    <dgm:cxn modelId="{8EE5B7D2-1AC9-4489-BF9B-234D5ECA8218}" type="presParOf" srcId="{3CF71B3F-72E6-4F5F-B459-3D1AB54D6BFF}" destId="{318A87BD-89BE-48C1-8D2E-0FA29007956A}" srcOrd="1" destOrd="0" presId="urn:microsoft.com/office/officeart/2005/8/layout/hList1"/>
    <dgm:cxn modelId="{EB6CA1EE-FF1C-48C5-B19B-21DB7F556B69}" type="presParOf" srcId="{186630DA-CE66-4F1C-9785-6ECB8A0C7E43}" destId="{03EA4C43-273B-4E46-BF3C-49B64E774402}" srcOrd="1" destOrd="0" presId="urn:microsoft.com/office/officeart/2005/8/layout/hList1"/>
    <dgm:cxn modelId="{AC99B8AE-4887-420E-A2DE-FFF762CB4364}" type="presParOf" srcId="{186630DA-CE66-4F1C-9785-6ECB8A0C7E43}" destId="{293C211A-DB28-4315-B31B-5A02441AC3A1}" srcOrd="2" destOrd="0" presId="urn:microsoft.com/office/officeart/2005/8/layout/hList1"/>
    <dgm:cxn modelId="{66969F1B-E806-405C-8BB5-FAE123A7B38A}" type="presParOf" srcId="{293C211A-DB28-4315-B31B-5A02441AC3A1}" destId="{8FC73DF3-483E-41DD-B979-1DE93B5CE873}" srcOrd="0" destOrd="0" presId="urn:microsoft.com/office/officeart/2005/8/layout/hList1"/>
    <dgm:cxn modelId="{014103E5-ADF0-43DD-8FEF-84BD73CE61B1}" type="presParOf" srcId="{293C211A-DB28-4315-B31B-5A02441AC3A1}" destId="{A8D91BC4-FBC9-4FD5-99C5-94B3617E02AF}" srcOrd="1" destOrd="0" presId="urn:microsoft.com/office/officeart/2005/8/layout/hList1"/>
    <dgm:cxn modelId="{D42380AA-A53D-4B8F-9817-C6E3610CD60C}" type="presParOf" srcId="{186630DA-CE66-4F1C-9785-6ECB8A0C7E43}" destId="{D38F3C12-4A42-4B25-BED4-7DEB27FB152A}" srcOrd="3" destOrd="0" presId="urn:microsoft.com/office/officeart/2005/8/layout/hList1"/>
    <dgm:cxn modelId="{7A59240A-0545-422F-91AB-438F74AA641F}" type="presParOf" srcId="{186630DA-CE66-4F1C-9785-6ECB8A0C7E43}" destId="{97818C10-5C2A-4878-99C8-50C3420BBFB3}" srcOrd="4" destOrd="0" presId="urn:microsoft.com/office/officeart/2005/8/layout/hList1"/>
    <dgm:cxn modelId="{1F781153-AC4E-4508-8513-9C9710AF9ECE}" type="presParOf" srcId="{97818C10-5C2A-4878-99C8-50C3420BBFB3}" destId="{D636281D-D709-4953-BC9C-80BE72BE3786}" srcOrd="0" destOrd="0" presId="urn:microsoft.com/office/officeart/2005/8/layout/hList1"/>
    <dgm:cxn modelId="{DD667353-2AB6-472B-A91A-DB1C80A3FC49}" type="presParOf" srcId="{97818C10-5C2A-4878-99C8-50C3420BBFB3}" destId="{395361CA-73B6-4BCE-91E0-3C09CF29EF5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08FF33-2038-490C-B62F-9782556FCBD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NZ"/>
        </a:p>
      </dgm:t>
    </dgm:pt>
    <dgm:pt modelId="{DBE44CA1-0627-4C53-8C33-FBB16AFF43EF}">
      <dgm:prSet phldrT="[Text]" custT="1"/>
      <dgm:spPr/>
      <dgm:t>
        <a:bodyPr/>
        <a:lstStyle/>
        <a:p>
          <a:r>
            <a:rPr lang="en-NZ" sz="1600"/>
            <a:t>Alexandra</a:t>
          </a:r>
        </a:p>
      </dgm:t>
    </dgm:pt>
    <dgm:pt modelId="{48F1A193-47F4-4436-AF45-4A779DB1FF7E}" type="parTrans" cxnId="{871FEF13-FE70-42ED-AF75-20FFD4574E41}">
      <dgm:prSet/>
      <dgm:spPr/>
      <dgm:t>
        <a:bodyPr/>
        <a:lstStyle/>
        <a:p>
          <a:endParaRPr lang="en-NZ" sz="1600"/>
        </a:p>
      </dgm:t>
    </dgm:pt>
    <dgm:pt modelId="{B1F5D2FE-7DA7-4457-803F-EDF0E76DFDA7}" type="sibTrans" cxnId="{871FEF13-FE70-42ED-AF75-20FFD4574E41}">
      <dgm:prSet/>
      <dgm:spPr/>
      <dgm:t>
        <a:bodyPr/>
        <a:lstStyle/>
        <a:p>
          <a:endParaRPr lang="en-NZ" sz="1600"/>
        </a:p>
      </dgm:t>
    </dgm:pt>
    <dgm:pt modelId="{05618CD6-9C85-41E1-A669-B94D4325AEFE}">
      <dgm:prSet phldrT="[Text]" custT="1"/>
      <dgm:spPr/>
      <dgm:t>
        <a:bodyPr/>
        <a:lstStyle/>
        <a:p>
          <a:r>
            <a:rPr lang="en-NZ" sz="1600"/>
            <a:t>Phase out all burners over 20 years</a:t>
          </a:r>
        </a:p>
      </dgm:t>
    </dgm:pt>
    <dgm:pt modelId="{EC89F64E-FEFE-407C-9C4C-C661D712A9BF}" type="parTrans" cxnId="{1A6446C2-DDFB-4264-9F8C-B7CA4896312A}">
      <dgm:prSet/>
      <dgm:spPr/>
      <dgm:t>
        <a:bodyPr/>
        <a:lstStyle/>
        <a:p>
          <a:endParaRPr lang="en-NZ" sz="1600"/>
        </a:p>
      </dgm:t>
    </dgm:pt>
    <dgm:pt modelId="{9B9D0CB3-5906-4D24-8BBB-A3BAE34136D0}" type="sibTrans" cxnId="{1A6446C2-DDFB-4264-9F8C-B7CA4896312A}">
      <dgm:prSet/>
      <dgm:spPr/>
      <dgm:t>
        <a:bodyPr/>
        <a:lstStyle/>
        <a:p>
          <a:endParaRPr lang="en-NZ" sz="1600"/>
        </a:p>
      </dgm:t>
    </dgm:pt>
    <dgm:pt modelId="{0C48B332-3876-40C3-952E-21AB0EFC12A2}">
      <dgm:prSet phldrT="[Text]" custT="1"/>
      <dgm:spPr/>
      <dgm:t>
        <a:bodyPr/>
        <a:lstStyle/>
        <a:p>
          <a:r>
            <a:rPr lang="en-NZ" sz="1600"/>
            <a:t>Clyde, Cromwell</a:t>
          </a:r>
        </a:p>
      </dgm:t>
    </dgm:pt>
    <dgm:pt modelId="{A6752A4B-585F-4794-A78D-2AD9ACBDA921}" type="parTrans" cxnId="{D98844D0-5089-408C-A7E8-5729FC467175}">
      <dgm:prSet/>
      <dgm:spPr/>
      <dgm:t>
        <a:bodyPr/>
        <a:lstStyle/>
        <a:p>
          <a:endParaRPr lang="en-NZ" sz="1600"/>
        </a:p>
      </dgm:t>
    </dgm:pt>
    <dgm:pt modelId="{47D9CC43-1FE7-4DDB-A8B6-2A70207FCFC8}" type="sibTrans" cxnId="{D98844D0-5089-408C-A7E8-5729FC467175}">
      <dgm:prSet/>
      <dgm:spPr/>
      <dgm:t>
        <a:bodyPr/>
        <a:lstStyle/>
        <a:p>
          <a:endParaRPr lang="en-NZ" sz="1600"/>
        </a:p>
      </dgm:t>
    </dgm:pt>
    <dgm:pt modelId="{AEFAFE25-B530-4C8A-B627-EAE817427E9C}">
      <dgm:prSet phldrT="[Text]" custT="1"/>
      <dgm:spPr/>
      <dgm:t>
        <a:bodyPr/>
        <a:lstStyle/>
        <a:p>
          <a:r>
            <a:rPr lang="en-NZ" sz="1600"/>
            <a:t>Phase out non-ULEB over 20 years</a:t>
          </a:r>
        </a:p>
      </dgm:t>
    </dgm:pt>
    <dgm:pt modelId="{D595AF73-6F16-4327-8A40-6CB319B0E133}" type="parTrans" cxnId="{C4573B76-C982-49FE-AA1F-F9E2AF2A5BFE}">
      <dgm:prSet/>
      <dgm:spPr/>
      <dgm:t>
        <a:bodyPr/>
        <a:lstStyle/>
        <a:p>
          <a:endParaRPr lang="en-NZ" sz="1600"/>
        </a:p>
      </dgm:t>
    </dgm:pt>
    <dgm:pt modelId="{17DAFF3A-73BA-43AE-9C91-790E5E6BA342}" type="sibTrans" cxnId="{C4573B76-C982-49FE-AA1F-F9E2AF2A5BFE}">
      <dgm:prSet/>
      <dgm:spPr/>
      <dgm:t>
        <a:bodyPr/>
        <a:lstStyle/>
        <a:p>
          <a:endParaRPr lang="en-NZ" sz="1600"/>
        </a:p>
      </dgm:t>
    </dgm:pt>
    <dgm:pt modelId="{D0682DD7-9BE7-4C7B-8C76-17DBD13BD094}">
      <dgm:prSet phldrT="[Text]" custT="1"/>
      <dgm:spPr/>
      <dgm:t>
        <a:bodyPr/>
        <a:lstStyle/>
        <a:p>
          <a:r>
            <a:rPr lang="en-NZ" sz="1600"/>
            <a:t>Financial assistance</a:t>
          </a:r>
        </a:p>
      </dgm:t>
    </dgm:pt>
    <dgm:pt modelId="{6FD8AE5D-C425-4282-973D-12E47150A578}" type="parTrans" cxnId="{543FC973-F269-4D74-A436-84E3490746C7}">
      <dgm:prSet/>
      <dgm:spPr/>
      <dgm:t>
        <a:bodyPr/>
        <a:lstStyle/>
        <a:p>
          <a:endParaRPr lang="en-NZ" sz="1600"/>
        </a:p>
      </dgm:t>
    </dgm:pt>
    <dgm:pt modelId="{81242983-FB53-4906-A3BC-F7DF2E0096BE}" type="sibTrans" cxnId="{543FC973-F269-4D74-A436-84E3490746C7}">
      <dgm:prSet/>
      <dgm:spPr/>
      <dgm:t>
        <a:bodyPr/>
        <a:lstStyle/>
        <a:p>
          <a:endParaRPr lang="en-NZ" sz="1600"/>
        </a:p>
      </dgm:t>
    </dgm:pt>
    <dgm:pt modelId="{4DCCB269-C4C2-4949-8898-2CD0EE1D6FA9}">
      <dgm:prSet phldrT="[Text]" custT="1"/>
      <dgm:spPr/>
      <dgm:t>
        <a:bodyPr/>
        <a:lstStyle/>
        <a:p>
          <a:r>
            <a:rPr lang="en-NZ" sz="1600"/>
            <a:t>Arrowtown, Milton, Mosgiel</a:t>
          </a:r>
        </a:p>
      </dgm:t>
    </dgm:pt>
    <dgm:pt modelId="{255943F4-33B8-4247-A909-7A14B66E2B18}" type="parTrans" cxnId="{8AFE53CE-548D-4EBE-B2FB-24C5D53B49DE}">
      <dgm:prSet/>
      <dgm:spPr/>
      <dgm:t>
        <a:bodyPr/>
        <a:lstStyle/>
        <a:p>
          <a:endParaRPr lang="en-NZ" sz="1600"/>
        </a:p>
      </dgm:t>
    </dgm:pt>
    <dgm:pt modelId="{763AD81A-C3D6-4F47-BB4B-4D0915059020}" type="sibTrans" cxnId="{8AFE53CE-548D-4EBE-B2FB-24C5D53B49DE}">
      <dgm:prSet/>
      <dgm:spPr/>
      <dgm:t>
        <a:bodyPr/>
        <a:lstStyle/>
        <a:p>
          <a:endParaRPr lang="en-NZ" sz="1600"/>
        </a:p>
      </dgm:t>
    </dgm:pt>
    <dgm:pt modelId="{A1D968A4-5431-47AC-96DD-09C1D72A02F9}">
      <dgm:prSet phldrT="[Text]" custT="1"/>
      <dgm:spPr/>
      <dgm:t>
        <a:bodyPr/>
        <a:lstStyle/>
        <a:p>
          <a:r>
            <a:rPr lang="en-NZ" sz="1600"/>
            <a:t>Phase out non-ULEB over 20 years</a:t>
          </a:r>
        </a:p>
      </dgm:t>
    </dgm:pt>
    <dgm:pt modelId="{EC5B6B9D-009D-473A-B502-F7984C9D3931}" type="parTrans" cxnId="{5FCE4575-5A06-48FB-8D57-C413AE17303D}">
      <dgm:prSet/>
      <dgm:spPr/>
      <dgm:t>
        <a:bodyPr/>
        <a:lstStyle/>
        <a:p>
          <a:endParaRPr lang="en-NZ" sz="1600"/>
        </a:p>
      </dgm:t>
    </dgm:pt>
    <dgm:pt modelId="{CB3153A6-19BE-49E4-A633-EA4C3DC774FF}" type="sibTrans" cxnId="{5FCE4575-5A06-48FB-8D57-C413AE17303D}">
      <dgm:prSet/>
      <dgm:spPr/>
      <dgm:t>
        <a:bodyPr/>
        <a:lstStyle/>
        <a:p>
          <a:endParaRPr lang="en-NZ" sz="1600"/>
        </a:p>
      </dgm:t>
    </dgm:pt>
    <dgm:pt modelId="{22DF230D-9E97-4915-A1A2-ABCFE875BDAB}">
      <dgm:prSet phldrT="[Text]" custT="1"/>
      <dgm:spPr/>
      <dgm:t>
        <a:bodyPr/>
        <a:lstStyle/>
        <a:p>
          <a:r>
            <a:rPr lang="en-NZ" sz="1600"/>
            <a:t>Other urban areas</a:t>
          </a:r>
        </a:p>
      </dgm:t>
    </dgm:pt>
    <dgm:pt modelId="{E5252483-F8DA-4CFB-B11A-5E5DAFBDB184}" type="parTrans" cxnId="{6BAAC94A-F3A4-4125-A15B-241855FB0E01}">
      <dgm:prSet/>
      <dgm:spPr/>
      <dgm:t>
        <a:bodyPr/>
        <a:lstStyle/>
        <a:p>
          <a:endParaRPr lang="en-NZ" sz="1600"/>
        </a:p>
      </dgm:t>
    </dgm:pt>
    <dgm:pt modelId="{823A975A-EDA4-419B-B185-E007EDE86B30}" type="sibTrans" cxnId="{6BAAC94A-F3A4-4125-A15B-241855FB0E01}">
      <dgm:prSet/>
      <dgm:spPr/>
      <dgm:t>
        <a:bodyPr/>
        <a:lstStyle/>
        <a:p>
          <a:endParaRPr lang="en-NZ" sz="1600"/>
        </a:p>
      </dgm:t>
    </dgm:pt>
    <dgm:pt modelId="{69D4E922-A242-40AE-B959-FC046FD07611}">
      <dgm:prSet phldrT="[Text]" custT="1"/>
      <dgm:spPr/>
      <dgm:t>
        <a:bodyPr/>
        <a:lstStyle/>
        <a:p>
          <a:r>
            <a:rPr lang="en-NZ" sz="1600"/>
            <a:t>Outdoor burning controls</a:t>
          </a:r>
        </a:p>
      </dgm:t>
    </dgm:pt>
    <dgm:pt modelId="{99A018CC-4DF5-433E-AC13-F070733E2A17}" type="parTrans" cxnId="{09E29FF8-368C-49D4-84E7-747E527477F4}">
      <dgm:prSet/>
      <dgm:spPr/>
      <dgm:t>
        <a:bodyPr/>
        <a:lstStyle/>
        <a:p>
          <a:endParaRPr lang="en-NZ" sz="1600"/>
        </a:p>
      </dgm:t>
    </dgm:pt>
    <dgm:pt modelId="{0239AFE0-EFD5-4B77-AF4B-727519560AA7}" type="sibTrans" cxnId="{09E29FF8-368C-49D4-84E7-747E527477F4}">
      <dgm:prSet/>
      <dgm:spPr/>
      <dgm:t>
        <a:bodyPr/>
        <a:lstStyle/>
        <a:p>
          <a:endParaRPr lang="en-NZ" sz="1600"/>
        </a:p>
      </dgm:t>
    </dgm:pt>
    <dgm:pt modelId="{1D9246AF-BE39-40C9-9672-CC63340F8D67}">
      <dgm:prSet phldrT="[Text]" custT="1"/>
      <dgm:spPr/>
      <dgm:t>
        <a:bodyPr/>
        <a:lstStyle/>
        <a:p>
          <a:r>
            <a:rPr lang="en-NZ" sz="1600"/>
            <a:t>Behaviour change programme</a:t>
          </a:r>
        </a:p>
      </dgm:t>
    </dgm:pt>
    <dgm:pt modelId="{C53AA84F-1807-4C4C-A495-D100E1F50BAD}" type="parTrans" cxnId="{B40F1F9F-C825-41E4-A6CC-B54F355C2262}">
      <dgm:prSet/>
      <dgm:spPr/>
      <dgm:t>
        <a:bodyPr/>
        <a:lstStyle/>
        <a:p>
          <a:endParaRPr lang="en-NZ" sz="1600"/>
        </a:p>
      </dgm:t>
    </dgm:pt>
    <dgm:pt modelId="{FB5A6963-4D2A-475B-9A47-6250CB6C1952}" type="sibTrans" cxnId="{B40F1F9F-C825-41E4-A6CC-B54F355C2262}">
      <dgm:prSet/>
      <dgm:spPr/>
      <dgm:t>
        <a:bodyPr/>
        <a:lstStyle/>
        <a:p>
          <a:endParaRPr lang="en-NZ" sz="1600"/>
        </a:p>
      </dgm:t>
    </dgm:pt>
    <dgm:pt modelId="{CEFA8637-B91B-4FC5-9B52-191A3E1848C0}">
      <dgm:prSet custT="1"/>
      <dgm:spPr/>
      <dgm:t>
        <a:bodyPr/>
        <a:lstStyle/>
        <a:p>
          <a:r>
            <a:rPr lang="en-NZ" sz="1600"/>
            <a:t>Financial assistance</a:t>
          </a:r>
        </a:p>
      </dgm:t>
    </dgm:pt>
    <dgm:pt modelId="{7B2DD5AE-C0CF-451E-A386-7AD99B724865}" type="parTrans" cxnId="{6210765E-68F1-4B7D-BA15-BB042F7DF8DA}">
      <dgm:prSet/>
      <dgm:spPr/>
      <dgm:t>
        <a:bodyPr/>
        <a:lstStyle/>
        <a:p>
          <a:endParaRPr lang="en-NZ" sz="1600"/>
        </a:p>
      </dgm:t>
    </dgm:pt>
    <dgm:pt modelId="{CC7CA4C7-0B98-4C04-A4BE-0E6609ACCF5C}" type="sibTrans" cxnId="{6210765E-68F1-4B7D-BA15-BB042F7DF8DA}">
      <dgm:prSet/>
      <dgm:spPr/>
      <dgm:t>
        <a:bodyPr/>
        <a:lstStyle/>
        <a:p>
          <a:endParaRPr lang="en-NZ" sz="1600"/>
        </a:p>
      </dgm:t>
    </dgm:pt>
    <dgm:pt modelId="{49AAD286-1D34-4D66-8BE8-0A40AC9C5E06}">
      <dgm:prSet phldrT="[Text]" custT="1"/>
      <dgm:spPr/>
      <dgm:t>
        <a:bodyPr/>
        <a:lstStyle/>
        <a:p>
          <a:r>
            <a:rPr lang="en-NZ" sz="1600"/>
            <a:t>Only ULEB for new installs</a:t>
          </a:r>
        </a:p>
      </dgm:t>
    </dgm:pt>
    <dgm:pt modelId="{775753CE-A2B4-4247-9C31-EFA1933603AB}" type="parTrans" cxnId="{9D14278B-62EA-44EF-A5ED-0345B050DD0A}">
      <dgm:prSet/>
      <dgm:spPr/>
      <dgm:t>
        <a:bodyPr/>
        <a:lstStyle/>
        <a:p>
          <a:endParaRPr lang="en-NZ" sz="1600"/>
        </a:p>
      </dgm:t>
    </dgm:pt>
    <dgm:pt modelId="{847B332A-CBAD-4472-9C29-56F7717AF450}" type="sibTrans" cxnId="{9D14278B-62EA-44EF-A5ED-0345B050DD0A}">
      <dgm:prSet/>
      <dgm:spPr/>
      <dgm:t>
        <a:bodyPr/>
        <a:lstStyle/>
        <a:p>
          <a:endParaRPr lang="en-NZ" sz="1600"/>
        </a:p>
      </dgm:t>
    </dgm:pt>
    <dgm:pt modelId="{A6DF8B78-9A8E-4CDD-83BE-545A682ABB23}">
      <dgm:prSet phldrT="[Text]" custT="1"/>
      <dgm:spPr/>
      <dgm:t>
        <a:bodyPr/>
        <a:lstStyle/>
        <a:p>
          <a:r>
            <a:rPr lang="en-NZ" sz="1600"/>
            <a:t>Financial assistance</a:t>
          </a:r>
        </a:p>
      </dgm:t>
    </dgm:pt>
    <dgm:pt modelId="{B22AEDA2-B2AC-49F6-9E1D-E3FD2EBCB092}" type="parTrans" cxnId="{A66E85B3-EC77-435E-A8BD-9F69717BC51C}">
      <dgm:prSet/>
      <dgm:spPr/>
    </dgm:pt>
    <dgm:pt modelId="{C2F98F50-EC87-4318-A330-8F2717742344}" type="sibTrans" cxnId="{A66E85B3-EC77-435E-A8BD-9F69717BC51C}">
      <dgm:prSet/>
      <dgm:spPr/>
    </dgm:pt>
    <dgm:pt modelId="{C6CD0967-166D-4ADB-97EF-1BAA4D1EA151}" type="pres">
      <dgm:prSet presAssocID="{CF08FF33-2038-490C-B62F-9782556FCBD3}" presName="Name0" presStyleCnt="0">
        <dgm:presLayoutVars>
          <dgm:dir/>
          <dgm:animLvl val="lvl"/>
          <dgm:resizeHandles val="exact"/>
        </dgm:presLayoutVars>
      </dgm:prSet>
      <dgm:spPr/>
    </dgm:pt>
    <dgm:pt modelId="{B7A4E840-F069-4938-8DD7-B30EEB2E7BB0}" type="pres">
      <dgm:prSet presAssocID="{DBE44CA1-0627-4C53-8C33-FBB16AFF43EF}" presName="composite" presStyleCnt="0"/>
      <dgm:spPr/>
    </dgm:pt>
    <dgm:pt modelId="{5EB4636A-A947-4070-BB66-1FECA490CF0B}" type="pres">
      <dgm:prSet presAssocID="{DBE44CA1-0627-4C53-8C33-FBB16AFF43EF}" presName="parTx" presStyleLbl="alignNode1" presStyleIdx="0" presStyleCnt="4">
        <dgm:presLayoutVars>
          <dgm:chMax val="0"/>
          <dgm:chPref val="0"/>
          <dgm:bulletEnabled val="1"/>
        </dgm:presLayoutVars>
      </dgm:prSet>
      <dgm:spPr/>
    </dgm:pt>
    <dgm:pt modelId="{25F1199F-7D71-4F60-BEE0-9F2A04F05C44}" type="pres">
      <dgm:prSet presAssocID="{DBE44CA1-0627-4C53-8C33-FBB16AFF43EF}" presName="desTx" presStyleLbl="alignAccFollowNode1" presStyleIdx="0" presStyleCnt="4">
        <dgm:presLayoutVars>
          <dgm:bulletEnabled val="1"/>
        </dgm:presLayoutVars>
      </dgm:prSet>
      <dgm:spPr/>
    </dgm:pt>
    <dgm:pt modelId="{F4F3AE0B-C060-48A6-BEC5-E2C194ABC6ED}" type="pres">
      <dgm:prSet presAssocID="{B1F5D2FE-7DA7-4457-803F-EDF0E76DFDA7}" presName="space" presStyleCnt="0"/>
      <dgm:spPr/>
    </dgm:pt>
    <dgm:pt modelId="{04484A71-4D22-41F2-8AFA-9CC6949A4380}" type="pres">
      <dgm:prSet presAssocID="{0C48B332-3876-40C3-952E-21AB0EFC12A2}" presName="composite" presStyleCnt="0"/>
      <dgm:spPr/>
    </dgm:pt>
    <dgm:pt modelId="{6316BF76-5C80-4516-BA7B-BBC1BC5C42E9}" type="pres">
      <dgm:prSet presAssocID="{0C48B332-3876-40C3-952E-21AB0EFC12A2}" presName="parTx" presStyleLbl="alignNode1" presStyleIdx="1" presStyleCnt="4">
        <dgm:presLayoutVars>
          <dgm:chMax val="0"/>
          <dgm:chPref val="0"/>
          <dgm:bulletEnabled val="1"/>
        </dgm:presLayoutVars>
      </dgm:prSet>
      <dgm:spPr/>
    </dgm:pt>
    <dgm:pt modelId="{B7F81241-72ED-4089-87BD-806CB885E687}" type="pres">
      <dgm:prSet presAssocID="{0C48B332-3876-40C3-952E-21AB0EFC12A2}" presName="desTx" presStyleLbl="alignAccFollowNode1" presStyleIdx="1" presStyleCnt="4">
        <dgm:presLayoutVars>
          <dgm:bulletEnabled val="1"/>
        </dgm:presLayoutVars>
      </dgm:prSet>
      <dgm:spPr/>
    </dgm:pt>
    <dgm:pt modelId="{AE7BDF5B-A5F4-4529-85C1-F0DD9DEBE750}" type="pres">
      <dgm:prSet presAssocID="{47D9CC43-1FE7-4DDB-A8B6-2A70207FCFC8}" presName="space" presStyleCnt="0"/>
      <dgm:spPr/>
    </dgm:pt>
    <dgm:pt modelId="{42981127-DFD7-4862-B2A4-3AFE8FA41FBC}" type="pres">
      <dgm:prSet presAssocID="{4DCCB269-C4C2-4949-8898-2CD0EE1D6FA9}" presName="composite" presStyleCnt="0"/>
      <dgm:spPr/>
    </dgm:pt>
    <dgm:pt modelId="{F16C38B0-1657-4F55-9966-E356383D2F1A}" type="pres">
      <dgm:prSet presAssocID="{4DCCB269-C4C2-4949-8898-2CD0EE1D6FA9}" presName="parTx" presStyleLbl="alignNode1" presStyleIdx="2" presStyleCnt="4">
        <dgm:presLayoutVars>
          <dgm:chMax val="0"/>
          <dgm:chPref val="0"/>
          <dgm:bulletEnabled val="1"/>
        </dgm:presLayoutVars>
      </dgm:prSet>
      <dgm:spPr/>
    </dgm:pt>
    <dgm:pt modelId="{2A23B31D-72E0-4911-9988-3AFA812C1C92}" type="pres">
      <dgm:prSet presAssocID="{4DCCB269-C4C2-4949-8898-2CD0EE1D6FA9}" presName="desTx" presStyleLbl="alignAccFollowNode1" presStyleIdx="2" presStyleCnt="4">
        <dgm:presLayoutVars>
          <dgm:bulletEnabled val="1"/>
        </dgm:presLayoutVars>
      </dgm:prSet>
      <dgm:spPr/>
    </dgm:pt>
    <dgm:pt modelId="{0F77788D-3CD4-47C3-8C13-351C38FC33B7}" type="pres">
      <dgm:prSet presAssocID="{763AD81A-C3D6-4F47-BB4B-4D0915059020}" presName="space" presStyleCnt="0"/>
      <dgm:spPr/>
    </dgm:pt>
    <dgm:pt modelId="{2C57B545-1A3F-4E0E-9136-20DA98149ABA}" type="pres">
      <dgm:prSet presAssocID="{22DF230D-9E97-4915-A1A2-ABCFE875BDAB}" presName="composite" presStyleCnt="0"/>
      <dgm:spPr/>
    </dgm:pt>
    <dgm:pt modelId="{9EE86D7A-D6DD-4C98-8DEA-CEB345FA3196}" type="pres">
      <dgm:prSet presAssocID="{22DF230D-9E97-4915-A1A2-ABCFE875BDAB}" presName="parTx" presStyleLbl="alignNode1" presStyleIdx="3" presStyleCnt="4">
        <dgm:presLayoutVars>
          <dgm:chMax val="0"/>
          <dgm:chPref val="0"/>
          <dgm:bulletEnabled val="1"/>
        </dgm:presLayoutVars>
      </dgm:prSet>
      <dgm:spPr/>
    </dgm:pt>
    <dgm:pt modelId="{CF442910-DBB8-41AA-BD21-E69E7701BD67}" type="pres">
      <dgm:prSet presAssocID="{22DF230D-9E97-4915-A1A2-ABCFE875BDAB}" presName="desTx" presStyleLbl="alignAccFollowNode1" presStyleIdx="3" presStyleCnt="4">
        <dgm:presLayoutVars>
          <dgm:bulletEnabled val="1"/>
        </dgm:presLayoutVars>
      </dgm:prSet>
      <dgm:spPr/>
    </dgm:pt>
  </dgm:ptLst>
  <dgm:cxnLst>
    <dgm:cxn modelId="{871FEF13-FE70-42ED-AF75-20FFD4574E41}" srcId="{CF08FF33-2038-490C-B62F-9782556FCBD3}" destId="{DBE44CA1-0627-4C53-8C33-FBB16AFF43EF}" srcOrd="0" destOrd="0" parTransId="{48F1A193-47F4-4436-AF45-4A779DB1FF7E}" sibTransId="{B1F5D2FE-7DA7-4457-803F-EDF0E76DFDA7}"/>
    <dgm:cxn modelId="{AED4C832-645F-4921-B6C7-7A873B260797}" type="presOf" srcId="{A6DF8B78-9A8E-4CDD-83BE-545A682ABB23}" destId="{25F1199F-7D71-4F60-BEE0-9F2A04F05C44}" srcOrd="0" destOrd="1" presId="urn:microsoft.com/office/officeart/2005/8/layout/hList1"/>
    <dgm:cxn modelId="{17E69F34-F507-47F3-BF58-8B66E4A0B0C2}" type="presOf" srcId="{49AAD286-1D34-4D66-8BE8-0A40AC9C5E06}" destId="{CF442910-DBB8-41AA-BD21-E69E7701BD67}" srcOrd="0" destOrd="0" presId="urn:microsoft.com/office/officeart/2005/8/layout/hList1"/>
    <dgm:cxn modelId="{1A741A39-5097-49D2-AD6A-CEEBE08EE093}" type="presOf" srcId="{CEFA8637-B91B-4FC5-9B52-191A3E1848C0}" destId="{2A23B31D-72E0-4911-9988-3AFA812C1C92}" srcOrd="0" destOrd="1" presId="urn:microsoft.com/office/officeart/2005/8/layout/hList1"/>
    <dgm:cxn modelId="{6210765E-68F1-4B7D-BA15-BB042F7DF8DA}" srcId="{4DCCB269-C4C2-4949-8898-2CD0EE1D6FA9}" destId="{CEFA8637-B91B-4FC5-9B52-191A3E1848C0}" srcOrd="1" destOrd="0" parTransId="{7B2DD5AE-C0CF-451E-A386-7AD99B724865}" sibTransId="{CC7CA4C7-0B98-4C04-A4BE-0E6609ACCF5C}"/>
    <dgm:cxn modelId="{6BAAC94A-F3A4-4125-A15B-241855FB0E01}" srcId="{CF08FF33-2038-490C-B62F-9782556FCBD3}" destId="{22DF230D-9E97-4915-A1A2-ABCFE875BDAB}" srcOrd="3" destOrd="0" parTransId="{E5252483-F8DA-4CFB-B11A-5E5DAFBDB184}" sibTransId="{823A975A-EDA4-419B-B185-E007EDE86B30}"/>
    <dgm:cxn modelId="{2B4CE16E-8D95-427C-80AC-784EEB386981}" type="presOf" srcId="{0C48B332-3876-40C3-952E-21AB0EFC12A2}" destId="{6316BF76-5C80-4516-BA7B-BBC1BC5C42E9}" srcOrd="0" destOrd="0" presId="urn:microsoft.com/office/officeart/2005/8/layout/hList1"/>
    <dgm:cxn modelId="{CCCF0550-378E-4FAE-8A85-0E13E6867E0F}" type="presOf" srcId="{CF08FF33-2038-490C-B62F-9782556FCBD3}" destId="{C6CD0967-166D-4ADB-97EF-1BAA4D1EA151}" srcOrd="0" destOrd="0" presId="urn:microsoft.com/office/officeart/2005/8/layout/hList1"/>
    <dgm:cxn modelId="{543FC973-F269-4D74-A436-84E3490746C7}" srcId="{0C48B332-3876-40C3-952E-21AB0EFC12A2}" destId="{D0682DD7-9BE7-4C7B-8C76-17DBD13BD094}" srcOrd="1" destOrd="0" parTransId="{6FD8AE5D-C425-4282-973D-12E47150A578}" sibTransId="{81242983-FB53-4906-A3BC-F7DF2E0096BE}"/>
    <dgm:cxn modelId="{5FCE4575-5A06-48FB-8D57-C413AE17303D}" srcId="{4DCCB269-C4C2-4949-8898-2CD0EE1D6FA9}" destId="{A1D968A4-5431-47AC-96DD-09C1D72A02F9}" srcOrd="0" destOrd="0" parTransId="{EC5B6B9D-009D-473A-B502-F7984C9D3931}" sibTransId="{CB3153A6-19BE-49E4-A633-EA4C3DC774FF}"/>
    <dgm:cxn modelId="{563B0F76-586C-462C-9F4D-B6F160C623C4}" type="presOf" srcId="{A1D968A4-5431-47AC-96DD-09C1D72A02F9}" destId="{2A23B31D-72E0-4911-9988-3AFA812C1C92}" srcOrd="0" destOrd="0" presId="urn:microsoft.com/office/officeart/2005/8/layout/hList1"/>
    <dgm:cxn modelId="{C4573B76-C982-49FE-AA1F-F9E2AF2A5BFE}" srcId="{0C48B332-3876-40C3-952E-21AB0EFC12A2}" destId="{AEFAFE25-B530-4C8A-B627-EAE817427E9C}" srcOrd="0" destOrd="0" parTransId="{D595AF73-6F16-4327-8A40-6CB319B0E133}" sibTransId="{17DAFF3A-73BA-43AE-9C91-790E5E6BA342}"/>
    <dgm:cxn modelId="{E0A1BF79-721A-4FF1-988A-B8EAB25DA688}" type="presOf" srcId="{1D9246AF-BE39-40C9-9672-CC63340F8D67}" destId="{B7F81241-72ED-4089-87BD-806CB885E687}" srcOrd="0" destOrd="3" presId="urn:microsoft.com/office/officeart/2005/8/layout/hList1"/>
    <dgm:cxn modelId="{9D14278B-62EA-44EF-A5ED-0345B050DD0A}" srcId="{22DF230D-9E97-4915-A1A2-ABCFE875BDAB}" destId="{49AAD286-1D34-4D66-8BE8-0A40AC9C5E06}" srcOrd="0" destOrd="0" parTransId="{775753CE-A2B4-4247-9C31-EFA1933603AB}" sibTransId="{847B332A-CBAD-4472-9C29-56F7717AF450}"/>
    <dgm:cxn modelId="{B40F1F9F-C825-41E4-A6CC-B54F355C2262}" srcId="{0C48B332-3876-40C3-952E-21AB0EFC12A2}" destId="{1D9246AF-BE39-40C9-9672-CC63340F8D67}" srcOrd="3" destOrd="0" parTransId="{C53AA84F-1807-4C4C-A495-D100E1F50BAD}" sibTransId="{FB5A6963-4D2A-475B-9A47-6250CB6C1952}"/>
    <dgm:cxn modelId="{2BC173A5-D0A7-4C1C-B93A-6FE265B135B2}" type="presOf" srcId="{22DF230D-9E97-4915-A1A2-ABCFE875BDAB}" destId="{9EE86D7A-D6DD-4C98-8DEA-CEB345FA3196}" srcOrd="0" destOrd="0" presId="urn:microsoft.com/office/officeart/2005/8/layout/hList1"/>
    <dgm:cxn modelId="{EBA392AB-B4C5-48E3-BF55-65DF0B4CCC0B}" type="presOf" srcId="{AEFAFE25-B530-4C8A-B627-EAE817427E9C}" destId="{B7F81241-72ED-4089-87BD-806CB885E687}" srcOrd="0" destOrd="0" presId="urn:microsoft.com/office/officeart/2005/8/layout/hList1"/>
    <dgm:cxn modelId="{A66E85B3-EC77-435E-A8BD-9F69717BC51C}" srcId="{DBE44CA1-0627-4C53-8C33-FBB16AFF43EF}" destId="{A6DF8B78-9A8E-4CDD-83BE-545A682ABB23}" srcOrd="1" destOrd="0" parTransId="{B22AEDA2-B2AC-49F6-9E1D-E3FD2EBCB092}" sibTransId="{C2F98F50-EC87-4318-A330-8F2717742344}"/>
    <dgm:cxn modelId="{1A6446C2-DDFB-4264-9F8C-B7CA4896312A}" srcId="{DBE44CA1-0627-4C53-8C33-FBB16AFF43EF}" destId="{05618CD6-9C85-41E1-A669-B94D4325AEFE}" srcOrd="0" destOrd="0" parTransId="{EC89F64E-FEFE-407C-9C4C-C661D712A9BF}" sibTransId="{9B9D0CB3-5906-4D24-8BBB-A3BAE34136D0}"/>
    <dgm:cxn modelId="{77BC8DCA-55C7-4D2D-AF3C-A63C910F4367}" type="presOf" srcId="{05618CD6-9C85-41E1-A669-B94D4325AEFE}" destId="{25F1199F-7D71-4F60-BEE0-9F2A04F05C44}" srcOrd="0" destOrd="0" presId="urn:microsoft.com/office/officeart/2005/8/layout/hList1"/>
    <dgm:cxn modelId="{8AFE53CE-548D-4EBE-B2FB-24C5D53B49DE}" srcId="{CF08FF33-2038-490C-B62F-9782556FCBD3}" destId="{4DCCB269-C4C2-4949-8898-2CD0EE1D6FA9}" srcOrd="2" destOrd="0" parTransId="{255943F4-33B8-4247-A909-7A14B66E2B18}" sibTransId="{763AD81A-C3D6-4F47-BB4B-4D0915059020}"/>
    <dgm:cxn modelId="{D98844D0-5089-408C-A7E8-5729FC467175}" srcId="{CF08FF33-2038-490C-B62F-9782556FCBD3}" destId="{0C48B332-3876-40C3-952E-21AB0EFC12A2}" srcOrd="1" destOrd="0" parTransId="{A6752A4B-585F-4794-A78D-2AD9ACBDA921}" sibTransId="{47D9CC43-1FE7-4DDB-A8B6-2A70207FCFC8}"/>
    <dgm:cxn modelId="{2B0DEBD7-6A0A-4001-A437-AE1D484715AB}" type="presOf" srcId="{D0682DD7-9BE7-4C7B-8C76-17DBD13BD094}" destId="{B7F81241-72ED-4089-87BD-806CB885E687}" srcOrd="0" destOrd="1" presId="urn:microsoft.com/office/officeart/2005/8/layout/hList1"/>
    <dgm:cxn modelId="{7A70DFE3-978D-4D6F-8DE3-BB4828A5A3C7}" type="presOf" srcId="{DBE44CA1-0627-4C53-8C33-FBB16AFF43EF}" destId="{5EB4636A-A947-4070-BB66-1FECA490CF0B}" srcOrd="0" destOrd="0" presId="urn:microsoft.com/office/officeart/2005/8/layout/hList1"/>
    <dgm:cxn modelId="{6212E1E9-446D-42F2-8BC5-C2F6687E7497}" type="presOf" srcId="{69D4E922-A242-40AE-B959-FC046FD07611}" destId="{B7F81241-72ED-4089-87BD-806CB885E687}" srcOrd="0" destOrd="2" presId="urn:microsoft.com/office/officeart/2005/8/layout/hList1"/>
    <dgm:cxn modelId="{03136CF1-669A-4A42-9B39-99D1AD4792CE}" type="presOf" srcId="{4DCCB269-C4C2-4949-8898-2CD0EE1D6FA9}" destId="{F16C38B0-1657-4F55-9966-E356383D2F1A}" srcOrd="0" destOrd="0" presId="urn:microsoft.com/office/officeart/2005/8/layout/hList1"/>
    <dgm:cxn modelId="{09E29FF8-368C-49D4-84E7-747E527477F4}" srcId="{0C48B332-3876-40C3-952E-21AB0EFC12A2}" destId="{69D4E922-A242-40AE-B959-FC046FD07611}" srcOrd="2" destOrd="0" parTransId="{99A018CC-4DF5-433E-AC13-F070733E2A17}" sibTransId="{0239AFE0-EFD5-4B77-AF4B-727519560AA7}"/>
    <dgm:cxn modelId="{0FAF1D50-50C1-48DF-8FC2-ADA7B6F18C82}" type="presParOf" srcId="{C6CD0967-166D-4ADB-97EF-1BAA4D1EA151}" destId="{B7A4E840-F069-4938-8DD7-B30EEB2E7BB0}" srcOrd="0" destOrd="0" presId="urn:microsoft.com/office/officeart/2005/8/layout/hList1"/>
    <dgm:cxn modelId="{652B3D85-D80B-412B-ADA9-A01EF9986632}" type="presParOf" srcId="{B7A4E840-F069-4938-8DD7-B30EEB2E7BB0}" destId="{5EB4636A-A947-4070-BB66-1FECA490CF0B}" srcOrd="0" destOrd="0" presId="urn:microsoft.com/office/officeart/2005/8/layout/hList1"/>
    <dgm:cxn modelId="{ECBF9E94-0CEE-4250-809F-4E6F4F2D22F5}" type="presParOf" srcId="{B7A4E840-F069-4938-8DD7-B30EEB2E7BB0}" destId="{25F1199F-7D71-4F60-BEE0-9F2A04F05C44}" srcOrd="1" destOrd="0" presId="urn:microsoft.com/office/officeart/2005/8/layout/hList1"/>
    <dgm:cxn modelId="{56323953-1D8F-4E66-BE02-108055EB8C39}" type="presParOf" srcId="{C6CD0967-166D-4ADB-97EF-1BAA4D1EA151}" destId="{F4F3AE0B-C060-48A6-BEC5-E2C194ABC6ED}" srcOrd="1" destOrd="0" presId="urn:microsoft.com/office/officeart/2005/8/layout/hList1"/>
    <dgm:cxn modelId="{4E08103F-CB5B-487E-8CDB-5965213D0D96}" type="presParOf" srcId="{C6CD0967-166D-4ADB-97EF-1BAA4D1EA151}" destId="{04484A71-4D22-41F2-8AFA-9CC6949A4380}" srcOrd="2" destOrd="0" presId="urn:microsoft.com/office/officeart/2005/8/layout/hList1"/>
    <dgm:cxn modelId="{649A43F4-D1B0-4859-8047-A0C1664A3A8D}" type="presParOf" srcId="{04484A71-4D22-41F2-8AFA-9CC6949A4380}" destId="{6316BF76-5C80-4516-BA7B-BBC1BC5C42E9}" srcOrd="0" destOrd="0" presId="urn:microsoft.com/office/officeart/2005/8/layout/hList1"/>
    <dgm:cxn modelId="{3505C219-75DD-4EEF-82B9-740CE557271C}" type="presParOf" srcId="{04484A71-4D22-41F2-8AFA-9CC6949A4380}" destId="{B7F81241-72ED-4089-87BD-806CB885E687}" srcOrd="1" destOrd="0" presId="urn:microsoft.com/office/officeart/2005/8/layout/hList1"/>
    <dgm:cxn modelId="{77969EBE-2DEE-4958-80A9-0692E7D37A79}" type="presParOf" srcId="{C6CD0967-166D-4ADB-97EF-1BAA4D1EA151}" destId="{AE7BDF5B-A5F4-4529-85C1-F0DD9DEBE750}" srcOrd="3" destOrd="0" presId="urn:microsoft.com/office/officeart/2005/8/layout/hList1"/>
    <dgm:cxn modelId="{86029B1E-FCAA-447B-BF61-7E16D240B2A4}" type="presParOf" srcId="{C6CD0967-166D-4ADB-97EF-1BAA4D1EA151}" destId="{42981127-DFD7-4862-B2A4-3AFE8FA41FBC}" srcOrd="4" destOrd="0" presId="urn:microsoft.com/office/officeart/2005/8/layout/hList1"/>
    <dgm:cxn modelId="{89E3E963-42AD-431F-A0BE-495BB8F45D55}" type="presParOf" srcId="{42981127-DFD7-4862-B2A4-3AFE8FA41FBC}" destId="{F16C38B0-1657-4F55-9966-E356383D2F1A}" srcOrd="0" destOrd="0" presId="urn:microsoft.com/office/officeart/2005/8/layout/hList1"/>
    <dgm:cxn modelId="{1A71713F-DBC2-4472-B50C-AED7D0478C27}" type="presParOf" srcId="{42981127-DFD7-4862-B2A4-3AFE8FA41FBC}" destId="{2A23B31D-72E0-4911-9988-3AFA812C1C92}" srcOrd="1" destOrd="0" presId="urn:microsoft.com/office/officeart/2005/8/layout/hList1"/>
    <dgm:cxn modelId="{A32322BB-25C0-4AF6-B348-A9EA7C8B58C5}" type="presParOf" srcId="{C6CD0967-166D-4ADB-97EF-1BAA4D1EA151}" destId="{0F77788D-3CD4-47C3-8C13-351C38FC33B7}" srcOrd="5" destOrd="0" presId="urn:microsoft.com/office/officeart/2005/8/layout/hList1"/>
    <dgm:cxn modelId="{81A926BF-6D46-4667-A654-A146D72D07C3}" type="presParOf" srcId="{C6CD0967-166D-4ADB-97EF-1BAA4D1EA151}" destId="{2C57B545-1A3F-4E0E-9136-20DA98149ABA}" srcOrd="6" destOrd="0" presId="urn:microsoft.com/office/officeart/2005/8/layout/hList1"/>
    <dgm:cxn modelId="{85C7FB06-609D-442C-9EB9-22DA9994FE2E}" type="presParOf" srcId="{2C57B545-1A3F-4E0E-9136-20DA98149ABA}" destId="{9EE86D7A-D6DD-4C98-8DEA-CEB345FA3196}" srcOrd="0" destOrd="0" presId="urn:microsoft.com/office/officeart/2005/8/layout/hList1"/>
    <dgm:cxn modelId="{61384F56-F87D-4D87-A563-A4081B13BA53}" type="presParOf" srcId="{2C57B545-1A3F-4E0E-9136-20DA98149ABA}" destId="{CF442910-DBB8-41AA-BD21-E69E7701BD6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E3AA4E-EE71-4BF4-B140-D5C822463B05}" type="doc">
      <dgm:prSet loTypeId="urn:microsoft.com/office/officeart/2017/3/layout/DropPinTimeline" loCatId="process" qsTypeId="urn:microsoft.com/office/officeart/2005/8/quickstyle/simple1" qsCatId="simple" csTypeId="urn:microsoft.com/office/officeart/2005/8/colors/accent1_2" csCatId="accent1" phldr="1"/>
      <dgm:spPr/>
      <dgm:t>
        <a:bodyPr/>
        <a:lstStyle/>
        <a:p>
          <a:endParaRPr lang="en-US"/>
        </a:p>
      </dgm:t>
    </dgm:pt>
    <dgm:pt modelId="{0E56DB22-51E1-4A6F-8CEA-E2C4CD7046A7}">
      <dgm:prSet custT="1"/>
      <dgm:spPr/>
      <dgm:t>
        <a:bodyPr/>
        <a:lstStyle/>
        <a:p>
          <a:pPr>
            <a:defRPr b="1"/>
          </a:pPr>
          <a:r>
            <a:rPr lang="en-US" sz="1200"/>
            <a:t>5 March ‘25</a:t>
          </a:r>
          <a:endParaRPr lang="en-NZ" sz="1200"/>
        </a:p>
      </dgm:t>
    </dgm:pt>
    <dgm:pt modelId="{317ED60A-0129-4953-9DFE-B8CCC37AAA6D}" type="parTrans" cxnId="{0EF4507B-1AAF-41BD-9D53-33D32AB9129D}">
      <dgm:prSet/>
      <dgm:spPr/>
      <dgm:t>
        <a:bodyPr/>
        <a:lstStyle/>
        <a:p>
          <a:endParaRPr lang="en-NZ" sz="1200"/>
        </a:p>
      </dgm:t>
    </dgm:pt>
    <dgm:pt modelId="{99853DCE-DEAA-495F-90DD-52AEA519363B}" type="sibTrans" cxnId="{0EF4507B-1AAF-41BD-9D53-33D32AB9129D}">
      <dgm:prSet/>
      <dgm:spPr/>
      <dgm:t>
        <a:bodyPr/>
        <a:lstStyle/>
        <a:p>
          <a:endParaRPr lang="en-NZ" sz="1200"/>
        </a:p>
      </dgm:t>
    </dgm:pt>
    <dgm:pt modelId="{E877C267-D320-4119-9073-92AC79C77E8E}">
      <dgm:prSet custT="1"/>
      <dgm:spPr/>
      <dgm:t>
        <a:bodyPr/>
        <a:lstStyle/>
        <a:p>
          <a:r>
            <a:rPr lang="en-US" sz="1100" err="1"/>
            <a:t>Councillor</a:t>
          </a:r>
          <a:r>
            <a:rPr lang="en-US" sz="1100"/>
            <a:t> Reference Group</a:t>
          </a:r>
          <a:endParaRPr lang="en-NZ" sz="1100"/>
        </a:p>
      </dgm:t>
    </dgm:pt>
    <dgm:pt modelId="{97FAE08F-7301-46AB-8B77-EBBD2EC633CD}" type="parTrans" cxnId="{60760522-CF39-42C9-93CC-EF230F5FE836}">
      <dgm:prSet/>
      <dgm:spPr/>
      <dgm:t>
        <a:bodyPr/>
        <a:lstStyle/>
        <a:p>
          <a:endParaRPr lang="en-NZ" sz="1200"/>
        </a:p>
      </dgm:t>
    </dgm:pt>
    <dgm:pt modelId="{544F4327-4348-4CE6-8925-97C8BEB08C75}" type="sibTrans" cxnId="{60760522-CF39-42C9-93CC-EF230F5FE836}">
      <dgm:prSet/>
      <dgm:spPr/>
      <dgm:t>
        <a:bodyPr/>
        <a:lstStyle/>
        <a:p>
          <a:endParaRPr lang="en-NZ" sz="1200"/>
        </a:p>
      </dgm:t>
    </dgm:pt>
    <dgm:pt modelId="{73BCE1AC-F6E2-48F8-ABF7-3935305DA240}">
      <dgm:prSet custT="1"/>
      <dgm:spPr/>
      <dgm:t>
        <a:bodyPr/>
        <a:lstStyle/>
        <a:p>
          <a:pPr>
            <a:defRPr b="1"/>
          </a:pPr>
          <a:r>
            <a:rPr lang="en-US" sz="1200"/>
            <a:t>19 March ’25</a:t>
          </a:r>
          <a:endParaRPr lang="en-NZ" sz="1200"/>
        </a:p>
      </dgm:t>
    </dgm:pt>
    <dgm:pt modelId="{A3B9A8AA-7833-4B22-AF82-97493FDA9A48}" type="parTrans" cxnId="{F1165A25-C8D5-4EB7-A5DC-32863B79E8E9}">
      <dgm:prSet/>
      <dgm:spPr/>
      <dgm:t>
        <a:bodyPr/>
        <a:lstStyle/>
        <a:p>
          <a:endParaRPr lang="en-NZ" sz="1200"/>
        </a:p>
      </dgm:t>
    </dgm:pt>
    <dgm:pt modelId="{A0DE0DB7-A3B0-4937-A348-72556A872C44}" type="sibTrans" cxnId="{F1165A25-C8D5-4EB7-A5DC-32863B79E8E9}">
      <dgm:prSet/>
      <dgm:spPr/>
      <dgm:t>
        <a:bodyPr/>
        <a:lstStyle/>
        <a:p>
          <a:endParaRPr lang="en-NZ" sz="1200"/>
        </a:p>
      </dgm:t>
    </dgm:pt>
    <dgm:pt modelId="{6D62E8F9-F8E1-40C4-A613-16105C4E9BFF}">
      <dgm:prSet custT="1"/>
      <dgm:spPr/>
      <dgm:t>
        <a:bodyPr/>
        <a:lstStyle/>
        <a:p>
          <a:r>
            <a:rPr lang="en-US" sz="1100" b="1"/>
            <a:t>Council Meeting:</a:t>
          </a:r>
          <a:r>
            <a:rPr lang="en-US" sz="1100"/>
            <a:t> seek decision on level of ambition</a:t>
          </a:r>
          <a:endParaRPr lang="en-NZ" sz="1100"/>
        </a:p>
      </dgm:t>
    </dgm:pt>
    <dgm:pt modelId="{C0E6B37A-C3A2-453E-896F-86347C3CF724}" type="parTrans" cxnId="{51ABA6F2-9D04-4C4C-8727-1A97340CEFD6}">
      <dgm:prSet/>
      <dgm:spPr/>
      <dgm:t>
        <a:bodyPr/>
        <a:lstStyle/>
        <a:p>
          <a:endParaRPr lang="en-NZ" sz="1200"/>
        </a:p>
      </dgm:t>
    </dgm:pt>
    <dgm:pt modelId="{931BE244-D177-4008-B8CD-28D8C87407A9}" type="sibTrans" cxnId="{51ABA6F2-9D04-4C4C-8727-1A97340CEFD6}">
      <dgm:prSet/>
      <dgm:spPr/>
      <dgm:t>
        <a:bodyPr/>
        <a:lstStyle/>
        <a:p>
          <a:endParaRPr lang="en-NZ" sz="1200"/>
        </a:p>
      </dgm:t>
    </dgm:pt>
    <dgm:pt modelId="{16A0A793-E70D-4C69-95E6-1BB647481B9E}">
      <dgm:prSet custT="1"/>
      <dgm:spPr/>
      <dgm:t>
        <a:bodyPr/>
        <a:lstStyle/>
        <a:p>
          <a:pPr>
            <a:defRPr b="1"/>
          </a:pPr>
          <a:r>
            <a:rPr lang="en-US" sz="1200"/>
            <a:t>Aug ’25</a:t>
          </a:r>
          <a:endParaRPr lang="en-NZ" sz="1200"/>
        </a:p>
      </dgm:t>
    </dgm:pt>
    <dgm:pt modelId="{3531A258-133B-41FD-B512-67E41D227D92}" type="parTrans" cxnId="{6D8FA9C0-0DF8-472E-AA62-4D38FEE426BE}">
      <dgm:prSet/>
      <dgm:spPr/>
      <dgm:t>
        <a:bodyPr/>
        <a:lstStyle/>
        <a:p>
          <a:endParaRPr lang="en-NZ" sz="1200"/>
        </a:p>
      </dgm:t>
    </dgm:pt>
    <dgm:pt modelId="{F8CBE059-6623-4253-8CEF-B8D5B9E59F86}" type="sibTrans" cxnId="{6D8FA9C0-0DF8-472E-AA62-4D38FEE426BE}">
      <dgm:prSet/>
      <dgm:spPr/>
      <dgm:t>
        <a:bodyPr/>
        <a:lstStyle/>
        <a:p>
          <a:endParaRPr lang="en-NZ" sz="1200"/>
        </a:p>
      </dgm:t>
    </dgm:pt>
    <dgm:pt modelId="{6E1D2B91-BB34-46EB-9F64-09B39EB85342}">
      <dgm:prSet custT="1"/>
      <dgm:spPr/>
      <dgm:t>
        <a:bodyPr/>
        <a:lstStyle/>
        <a:p>
          <a:r>
            <a:rPr lang="en-US" sz="1100" b="1"/>
            <a:t>Council Meeting: </a:t>
          </a:r>
          <a:r>
            <a:rPr lang="en-US" sz="1100"/>
            <a:t>endorsement of draft Strategy &amp; proposed Plan </a:t>
          </a:r>
          <a:endParaRPr lang="en-NZ" sz="1100"/>
        </a:p>
      </dgm:t>
    </dgm:pt>
    <dgm:pt modelId="{24AECE9B-56C4-4539-A672-F39B5768F04C}" type="parTrans" cxnId="{901DB7B9-B098-44A8-A6AB-C5A710CEBF64}">
      <dgm:prSet/>
      <dgm:spPr/>
      <dgm:t>
        <a:bodyPr/>
        <a:lstStyle/>
        <a:p>
          <a:endParaRPr lang="en-NZ" sz="1200"/>
        </a:p>
      </dgm:t>
    </dgm:pt>
    <dgm:pt modelId="{81BF70AF-222C-4B95-9EFF-F00BAA1DBA1D}" type="sibTrans" cxnId="{901DB7B9-B098-44A8-A6AB-C5A710CEBF64}">
      <dgm:prSet/>
      <dgm:spPr/>
      <dgm:t>
        <a:bodyPr/>
        <a:lstStyle/>
        <a:p>
          <a:endParaRPr lang="en-NZ" sz="1200"/>
        </a:p>
      </dgm:t>
    </dgm:pt>
    <dgm:pt modelId="{1E34B346-DFD0-45F4-B5A6-4CA8F639BDF3}">
      <dgm:prSet custT="1"/>
      <dgm:spPr/>
      <dgm:t>
        <a:bodyPr/>
        <a:lstStyle/>
        <a:p>
          <a:pPr>
            <a:defRPr b="1"/>
          </a:pPr>
          <a:r>
            <a:rPr lang="en-US" sz="1200"/>
            <a:t>Aug/Sept ’25</a:t>
          </a:r>
          <a:endParaRPr lang="en-NZ" sz="1200"/>
        </a:p>
      </dgm:t>
    </dgm:pt>
    <dgm:pt modelId="{BFA41F8D-F1A7-4B64-B7E4-9945E98C0ED6}" type="parTrans" cxnId="{65BC68E9-85F0-42A2-B267-2F3ED9988B36}">
      <dgm:prSet/>
      <dgm:spPr/>
      <dgm:t>
        <a:bodyPr/>
        <a:lstStyle/>
        <a:p>
          <a:endParaRPr lang="en-NZ" sz="1200"/>
        </a:p>
      </dgm:t>
    </dgm:pt>
    <dgm:pt modelId="{8B103775-EA43-42FE-A566-587F9971C28F}" type="sibTrans" cxnId="{65BC68E9-85F0-42A2-B267-2F3ED9988B36}">
      <dgm:prSet/>
      <dgm:spPr/>
      <dgm:t>
        <a:bodyPr/>
        <a:lstStyle/>
        <a:p>
          <a:endParaRPr lang="en-NZ" sz="1200"/>
        </a:p>
      </dgm:t>
    </dgm:pt>
    <dgm:pt modelId="{314B2E30-8A7B-47DF-BD9B-22FF845DDA8D}">
      <dgm:prSet custT="1"/>
      <dgm:spPr/>
      <dgm:t>
        <a:bodyPr/>
        <a:lstStyle/>
        <a:p>
          <a:r>
            <a:rPr lang="en-US" sz="1000" b="1"/>
            <a:t>Public engagement </a:t>
          </a:r>
          <a:r>
            <a:rPr lang="en-US" sz="1000"/>
            <a:t>draft Strategy</a:t>
          </a:r>
        </a:p>
        <a:p>
          <a:r>
            <a:rPr lang="en-US" sz="1000" b="1"/>
            <a:t>Public Notification </a:t>
          </a:r>
          <a:r>
            <a:rPr lang="en-US" sz="1000"/>
            <a:t>of proposed Plan</a:t>
          </a:r>
          <a:endParaRPr lang="en-NZ" sz="1000"/>
        </a:p>
      </dgm:t>
    </dgm:pt>
    <dgm:pt modelId="{422F8C9B-3480-436C-B7D6-CA68450B5E79}" type="parTrans" cxnId="{2B89B514-9898-40AC-83CD-BA1E9F57AB6D}">
      <dgm:prSet/>
      <dgm:spPr/>
      <dgm:t>
        <a:bodyPr/>
        <a:lstStyle/>
        <a:p>
          <a:endParaRPr lang="en-NZ" sz="1200"/>
        </a:p>
      </dgm:t>
    </dgm:pt>
    <dgm:pt modelId="{B6B6E80A-01F5-49BC-B318-9FB4AAFD8DD5}" type="sibTrans" cxnId="{2B89B514-9898-40AC-83CD-BA1E9F57AB6D}">
      <dgm:prSet/>
      <dgm:spPr/>
      <dgm:t>
        <a:bodyPr/>
        <a:lstStyle/>
        <a:p>
          <a:endParaRPr lang="en-NZ" sz="1200"/>
        </a:p>
      </dgm:t>
    </dgm:pt>
    <dgm:pt modelId="{B83D0BD8-E070-449C-961B-2892A447C500}">
      <dgm:prSet custT="1"/>
      <dgm:spPr/>
      <dgm:t>
        <a:bodyPr/>
        <a:lstStyle/>
        <a:p>
          <a:pPr>
            <a:defRPr b="1"/>
          </a:pPr>
          <a:r>
            <a:rPr lang="en-US" sz="1200"/>
            <a:t>Apr-Jul ’25</a:t>
          </a:r>
          <a:endParaRPr lang="en-NZ" sz="1200"/>
        </a:p>
      </dgm:t>
    </dgm:pt>
    <dgm:pt modelId="{63672AA9-4448-4278-9B57-4F1750D6940E}" type="parTrans" cxnId="{16099A53-B14A-4BE5-BFCF-9054AA25E96A}">
      <dgm:prSet/>
      <dgm:spPr/>
      <dgm:t>
        <a:bodyPr/>
        <a:lstStyle/>
        <a:p>
          <a:endParaRPr lang="en-NZ"/>
        </a:p>
      </dgm:t>
    </dgm:pt>
    <dgm:pt modelId="{7B7E637B-FA8A-4A2F-8608-9A743C532028}" type="sibTrans" cxnId="{16099A53-B14A-4BE5-BFCF-9054AA25E96A}">
      <dgm:prSet/>
      <dgm:spPr/>
      <dgm:t>
        <a:bodyPr/>
        <a:lstStyle/>
        <a:p>
          <a:endParaRPr lang="en-NZ"/>
        </a:p>
      </dgm:t>
    </dgm:pt>
    <dgm:pt modelId="{0E58CA83-9D5C-4F28-B2F6-F7554689969D}">
      <dgm:prSet custT="1"/>
      <dgm:spPr/>
      <dgm:t>
        <a:bodyPr/>
        <a:lstStyle/>
        <a:p>
          <a:r>
            <a:rPr lang="en-US" sz="1200"/>
            <a:t>Cl.3 &amp; Cl.4A consultation</a:t>
          </a:r>
          <a:endParaRPr lang="en-NZ" sz="1200"/>
        </a:p>
      </dgm:t>
    </dgm:pt>
    <dgm:pt modelId="{BD2924C4-5CCA-4BD2-8FC1-27956E195F85}" type="parTrans" cxnId="{AE0EA3D5-2E89-4EA4-B0C5-94A993B89253}">
      <dgm:prSet/>
      <dgm:spPr/>
      <dgm:t>
        <a:bodyPr/>
        <a:lstStyle/>
        <a:p>
          <a:endParaRPr lang="en-NZ"/>
        </a:p>
      </dgm:t>
    </dgm:pt>
    <dgm:pt modelId="{6FA9BC88-7D10-4F5B-B140-76F691E259F5}" type="sibTrans" cxnId="{AE0EA3D5-2E89-4EA4-B0C5-94A993B89253}">
      <dgm:prSet/>
      <dgm:spPr/>
      <dgm:t>
        <a:bodyPr/>
        <a:lstStyle/>
        <a:p>
          <a:endParaRPr lang="en-NZ"/>
        </a:p>
      </dgm:t>
    </dgm:pt>
    <dgm:pt modelId="{400BFFBB-148C-45D7-8CD5-6903C8CF06A8}">
      <dgm:prSet custT="1"/>
      <dgm:spPr/>
      <dgm:t>
        <a:bodyPr/>
        <a:lstStyle/>
        <a:p>
          <a:pPr>
            <a:defRPr b="1"/>
          </a:pPr>
          <a:r>
            <a:rPr lang="en-US" sz="1100"/>
            <a:t>Apr-Jul ’25</a:t>
          </a:r>
          <a:endParaRPr lang="en-NZ" sz="1100"/>
        </a:p>
      </dgm:t>
    </dgm:pt>
    <dgm:pt modelId="{160D7145-7AAB-4B26-8AB2-96BE1D6ACE98}" type="parTrans" cxnId="{A40D474C-C33E-4556-B04C-24FD5A2D6AF2}">
      <dgm:prSet/>
      <dgm:spPr/>
      <dgm:t>
        <a:bodyPr/>
        <a:lstStyle/>
        <a:p>
          <a:endParaRPr lang="en-NZ"/>
        </a:p>
      </dgm:t>
    </dgm:pt>
    <dgm:pt modelId="{CBEBD877-8A75-4E64-8A96-395B29F4BBD7}" type="sibTrans" cxnId="{A40D474C-C33E-4556-B04C-24FD5A2D6AF2}">
      <dgm:prSet/>
      <dgm:spPr/>
      <dgm:t>
        <a:bodyPr/>
        <a:lstStyle/>
        <a:p>
          <a:endParaRPr lang="en-NZ"/>
        </a:p>
      </dgm:t>
    </dgm:pt>
    <dgm:pt modelId="{E5C699D7-3D6C-4584-A64B-F748894FCE2A}">
      <dgm:prSet custT="1"/>
      <dgm:spPr/>
      <dgm:t>
        <a:bodyPr/>
        <a:lstStyle/>
        <a:p>
          <a:r>
            <a:rPr lang="en-US" sz="1100" err="1"/>
            <a:t>Councillor</a:t>
          </a:r>
          <a:r>
            <a:rPr lang="en-US" sz="1100"/>
            <a:t> Reference Group as needed</a:t>
          </a:r>
          <a:endParaRPr lang="en-NZ" sz="1100"/>
        </a:p>
      </dgm:t>
    </dgm:pt>
    <dgm:pt modelId="{EF2A1527-28F8-4FB9-A2DD-05DA610AAA01}" type="parTrans" cxnId="{351927F4-0CAE-4A18-B8E4-5DCAA4856FD6}">
      <dgm:prSet/>
      <dgm:spPr/>
      <dgm:t>
        <a:bodyPr/>
        <a:lstStyle/>
        <a:p>
          <a:endParaRPr lang="en-NZ"/>
        </a:p>
      </dgm:t>
    </dgm:pt>
    <dgm:pt modelId="{A9D260C7-31FE-4813-8DDC-041F762839A6}" type="sibTrans" cxnId="{351927F4-0CAE-4A18-B8E4-5DCAA4856FD6}">
      <dgm:prSet/>
      <dgm:spPr/>
      <dgm:t>
        <a:bodyPr/>
        <a:lstStyle/>
        <a:p>
          <a:endParaRPr lang="en-NZ"/>
        </a:p>
      </dgm:t>
    </dgm:pt>
    <dgm:pt modelId="{963B8228-44B2-4A30-B5FC-AF8DD4B8DCC0}">
      <dgm:prSet custT="1"/>
      <dgm:spPr/>
      <dgm:t>
        <a:bodyPr/>
        <a:lstStyle/>
        <a:p>
          <a:pPr>
            <a:defRPr b="1"/>
          </a:pPr>
          <a:r>
            <a:rPr lang="en-US" sz="1200"/>
            <a:t>June ’25</a:t>
          </a:r>
          <a:endParaRPr lang="en-NZ" sz="1200"/>
        </a:p>
      </dgm:t>
    </dgm:pt>
    <dgm:pt modelId="{6A1C3BA4-0F72-4D99-84A5-79472657A34F}" type="parTrans" cxnId="{6324E357-61C8-46A6-9699-6FEE347E4F03}">
      <dgm:prSet/>
      <dgm:spPr/>
      <dgm:t>
        <a:bodyPr/>
        <a:lstStyle/>
        <a:p>
          <a:endParaRPr lang="en-NZ"/>
        </a:p>
      </dgm:t>
    </dgm:pt>
    <dgm:pt modelId="{24B3147C-D5F7-48AF-BB7D-DB4CD2F062BE}" type="sibTrans" cxnId="{6324E357-61C8-46A6-9699-6FEE347E4F03}">
      <dgm:prSet/>
      <dgm:spPr/>
      <dgm:t>
        <a:bodyPr/>
        <a:lstStyle/>
        <a:p>
          <a:endParaRPr lang="en-NZ"/>
        </a:p>
      </dgm:t>
    </dgm:pt>
    <dgm:pt modelId="{D79A589D-1A48-4047-B70F-686CF48FB67A}">
      <dgm:prSet custT="1"/>
      <dgm:spPr/>
      <dgm:t>
        <a:bodyPr/>
        <a:lstStyle/>
        <a:p>
          <a:r>
            <a:rPr lang="en-US" sz="1100" b="1"/>
            <a:t>ESP Committee Workshop</a:t>
          </a:r>
          <a:r>
            <a:rPr lang="en-US" sz="1100"/>
            <a:t>: discuss draft provisions for Strategy and Plan</a:t>
          </a:r>
          <a:endParaRPr lang="en-NZ" sz="1100"/>
        </a:p>
      </dgm:t>
    </dgm:pt>
    <dgm:pt modelId="{D900A15B-8FD2-4555-93EC-055176B506A5}" type="parTrans" cxnId="{70B1BA51-FAEF-4643-912C-CFD49C161A31}">
      <dgm:prSet/>
      <dgm:spPr/>
      <dgm:t>
        <a:bodyPr/>
        <a:lstStyle/>
        <a:p>
          <a:endParaRPr lang="en-NZ"/>
        </a:p>
      </dgm:t>
    </dgm:pt>
    <dgm:pt modelId="{923AF579-F707-4265-8F0F-943E8D2DAD6E}" type="sibTrans" cxnId="{70B1BA51-FAEF-4643-912C-CFD49C161A31}">
      <dgm:prSet/>
      <dgm:spPr/>
      <dgm:t>
        <a:bodyPr/>
        <a:lstStyle/>
        <a:p>
          <a:endParaRPr lang="en-NZ"/>
        </a:p>
      </dgm:t>
    </dgm:pt>
    <dgm:pt modelId="{EBDC9EFF-0700-4D14-8AAF-119FBDB101C4}" type="pres">
      <dgm:prSet presAssocID="{89E3AA4E-EE71-4BF4-B140-D5C822463B05}" presName="root" presStyleCnt="0">
        <dgm:presLayoutVars>
          <dgm:chMax/>
          <dgm:chPref/>
          <dgm:animLvl val="lvl"/>
        </dgm:presLayoutVars>
      </dgm:prSet>
      <dgm:spPr/>
    </dgm:pt>
    <dgm:pt modelId="{D1DC1FD3-3613-4658-AF78-AFFA9E97B47E}" type="pres">
      <dgm:prSet presAssocID="{89E3AA4E-EE71-4BF4-B140-D5C822463B05}" presName="divider" presStyleLbl="fgAcc1" presStyleIdx="0" presStyleCnt="8"/>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D7E047F0-48AF-4FB4-B44D-E9F12CCCEDE0}" type="pres">
      <dgm:prSet presAssocID="{89E3AA4E-EE71-4BF4-B140-D5C822463B05}" presName="nodes" presStyleCnt="0">
        <dgm:presLayoutVars>
          <dgm:chMax/>
          <dgm:chPref/>
          <dgm:animLvl val="lvl"/>
        </dgm:presLayoutVars>
      </dgm:prSet>
      <dgm:spPr/>
    </dgm:pt>
    <dgm:pt modelId="{00828979-A0F7-4B49-9C49-A9EE78F174BA}" type="pres">
      <dgm:prSet presAssocID="{0E56DB22-51E1-4A6F-8CEA-E2C4CD7046A7}" presName="composite" presStyleCnt="0"/>
      <dgm:spPr/>
    </dgm:pt>
    <dgm:pt modelId="{CEE5D4E0-C81A-41C8-9F8F-4B6FE5CFC62A}" type="pres">
      <dgm:prSet presAssocID="{0E56DB22-51E1-4A6F-8CEA-E2C4CD7046A7}" presName="ConnectorPoint" presStyleLbl="lnNode1" presStyleIdx="0"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908E306C-693A-4596-81EB-04BADFD612CB}" type="pres">
      <dgm:prSet presAssocID="{0E56DB22-51E1-4A6F-8CEA-E2C4CD7046A7}" presName="DropPinPlaceHolder" presStyleCnt="0"/>
      <dgm:spPr/>
    </dgm:pt>
    <dgm:pt modelId="{96005E54-0963-4C9D-9D69-43712E261705}" type="pres">
      <dgm:prSet presAssocID="{0E56DB22-51E1-4A6F-8CEA-E2C4CD7046A7}" presName="DropPin" presStyleLbl="alignNode1" presStyleIdx="0" presStyleCnt="7"/>
      <dgm:spPr/>
    </dgm:pt>
    <dgm:pt modelId="{680F592F-8CCA-4173-8C5D-54660AA646A6}" type="pres">
      <dgm:prSet presAssocID="{0E56DB22-51E1-4A6F-8CEA-E2C4CD7046A7}" presName="Ellipse" presStyleLbl="fgAcc1" presStyleIdx="1" presStyleCnt="8"/>
      <dgm:spPr>
        <a:solidFill>
          <a:schemeClr val="lt1">
            <a:alpha val="90000"/>
            <a:hueOff val="0"/>
            <a:satOff val="0"/>
            <a:lumOff val="0"/>
            <a:alphaOff val="0"/>
          </a:schemeClr>
        </a:solidFill>
        <a:ln w="12700" cap="flat" cmpd="sng" algn="ctr">
          <a:noFill/>
          <a:prstDash val="solid"/>
          <a:miter lim="800000"/>
        </a:ln>
        <a:effectLst/>
      </dgm:spPr>
    </dgm:pt>
    <dgm:pt modelId="{761A4B2B-15D3-41CC-8FFC-A1B7A082DF77}" type="pres">
      <dgm:prSet presAssocID="{0E56DB22-51E1-4A6F-8CEA-E2C4CD7046A7}" presName="L2TextContainer" presStyleLbl="revTx" presStyleIdx="0" presStyleCnt="14">
        <dgm:presLayoutVars>
          <dgm:bulletEnabled val="1"/>
        </dgm:presLayoutVars>
      </dgm:prSet>
      <dgm:spPr/>
    </dgm:pt>
    <dgm:pt modelId="{A7F9751C-5646-4F32-AE4D-3AEAE52DDEFD}" type="pres">
      <dgm:prSet presAssocID="{0E56DB22-51E1-4A6F-8CEA-E2C4CD7046A7}" presName="L1TextContainer" presStyleLbl="revTx" presStyleIdx="1" presStyleCnt="14">
        <dgm:presLayoutVars>
          <dgm:chMax val="1"/>
          <dgm:chPref val="1"/>
          <dgm:bulletEnabled val="1"/>
        </dgm:presLayoutVars>
      </dgm:prSet>
      <dgm:spPr/>
    </dgm:pt>
    <dgm:pt modelId="{FC58BCC7-9E83-401B-9AE2-2D90406BC5A8}" type="pres">
      <dgm:prSet presAssocID="{0E56DB22-51E1-4A6F-8CEA-E2C4CD7046A7}" presName="ConnectLine" presStyleLbl="sibTrans1D1" presStyleIdx="0" presStyleCnt="7"/>
      <dgm:spPr>
        <a:noFill/>
        <a:ln w="12700" cap="flat" cmpd="sng" algn="ctr">
          <a:solidFill>
            <a:schemeClr val="accent1">
              <a:hueOff val="0"/>
              <a:satOff val="0"/>
              <a:lumOff val="0"/>
              <a:alphaOff val="0"/>
            </a:schemeClr>
          </a:solidFill>
          <a:prstDash val="dash"/>
          <a:miter lim="800000"/>
        </a:ln>
        <a:effectLst/>
      </dgm:spPr>
    </dgm:pt>
    <dgm:pt modelId="{7A6CE4C7-DB0A-4415-BB31-192A032BB2F9}" type="pres">
      <dgm:prSet presAssocID="{0E56DB22-51E1-4A6F-8CEA-E2C4CD7046A7}" presName="EmptyPlaceHolder" presStyleCnt="0"/>
      <dgm:spPr/>
    </dgm:pt>
    <dgm:pt modelId="{A9AB4FC8-5CA1-4304-8D29-FB11CE6E976B}" type="pres">
      <dgm:prSet presAssocID="{99853DCE-DEAA-495F-90DD-52AEA519363B}" presName="spaceBetweenRectangles" presStyleCnt="0"/>
      <dgm:spPr/>
    </dgm:pt>
    <dgm:pt modelId="{09FEFC24-42B0-4213-B718-325805132667}" type="pres">
      <dgm:prSet presAssocID="{73BCE1AC-F6E2-48F8-ABF7-3935305DA240}" presName="composite" presStyleCnt="0"/>
      <dgm:spPr/>
    </dgm:pt>
    <dgm:pt modelId="{D0F9D9C6-8505-411E-8356-ED251F46C9DD}" type="pres">
      <dgm:prSet presAssocID="{73BCE1AC-F6E2-48F8-ABF7-3935305DA240}" presName="ConnectorPoint" presStyleLbl="lnNode1" presStyleIdx="1"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49D2E14-C773-41E4-AC80-AFAEA58C1E88}" type="pres">
      <dgm:prSet presAssocID="{73BCE1AC-F6E2-48F8-ABF7-3935305DA240}" presName="DropPinPlaceHolder" presStyleCnt="0"/>
      <dgm:spPr/>
    </dgm:pt>
    <dgm:pt modelId="{1FEBE1E0-740B-4B90-A9EF-3A0D22A617A9}" type="pres">
      <dgm:prSet presAssocID="{73BCE1AC-F6E2-48F8-ABF7-3935305DA240}" presName="DropPin" presStyleLbl="alignNode1" presStyleIdx="1" presStyleCnt="7"/>
      <dgm:spPr/>
    </dgm:pt>
    <dgm:pt modelId="{A61A20E3-0F62-4E1C-BDA9-A1080E5D10CF}" type="pres">
      <dgm:prSet presAssocID="{73BCE1AC-F6E2-48F8-ABF7-3935305DA240}" presName="Ellipse"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138D0F2F-EB54-4A73-8DDC-167DC4CF67D1}" type="pres">
      <dgm:prSet presAssocID="{73BCE1AC-F6E2-48F8-ABF7-3935305DA240}" presName="L2TextContainer" presStyleLbl="revTx" presStyleIdx="2" presStyleCnt="14">
        <dgm:presLayoutVars>
          <dgm:bulletEnabled val="1"/>
        </dgm:presLayoutVars>
      </dgm:prSet>
      <dgm:spPr/>
    </dgm:pt>
    <dgm:pt modelId="{252C7F2A-6AB1-4138-A88B-34D990A25EE9}" type="pres">
      <dgm:prSet presAssocID="{73BCE1AC-F6E2-48F8-ABF7-3935305DA240}" presName="L1TextContainer" presStyleLbl="revTx" presStyleIdx="3" presStyleCnt="14">
        <dgm:presLayoutVars>
          <dgm:chMax val="1"/>
          <dgm:chPref val="1"/>
          <dgm:bulletEnabled val="1"/>
        </dgm:presLayoutVars>
      </dgm:prSet>
      <dgm:spPr/>
    </dgm:pt>
    <dgm:pt modelId="{73B72E6A-88C2-4F8C-BC83-1130799D9190}" type="pres">
      <dgm:prSet presAssocID="{73BCE1AC-F6E2-48F8-ABF7-3935305DA240}" presName="ConnectLine" presStyleLbl="sibTrans1D1" presStyleIdx="1" presStyleCnt="7"/>
      <dgm:spPr>
        <a:noFill/>
        <a:ln w="12700" cap="flat" cmpd="sng" algn="ctr">
          <a:solidFill>
            <a:schemeClr val="accent1">
              <a:hueOff val="0"/>
              <a:satOff val="0"/>
              <a:lumOff val="0"/>
              <a:alphaOff val="0"/>
            </a:schemeClr>
          </a:solidFill>
          <a:prstDash val="dash"/>
          <a:miter lim="800000"/>
        </a:ln>
        <a:effectLst/>
      </dgm:spPr>
    </dgm:pt>
    <dgm:pt modelId="{481F8C82-D3CE-44AB-9CEB-895570269D4D}" type="pres">
      <dgm:prSet presAssocID="{73BCE1AC-F6E2-48F8-ABF7-3935305DA240}" presName="EmptyPlaceHolder" presStyleCnt="0"/>
      <dgm:spPr/>
    </dgm:pt>
    <dgm:pt modelId="{9E586F99-07E5-4467-BD65-A4DE99EDFE93}" type="pres">
      <dgm:prSet presAssocID="{A0DE0DB7-A3B0-4937-A348-72556A872C44}" presName="spaceBetweenRectangles" presStyleCnt="0"/>
      <dgm:spPr/>
    </dgm:pt>
    <dgm:pt modelId="{089D454D-2420-4F69-9F8B-CD081FE5BEF2}" type="pres">
      <dgm:prSet presAssocID="{400BFFBB-148C-45D7-8CD5-6903C8CF06A8}" presName="composite" presStyleCnt="0"/>
      <dgm:spPr/>
    </dgm:pt>
    <dgm:pt modelId="{38328113-D760-4507-B3FD-CEE28C5A9175}" type="pres">
      <dgm:prSet presAssocID="{400BFFBB-148C-45D7-8CD5-6903C8CF06A8}" presName="ConnectorPoint" presStyleLbl="lnNode1" presStyleIdx="2"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3233F34E-AB16-4887-84F4-E3BC7EA7D101}" type="pres">
      <dgm:prSet presAssocID="{400BFFBB-148C-45D7-8CD5-6903C8CF06A8}" presName="DropPinPlaceHolder" presStyleCnt="0"/>
      <dgm:spPr/>
    </dgm:pt>
    <dgm:pt modelId="{4711E7AC-4ABD-4158-A67B-27A3027F9DD6}" type="pres">
      <dgm:prSet presAssocID="{400BFFBB-148C-45D7-8CD5-6903C8CF06A8}" presName="DropPin" presStyleLbl="alignNode1" presStyleIdx="2" presStyleCnt="7"/>
      <dgm:spPr/>
    </dgm:pt>
    <dgm:pt modelId="{2233EB3A-B0D8-4904-BEAE-430719F62AE8}" type="pres">
      <dgm:prSet presAssocID="{400BFFBB-148C-45D7-8CD5-6903C8CF06A8}" presName="Ellipse"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7F8DE13F-E60E-4832-B67D-F6331A61FDF3}" type="pres">
      <dgm:prSet presAssocID="{400BFFBB-148C-45D7-8CD5-6903C8CF06A8}" presName="L2TextContainer" presStyleLbl="revTx" presStyleIdx="4" presStyleCnt="14">
        <dgm:presLayoutVars>
          <dgm:bulletEnabled val="1"/>
        </dgm:presLayoutVars>
      </dgm:prSet>
      <dgm:spPr/>
    </dgm:pt>
    <dgm:pt modelId="{677D3E9F-4779-4E1C-A925-748B02BF7E85}" type="pres">
      <dgm:prSet presAssocID="{400BFFBB-148C-45D7-8CD5-6903C8CF06A8}" presName="L1TextContainer" presStyleLbl="revTx" presStyleIdx="5" presStyleCnt="14">
        <dgm:presLayoutVars>
          <dgm:chMax val="1"/>
          <dgm:chPref val="1"/>
          <dgm:bulletEnabled val="1"/>
        </dgm:presLayoutVars>
      </dgm:prSet>
      <dgm:spPr/>
    </dgm:pt>
    <dgm:pt modelId="{D8151438-E45E-4AFE-A68F-21FBB0F43F53}" type="pres">
      <dgm:prSet presAssocID="{400BFFBB-148C-45D7-8CD5-6903C8CF06A8}" presName="ConnectLine" presStyleLbl="sibTrans1D1" presStyleIdx="2" presStyleCnt="7"/>
      <dgm:spPr>
        <a:noFill/>
        <a:ln w="12700" cap="flat" cmpd="sng" algn="ctr">
          <a:solidFill>
            <a:schemeClr val="accent1">
              <a:hueOff val="0"/>
              <a:satOff val="0"/>
              <a:lumOff val="0"/>
              <a:alphaOff val="0"/>
            </a:schemeClr>
          </a:solidFill>
          <a:prstDash val="dash"/>
          <a:miter lim="800000"/>
        </a:ln>
        <a:effectLst/>
      </dgm:spPr>
    </dgm:pt>
    <dgm:pt modelId="{B0D04FF2-0955-4B19-9420-622227A62442}" type="pres">
      <dgm:prSet presAssocID="{400BFFBB-148C-45D7-8CD5-6903C8CF06A8}" presName="EmptyPlaceHolder" presStyleCnt="0"/>
      <dgm:spPr/>
    </dgm:pt>
    <dgm:pt modelId="{63BE0B96-B3F2-4999-BE19-20B8C1999BEC}" type="pres">
      <dgm:prSet presAssocID="{CBEBD877-8A75-4E64-8A96-395B29F4BBD7}" presName="spaceBetweenRectangles" presStyleCnt="0"/>
      <dgm:spPr/>
    </dgm:pt>
    <dgm:pt modelId="{F7183A06-0FC5-4130-B215-CCCD055C5C6E}" type="pres">
      <dgm:prSet presAssocID="{B83D0BD8-E070-449C-961B-2892A447C500}" presName="composite" presStyleCnt="0"/>
      <dgm:spPr/>
    </dgm:pt>
    <dgm:pt modelId="{35B9D04D-8C0E-4590-9ACB-3D03578CCAFA}" type="pres">
      <dgm:prSet presAssocID="{B83D0BD8-E070-449C-961B-2892A447C500}" presName="ConnectorPoint" presStyleLbl="lnNode1" presStyleIdx="3"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49643B7-9118-4192-958E-B9601BE32300}" type="pres">
      <dgm:prSet presAssocID="{B83D0BD8-E070-449C-961B-2892A447C500}" presName="DropPinPlaceHolder" presStyleCnt="0"/>
      <dgm:spPr/>
    </dgm:pt>
    <dgm:pt modelId="{A966FB6F-B5C4-4AF8-820B-4B1758E97668}" type="pres">
      <dgm:prSet presAssocID="{B83D0BD8-E070-449C-961B-2892A447C500}" presName="DropPin" presStyleLbl="alignNode1" presStyleIdx="3" presStyleCnt="7"/>
      <dgm:spPr/>
    </dgm:pt>
    <dgm:pt modelId="{FAE4BDBE-C4D5-43EB-8521-AC24B663540E}" type="pres">
      <dgm:prSet presAssocID="{B83D0BD8-E070-449C-961B-2892A447C500}" presName="Ellipse"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8F86BF0A-70A8-4FD1-BF23-3659DD6F0DE3}" type="pres">
      <dgm:prSet presAssocID="{B83D0BD8-E070-449C-961B-2892A447C500}" presName="L2TextContainer" presStyleLbl="revTx" presStyleIdx="6" presStyleCnt="14">
        <dgm:presLayoutVars>
          <dgm:bulletEnabled val="1"/>
        </dgm:presLayoutVars>
      </dgm:prSet>
      <dgm:spPr/>
    </dgm:pt>
    <dgm:pt modelId="{6AB079EE-1301-479E-91FD-CAC7CAA84294}" type="pres">
      <dgm:prSet presAssocID="{B83D0BD8-E070-449C-961B-2892A447C500}" presName="L1TextContainer" presStyleLbl="revTx" presStyleIdx="7" presStyleCnt="14">
        <dgm:presLayoutVars>
          <dgm:chMax val="1"/>
          <dgm:chPref val="1"/>
          <dgm:bulletEnabled val="1"/>
        </dgm:presLayoutVars>
      </dgm:prSet>
      <dgm:spPr/>
    </dgm:pt>
    <dgm:pt modelId="{F6B4A023-0897-411F-841B-08F4923E236D}" type="pres">
      <dgm:prSet presAssocID="{B83D0BD8-E070-449C-961B-2892A447C500}" presName="ConnectLine" presStyleLbl="sibTrans1D1" presStyleIdx="3" presStyleCnt="7"/>
      <dgm:spPr>
        <a:noFill/>
        <a:ln w="12700" cap="flat" cmpd="sng" algn="ctr">
          <a:solidFill>
            <a:schemeClr val="accent1">
              <a:hueOff val="0"/>
              <a:satOff val="0"/>
              <a:lumOff val="0"/>
              <a:alphaOff val="0"/>
            </a:schemeClr>
          </a:solidFill>
          <a:prstDash val="dash"/>
          <a:miter lim="800000"/>
        </a:ln>
        <a:effectLst/>
      </dgm:spPr>
    </dgm:pt>
    <dgm:pt modelId="{ED02BC3F-EB46-4552-9D4D-0A6801EBC0F0}" type="pres">
      <dgm:prSet presAssocID="{B83D0BD8-E070-449C-961B-2892A447C500}" presName="EmptyPlaceHolder" presStyleCnt="0"/>
      <dgm:spPr/>
    </dgm:pt>
    <dgm:pt modelId="{9D3BB1F2-78E3-4E3D-9B40-F35E75C92734}" type="pres">
      <dgm:prSet presAssocID="{7B7E637B-FA8A-4A2F-8608-9A743C532028}" presName="spaceBetweenRectangles" presStyleCnt="0"/>
      <dgm:spPr/>
    </dgm:pt>
    <dgm:pt modelId="{F010744A-1EEC-4769-85CD-AEAE72017CD8}" type="pres">
      <dgm:prSet presAssocID="{963B8228-44B2-4A30-B5FC-AF8DD4B8DCC0}" presName="composite" presStyleCnt="0"/>
      <dgm:spPr/>
    </dgm:pt>
    <dgm:pt modelId="{E5EF88C1-4B1A-4986-84DE-ED1B0A54C084}" type="pres">
      <dgm:prSet presAssocID="{963B8228-44B2-4A30-B5FC-AF8DD4B8DCC0}" presName="ConnectorPoint" presStyleLbl="lnNode1" presStyleIdx="4"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2AF0F78-B47F-4153-B89C-12521DA0E2E1}" type="pres">
      <dgm:prSet presAssocID="{963B8228-44B2-4A30-B5FC-AF8DD4B8DCC0}" presName="DropPinPlaceHolder" presStyleCnt="0"/>
      <dgm:spPr/>
    </dgm:pt>
    <dgm:pt modelId="{B8D7B2AE-5DA0-4BB8-B652-782CE856A385}" type="pres">
      <dgm:prSet presAssocID="{963B8228-44B2-4A30-B5FC-AF8DD4B8DCC0}" presName="DropPin" presStyleLbl="alignNode1" presStyleIdx="4" presStyleCnt="7"/>
      <dgm:spPr/>
    </dgm:pt>
    <dgm:pt modelId="{4BB5B972-56D9-4881-841D-EBFA3511929B}" type="pres">
      <dgm:prSet presAssocID="{963B8228-44B2-4A30-B5FC-AF8DD4B8DCC0}" presName="Ellipse"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B83A5B02-B5EC-4E2A-9F99-45AB9D161BB1}" type="pres">
      <dgm:prSet presAssocID="{963B8228-44B2-4A30-B5FC-AF8DD4B8DCC0}" presName="L2TextContainer" presStyleLbl="revTx" presStyleIdx="8" presStyleCnt="14">
        <dgm:presLayoutVars>
          <dgm:bulletEnabled val="1"/>
        </dgm:presLayoutVars>
      </dgm:prSet>
      <dgm:spPr/>
    </dgm:pt>
    <dgm:pt modelId="{36B86E72-04D5-463B-9959-C5CAE740A0BA}" type="pres">
      <dgm:prSet presAssocID="{963B8228-44B2-4A30-B5FC-AF8DD4B8DCC0}" presName="L1TextContainer" presStyleLbl="revTx" presStyleIdx="9" presStyleCnt="14">
        <dgm:presLayoutVars>
          <dgm:chMax val="1"/>
          <dgm:chPref val="1"/>
          <dgm:bulletEnabled val="1"/>
        </dgm:presLayoutVars>
      </dgm:prSet>
      <dgm:spPr/>
    </dgm:pt>
    <dgm:pt modelId="{8C76E07B-7D42-402D-8B5E-C77AB0248A5E}" type="pres">
      <dgm:prSet presAssocID="{963B8228-44B2-4A30-B5FC-AF8DD4B8DCC0}" presName="ConnectLine" presStyleLbl="sibTrans1D1" presStyleIdx="4" presStyleCnt="7"/>
      <dgm:spPr>
        <a:noFill/>
        <a:ln w="12700" cap="flat" cmpd="sng" algn="ctr">
          <a:solidFill>
            <a:schemeClr val="accent1">
              <a:hueOff val="0"/>
              <a:satOff val="0"/>
              <a:lumOff val="0"/>
              <a:alphaOff val="0"/>
            </a:schemeClr>
          </a:solidFill>
          <a:prstDash val="dash"/>
          <a:miter lim="800000"/>
        </a:ln>
        <a:effectLst/>
      </dgm:spPr>
    </dgm:pt>
    <dgm:pt modelId="{2FFD032F-75B7-49B1-9630-E91AEC055984}" type="pres">
      <dgm:prSet presAssocID="{963B8228-44B2-4A30-B5FC-AF8DD4B8DCC0}" presName="EmptyPlaceHolder" presStyleCnt="0"/>
      <dgm:spPr/>
    </dgm:pt>
    <dgm:pt modelId="{0DAC8C2A-E9D1-4221-8BB0-5103357A8F88}" type="pres">
      <dgm:prSet presAssocID="{24B3147C-D5F7-48AF-BB7D-DB4CD2F062BE}" presName="spaceBetweenRectangles" presStyleCnt="0"/>
      <dgm:spPr/>
    </dgm:pt>
    <dgm:pt modelId="{047B7A22-91D7-4E28-A8F6-2D5F89F1225E}" type="pres">
      <dgm:prSet presAssocID="{16A0A793-E70D-4C69-95E6-1BB647481B9E}" presName="composite" presStyleCnt="0"/>
      <dgm:spPr/>
    </dgm:pt>
    <dgm:pt modelId="{382F206C-2E9A-4E82-8F6E-6708C3165E5D}" type="pres">
      <dgm:prSet presAssocID="{16A0A793-E70D-4C69-95E6-1BB647481B9E}" presName="ConnectorPoint" presStyleLbl="lnNode1" presStyleIdx="5"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FA67D24-A95B-4F60-977E-004D1C75CD9A}" type="pres">
      <dgm:prSet presAssocID="{16A0A793-E70D-4C69-95E6-1BB647481B9E}" presName="DropPinPlaceHolder" presStyleCnt="0"/>
      <dgm:spPr/>
    </dgm:pt>
    <dgm:pt modelId="{F7BFD323-FF6D-4D93-A0EB-AE6EBBB4CAF4}" type="pres">
      <dgm:prSet presAssocID="{16A0A793-E70D-4C69-95E6-1BB647481B9E}" presName="DropPin" presStyleLbl="alignNode1" presStyleIdx="5" presStyleCnt="7"/>
      <dgm:spPr/>
    </dgm:pt>
    <dgm:pt modelId="{4E44DB6F-99D3-48BA-90B6-76E9EB77BE0E}" type="pres">
      <dgm:prSet presAssocID="{16A0A793-E70D-4C69-95E6-1BB647481B9E}" presName="Ellipse"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AF34B606-6967-4331-8BB4-3D981072381A}" type="pres">
      <dgm:prSet presAssocID="{16A0A793-E70D-4C69-95E6-1BB647481B9E}" presName="L2TextContainer" presStyleLbl="revTx" presStyleIdx="10" presStyleCnt="14">
        <dgm:presLayoutVars>
          <dgm:bulletEnabled val="1"/>
        </dgm:presLayoutVars>
      </dgm:prSet>
      <dgm:spPr/>
    </dgm:pt>
    <dgm:pt modelId="{6CAC734A-E12B-4F70-8EF3-7FD299E5EDBC}" type="pres">
      <dgm:prSet presAssocID="{16A0A793-E70D-4C69-95E6-1BB647481B9E}" presName="L1TextContainer" presStyleLbl="revTx" presStyleIdx="11" presStyleCnt="14">
        <dgm:presLayoutVars>
          <dgm:chMax val="1"/>
          <dgm:chPref val="1"/>
          <dgm:bulletEnabled val="1"/>
        </dgm:presLayoutVars>
      </dgm:prSet>
      <dgm:spPr/>
    </dgm:pt>
    <dgm:pt modelId="{662D51C1-C582-4203-BE33-6A78934A63DD}" type="pres">
      <dgm:prSet presAssocID="{16A0A793-E70D-4C69-95E6-1BB647481B9E}" presName="ConnectLine" presStyleLbl="sibTrans1D1" presStyleIdx="5" presStyleCnt="7"/>
      <dgm:spPr>
        <a:noFill/>
        <a:ln w="12700" cap="flat" cmpd="sng" algn="ctr">
          <a:solidFill>
            <a:schemeClr val="accent1">
              <a:hueOff val="0"/>
              <a:satOff val="0"/>
              <a:lumOff val="0"/>
              <a:alphaOff val="0"/>
            </a:schemeClr>
          </a:solidFill>
          <a:prstDash val="dash"/>
          <a:miter lim="800000"/>
        </a:ln>
        <a:effectLst/>
      </dgm:spPr>
    </dgm:pt>
    <dgm:pt modelId="{DB341F3C-8A5A-4986-8B6E-F253D67CA5B8}" type="pres">
      <dgm:prSet presAssocID="{16A0A793-E70D-4C69-95E6-1BB647481B9E}" presName="EmptyPlaceHolder" presStyleCnt="0"/>
      <dgm:spPr/>
    </dgm:pt>
    <dgm:pt modelId="{D1F6CD42-BE28-4464-BE78-8D60BD4DE804}" type="pres">
      <dgm:prSet presAssocID="{F8CBE059-6623-4253-8CEF-B8D5B9E59F86}" presName="spaceBetweenRectangles" presStyleCnt="0"/>
      <dgm:spPr/>
    </dgm:pt>
    <dgm:pt modelId="{1104329E-FC5F-4926-A22B-CFB70FC6861B}" type="pres">
      <dgm:prSet presAssocID="{1E34B346-DFD0-45F4-B5A6-4CA8F639BDF3}" presName="composite" presStyleCnt="0"/>
      <dgm:spPr/>
    </dgm:pt>
    <dgm:pt modelId="{FF38936B-639B-4DDF-A9D6-95F294DBEAF0}" type="pres">
      <dgm:prSet presAssocID="{1E34B346-DFD0-45F4-B5A6-4CA8F639BDF3}" presName="ConnectorPoint" presStyleLbl="lnNode1" presStyleIdx="6"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5719073F-E913-4CF4-B3FE-7EAD9C0D3CCF}" type="pres">
      <dgm:prSet presAssocID="{1E34B346-DFD0-45F4-B5A6-4CA8F639BDF3}" presName="DropPinPlaceHolder" presStyleCnt="0"/>
      <dgm:spPr/>
    </dgm:pt>
    <dgm:pt modelId="{4B44BCA0-BB37-4F94-85A9-B84DBD532099}" type="pres">
      <dgm:prSet presAssocID="{1E34B346-DFD0-45F4-B5A6-4CA8F639BDF3}" presName="DropPin" presStyleLbl="alignNode1" presStyleIdx="6" presStyleCnt="7"/>
      <dgm:spPr/>
    </dgm:pt>
    <dgm:pt modelId="{5698B74A-A4B3-45F9-BE48-10369C6A2B24}" type="pres">
      <dgm:prSet presAssocID="{1E34B346-DFD0-45F4-B5A6-4CA8F639BDF3}" presName="Ellipse"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BA3DD0E8-E4EC-4BC0-B88A-2F8158822A46}" type="pres">
      <dgm:prSet presAssocID="{1E34B346-DFD0-45F4-B5A6-4CA8F639BDF3}" presName="L2TextContainer" presStyleLbl="revTx" presStyleIdx="12" presStyleCnt="14">
        <dgm:presLayoutVars>
          <dgm:bulletEnabled val="1"/>
        </dgm:presLayoutVars>
      </dgm:prSet>
      <dgm:spPr/>
    </dgm:pt>
    <dgm:pt modelId="{20752C1F-4EB7-496A-8CC2-8D624C6F80D4}" type="pres">
      <dgm:prSet presAssocID="{1E34B346-DFD0-45F4-B5A6-4CA8F639BDF3}" presName="L1TextContainer" presStyleLbl="revTx" presStyleIdx="13" presStyleCnt="14">
        <dgm:presLayoutVars>
          <dgm:chMax val="1"/>
          <dgm:chPref val="1"/>
          <dgm:bulletEnabled val="1"/>
        </dgm:presLayoutVars>
      </dgm:prSet>
      <dgm:spPr/>
    </dgm:pt>
    <dgm:pt modelId="{31DF30E5-686B-4378-A1CA-B17CA90207F5}" type="pres">
      <dgm:prSet presAssocID="{1E34B346-DFD0-45F4-B5A6-4CA8F639BDF3}" presName="ConnectLine" presStyleLbl="sibTrans1D1" presStyleIdx="6" presStyleCnt="7"/>
      <dgm:spPr>
        <a:noFill/>
        <a:ln w="12700" cap="flat" cmpd="sng" algn="ctr">
          <a:solidFill>
            <a:schemeClr val="accent1">
              <a:hueOff val="0"/>
              <a:satOff val="0"/>
              <a:lumOff val="0"/>
              <a:alphaOff val="0"/>
            </a:schemeClr>
          </a:solidFill>
          <a:prstDash val="dash"/>
          <a:miter lim="800000"/>
        </a:ln>
        <a:effectLst/>
      </dgm:spPr>
    </dgm:pt>
    <dgm:pt modelId="{5171EA5E-B5FB-4818-9707-09FB14207FA0}" type="pres">
      <dgm:prSet presAssocID="{1E34B346-DFD0-45F4-B5A6-4CA8F639BDF3}" presName="EmptyPlaceHolder" presStyleCnt="0"/>
      <dgm:spPr/>
    </dgm:pt>
  </dgm:ptLst>
  <dgm:cxnLst>
    <dgm:cxn modelId="{C0E9330D-01F6-437B-8EC4-FEF632EF2F27}" type="presOf" srcId="{963B8228-44B2-4A30-B5FC-AF8DD4B8DCC0}" destId="{36B86E72-04D5-463B-9959-C5CAE740A0BA}" srcOrd="0" destOrd="0" presId="urn:microsoft.com/office/officeart/2017/3/layout/DropPinTimeline"/>
    <dgm:cxn modelId="{29590211-5090-4712-AC9B-190E96BB0222}" type="presOf" srcId="{E877C267-D320-4119-9073-92AC79C77E8E}" destId="{761A4B2B-15D3-41CC-8FFC-A1B7A082DF77}" srcOrd="0" destOrd="0" presId="urn:microsoft.com/office/officeart/2017/3/layout/DropPinTimeline"/>
    <dgm:cxn modelId="{E083CB11-54C9-4D2A-AECA-1988D2314597}" type="presOf" srcId="{73BCE1AC-F6E2-48F8-ABF7-3935305DA240}" destId="{252C7F2A-6AB1-4138-A88B-34D990A25EE9}" srcOrd="0" destOrd="0" presId="urn:microsoft.com/office/officeart/2017/3/layout/DropPinTimeline"/>
    <dgm:cxn modelId="{77C1EA12-F920-414A-AFE6-4153ABB0C47C}" type="presOf" srcId="{400BFFBB-148C-45D7-8CD5-6903C8CF06A8}" destId="{677D3E9F-4779-4E1C-A925-748B02BF7E85}" srcOrd="0" destOrd="0" presId="urn:microsoft.com/office/officeart/2017/3/layout/DropPinTimeline"/>
    <dgm:cxn modelId="{2B89B514-9898-40AC-83CD-BA1E9F57AB6D}" srcId="{1E34B346-DFD0-45F4-B5A6-4CA8F639BDF3}" destId="{314B2E30-8A7B-47DF-BD9B-22FF845DDA8D}" srcOrd="0" destOrd="0" parTransId="{422F8C9B-3480-436C-B7D6-CA68450B5E79}" sibTransId="{B6B6E80A-01F5-49BC-B318-9FB4AAFD8DD5}"/>
    <dgm:cxn modelId="{3C813C21-769A-4E51-A2C7-E95782F75F3C}" type="presOf" srcId="{314B2E30-8A7B-47DF-BD9B-22FF845DDA8D}" destId="{BA3DD0E8-E4EC-4BC0-B88A-2F8158822A46}" srcOrd="0" destOrd="0" presId="urn:microsoft.com/office/officeart/2017/3/layout/DropPinTimeline"/>
    <dgm:cxn modelId="{60760522-CF39-42C9-93CC-EF230F5FE836}" srcId="{0E56DB22-51E1-4A6F-8CEA-E2C4CD7046A7}" destId="{E877C267-D320-4119-9073-92AC79C77E8E}" srcOrd="0" destOrd="0" parTransId="{97FAE08F-7301-46AB-8B77-EBBD2EC633CD}" sibTransId="{544F4327-4348-4CE6-8925-97C8BEB08C75}"/>
    <dgm:cxn modelId="{7F10C222-D37E-452F-9107-27177075DE71}" type="presOf" srcId="{B83D0BD8-E070-449C-961B-2892A447C500}" destId="{6AB079EE-1301-479E-91FD-CAC7CAA84294}" srcOrd="0" destOrd="0" presId="urn:microsoft.com/office/officeart/2017/3/layout/DropPinTimeline"/>
    <dgm:cxn modelId="{F1165A25-C8D5-4EB7-A5DC-32863B79E8E9}" srcId="{89E3AA4E-EE71-4BF4-B140-D5C822463B05}" destId="{73BCE1AC-F6E2-48F8-ABF7-3935305DA240}" srcOrd="1" destOrd="0" parTransId="{A3B9A8AA-7833-4B22-AF82-97493FDA9A48}" sibTransId="{A0DE0DB7-A3B0-4937-A348-72556A872C44}"/>
    <dgm:cxn modelId="{8A39F261-9DAB-4932-B65B-46FC6F9A5344}" type="presOf" srcId="{16A0A793-E70D-4C69-95E6-1BB647481B9E}" destId="{6CAC734A-E12B-4F70-8EF3-7FD299E5EDBC}" srcOrd="0" destOrd="0" presId="urn:microsoft.com/office/officeart/2017/3/layout/DropPinTimeline"/>
    <dgm:cxn modelId="{A40D474C-C33E-4556-B04C-24FD5A2D6AF2}" srcId="{89E3AA4E-EE71-4BF4-B140-D5C822463B05}" destId="{400BFFBB-148C-45D7-8CD5-6903C8CF06A8}" srcOrd="2" destOrd="0" parTransId="{160D7145-7AAB-4B26-8AB2-96BE1D6ACE98}" sibTransId="{CBEBD877-8A75-4E64-8A96-395B29F4BBD7}"/>
    <dgm:cxn modelId="{27ABEB50-A8C0-452F-BE24-7C958FECC27B}" type="presOf" srcId="{0E56DB22-51E1-4A6F-8CEA-E2C4CD7046A7}" destId="{A7F9751C-5646-4F32-AE4D-3AEAE52DDEFD}" srcOrd="0" destOrd="0" presId="urn:microsoft.com/office/officeart/2017/3/layout/DropPinTimeline"/>
    <dgm:cxn modelId="{70B1BA51-FAEF-4643-912C-CFD49C161A31}" srcId="{963B8228-44B2-4A30-B5FC-AF8DD4B8DCC0}" destId="{D79A589D-1A48-4047-B70F-686CF48FB67A}" srcOrd="0" destOrd="0" parTransId="{D900A15B-8FD2-4555-93EC-055176B506A5}" sibTransId="{923AF579-F707-4265-8F0F-943E8D2DAD6E}"/>
    <dgm:cxn modelId="{16099A53-B14A-4BE5-BFCF-9054AA25E96A}" srcId="{89E3AA4E-EE71-4BF4-B140-D5C822463B05}" destId="{B83D0BD8-E070-449C-961B-2892A447C500}" srcOrd="3" destOrd="0" parTransId="{63672AA9-4448-4278-9B57-4F1750D6940E}" sibTransId="{7B7E637B-FA8A-4A2F-8608-9A743C532028}"/>
    <dgm:cxn modelId="{6324E357-61C8-46A6-9699-6FEE347E4F03}" srcId="{89E3AA4E-EE71-4BF4-B140-D5C822463B05}" destId="{963B8228-44B2-4A30-B5FC-AF8DD4B8DCC0}" srcOrd="4" destOrd="0" parTransId="{6A1C3BA4-0F72-4D99-84A5-79472657A34F}" sibTransId="{24B3147C-D5F7-48AF-BB7D-DB4CD2F062BE}"/>
    <dgm:cxn modelId="{0EF4507B-1AAF-41BD-9D53-33D32AB9129D}" srcId="{89E3AA4E-EE71-4BF4-B140-D5C822463B05}" destId="{0E56DB22-51E1-4A6F-8CEA-E2C4CD7046A7}" srcOrd="0" destOrd="0" parTransId="{317ED60A-0129-4953-9DFE-B8CCC37AAA6D}" sibTransId="{99853DCE-DEAA-495F-90DD-52AEA519363B}"/>
    <dgm:cxn modelId="{B027B27C-7B11-4FF0-B74A-12B6F6239D5B}" type="presOf" srcId="{6D62E8F9-F8E1-40C4-A613-16105C4E9BFF}" destId="{138D0F2F-EB54-4A73-8DDC-167DC4CF67D1}" srcOrd="0" destOrd="0" presId="urn:microsoft.com/office/officeart/2017/3/layout/DropPinTimeline"/>
    <dgm:cxn modelId="{6757F2A0-F3D5-4A50-8655-A6D7FC0C9006}" type="presOf" srcId="{1E34B346-DFD0-45F4-B5A6-4CA8F639BDF3}" destId="{20752C1F-4EB7-496A-8CC2-8D624C6F80D4}" srcOrd="0" destOrd="0" presId="urn:microsoft.com/office/officeart/2017/3/layout/DropPinTimeline"/>
    <dgm:cxn modelId="{901DB7B9-B098-44A8-A6AB-C5A710CEBF64}" srcId="{16A0A793-E70D-4C69-95E6-1BB647481B9E}" destId="{6E1D2B91-BB34-46EB-9F64-09B39EB85342}" srcOrd="0" destOrd="0" parTransId="{24AECE9B-56C4-4539-A672-F39B5768F04C}" sibTransId="{81BF70AF-222C-4B95-9EFF-F00BAA1DBA1D}"/>
    <dgm:cxn modelId="{6D8FA9C0-0DF8-472E-AA62-4D38FEE426BE}" srcId="{89E3AA4E-EE71-4BF4-B140-D5C822463B05}" destId="{16A0A793-E70D-4C69-95E6-1BB647481B9E}" srcOrd="5" destOrd="0" parTransId="{3531A258-133B-41FD-B512-67E41D227D92}" sibTransId="{F8CBE059-6623-4253-8CEF-B8D5B9E59F86}"/>
    <dgm:cxn modelId="{262E65C8-94D3-4101-B004-0F42185561FB}" type="presOf" srcId="{0E58CA83-9D5C-4F28-B2F6-F7554689969D}" destId="{8F86BF0A-70A8-4FD1-BF23-3659DD6F0DE3}" srcOrd="0" destOrd="0" presId="urn:microsoft.com/office/officeart/2017/3/layout/DropPinTimeline"/>
    <dgm:cxn modelId="{C45619CE-9245-433F-9736-F12BD0DD1AB7}" type="presOf" srcId="{6E1D2B91-BB34-46EB-9F64-09B39EB85342}" destId="{AF34B606-6967-4331-8BB4-3D981072381A}" srcOrd="0" destOrd="0" presId="urn:microsoft.com/office/officeart/2017/3/layout/DropPinTimeline"/>
    <dgm:cxn modelId="{AE0EA3D5-2E89-4EA4-B0C5-94A993B89253}" srcId="{B83D0BD8-E070-449C-961B-2892A447C500}" destId="{0E58CA83-9D5C-4F28-B2F6-F7554689969D}" srcOrd="0" destOrd="0" parTransId="{BD2924C4-5CCA-4BD2-8FC1-27956E195F85}" sibTransId="{6FA9BC88-7D10-4F5B-B140-76F691E259F5}"/>
    <dgm:cxn modelId="{1E6D1ADB-3FB0-4896-9C26-E3868231DB9F}" type="presOf" srcId="{89E3AA4E-EE71-4BF4-B140-D5C822463B05}" destId="{EBDC9EFF-0700-4D14-8AAF-119FBDB101C4}" srcOrd="0" destOrd="0" presId="urn:microsoft.com/office/officeart/2017/3/layout/DropPinTimeline"/>
    <dgm:cxn modelId="{3EA0A8E7-B174-4930-B617-A50A99F38B6D}" type="presOf" srcId="{D79A589D-1A48-4047-B70F-686CF48FB67A}" destId="{B83A5B02-B5EC-4E2A-9F99-45AB9D161BB1}" srcOrd="0" destOrd="0" presId="urn:microsoft.com/office/officeart/2017/3/layout/DropPinTimeline"/>
    <dgm:cxn modelId="{65BC68E9-85F0-42A2-B267-2F3ED9988B36}" srcId="{89E3AA4E-EE71-4BF4-B140-D5C822463B05}" destId="{1E34B346-DFD0-45F4-B5A6-4CA8F639BDF3}" srcOrd="6" destOrd="0" parTransId="{BFA41F8D-F1A7-4B64-B7E4-9945E98C0ED6}" sibTransId="{8B103775-EA43-42FE-A566-587F9971C28F}"/>
    <dgm:cxn modelId="{51ABA6F2-9D04-4C4C-8727-1A97340CEFD6}" srcId="{73BCE1AC-F6E2-48F8-ABF7-3935305DA240}" destId="{6D62E8F9-F8E1-40C4-A613-16105C4E9BFF}" srcOrd="0" destOrd="0" parTransId="{C0E6B37A-C3A2-453E-896F-86347C3CF724}" sibTransId="{931BE244-D177-4008-B8CD-28D8C87407A9}"/>
    <dgm:cxn modelId="{351927F4-0CAE-4A18-B8E4-5DCAA4856FD6}" srcId="{400BFFBB-148C-45D7-8CD5-6903C8CF06A8}" destId="{E5C699D7-3D6C-4584-A64B-F748894FCE2A}" srcOrd="0" destOrd="0" parTransId="{EF2A1527-28F8-4FB9-A2DD-05DA610AAA01}" sibTransId="{A9D260C7-31FE-4813-8DDC-041F762839A6}"/>
    <dgm:cxn modelId="{239CF6FC-DC30-4825-B7A3-F22ABB8BCF75}" type="presOf" srcId="{E5C699D7-3D6C-4584-A64B-F748894FCE2A}" destId="{7F8DE13F-E60E-4832-B67D-F6331A61FDF3}" srcOrd="0" destOrd="0" presId="urn:microsoft.com/office/officeart/2017/3/layout/DropPinTimeline"/>
    <dgm:cxn modelId="{263D9CB7-D114-4D9F-944D-3E00B14CBB56}" type="presParOf" srcId="{EBDC9EFF-0700-4D14-8AAF-119FBDB101C4}" destId="{D1DC1FD3-3613-4658-AF78-AFFA9E97B47E}" srcOrd="0" destOrd="0" presId="urn:microsoft.com/office/officeart/2017/3/layout/DropPinTimeline"/>
    <dgm:cxn modelId="{B00253EF-A1F2-4AE1-98E8-A65FE91ECA06}" type="presParOf" srcId="{EBDC9EFF-0700-4D14-8AAF-119FBDB101C4}" destId="{D7E047F0-48AF-4FB4-B44D-E9F12CCCEDE0}" srcOrd="1" destOrd="0" presId="urn:microsoft.com/office/officeart/2017/3/layout/DropPinTimeline"/>
    <dgm:cxn modelId="{8C0110BB-8A29-403F-857B-6931267DED14}" type="presParOf" srcId="{D7E047F0-48AF-4FB4-B44D-E9F12CCCEDE0}" destId="{00828979-A0F7-4B49-9C49-A9EE78F174BA}" srcOrd="0" destOrd="0" presId="urn:microsoft.com/office/officeart/2017/3/layout/DropPinTimeline"/>
    <dgm:cxn modelId="{2EC8AD38-583E-4D30-9FB4-565B55C54304}" type="presParOf" srcId="{00828979-A0F7-4B49-9C49-A9EE78F174BA}" destId="{CEE5D4E0-C81A-41C8-9F8F-4B6FE5CFC62A}" srcOrd="0" destOrd="0" presId="urn:microsoft.com/office/officeart/2017/3/layout/DropPinTimeline"/>
    <dgm:cxn modelId="{CA77A1A8-9DC1-48F1-AC85-1F77C99D8ABE}" type="presParOf" srcId="{00828979-A0F7-4B49-9C49-A9EE78F174BA}" destId="{908E306C-693A-4596-81EB-04BADFD612CB}" srcOrd="1" destOrd="0" presId="urn:microsoft.com/office/officeart/2017/3/layout/DropPinTimeline"/>
    <dgm:cxn modelId="{B4D28F20-A9EC-43AD-91FA-81B6788843ED}" type="presParOf" srcId="{908E306C-693A-4596-81EB-04BADFD612CB}" destId="{96005E54-0963-4C9D-9D69-43712E261705}" srcOrd="0" destOrd="0" presId="urn:microsoft.com/office/officeart/2017/3/layout/DropPinTimeline"/>
    <dgm:cxn modelId="{20732414-7C53-4916-9819-9DCCF580C018}" type="presParOf" srcId="{908E306C-693A-4596-81EB-04BADFD612CB}" destId="{680F592F-8CCA-4173-8C5D-54660AA646A6}" srcOrd="1" destOrd="0" presId="urn:microsoft.com/office/officeart/2017/3/layout/DropPinTimeline"/>
    <dgm:cxn modelId="{A25C2AB6-440A-4DDB-A1AB-A7F4E3CDE411}" type="presParOf" srcId="{00828979-A0F7-4B49-9C49-A9EE78F174BA}" destId="{761A4B2B-15D3-41CC-8FFC-A1B7A082DF77}" srcOrd="2" destOrd="0" presId="urn:microsoft.com/office/officeart/2017/3/layout/DropPinTimeline"/>
    <dgm:cxn modelId="{DFA3E50C-6348-4248-923D-A67905E8C84F}" type="presParOf" srcId="{00828979-A0F7-4B49-9C49-A9EE78F174BA}" destId="{A7F9751C-5646-4F32-AE4D-3AEAE52DDEFD}" srcOrd="3" destOrd="0" presId="urn:microsoft.com/office/officeart/2017/3/layout/DropPinTimeline"/>
    <dgm:cxn modelId="{6F00B986-930C-43E0-AB7C-E1B0FBCD52A8}" type="presParOf" srcId="{00828979-A0F7-4B49-9C49-A9EE78F174BA}" destId="{FC58BCC7-9E83-401B-9AE2-2D90406BC5A8}" srcOrd="4" destOrd="0" presId="urn:microsoft.com/office/officeart/2017/3/layout/DropPinTimeline"/>
    <dgm:cxn modelId="{8A8B5A5F-E0D8-4434-84D0-E1AFCB12A6C2}" type="presParOf" srcId="{00828979-A0F7-4B49-9C49-A9EE78F174BA}" destId="{7A6CE4C7-DB0A-4415-BB31-192A032BB2F9}" srcOrd="5" destOrd="0" presId="urn:microsoft.com/office/officeart/2017/3/layout/DropPinTimeline"/>
    <dgm:cxn modelId="{FB4D6FCB-01BF-46FC-BF65-E54A3BAA8AB0}" type="presParOf" srcId="{D7E047F0-48AF-4FB4-B44D-E9F12CCCEDE0}" destId="{A9AB4FC8-5CA1-4304-8D29-FB11CE6E976B}" srcOrd="1" destOrd="0" presId="urn:microsoft.com/office/officeart/2017/3/layout/DropPinTimeline"/>
    <dgm:cxn modelId="{30E0075B-08C2-405D-9651-27F99230289F}" type="presParOf" srcId="{D7E047F0-48AF-4FB4-B44D-E9F12CCCEDE0}" destId="{09FEFC24-42B0-4213-B718-325805132667}" srcOrd="2" destOrd="0" presId="urn:microsoft.com/office/officeart/2017/3/layout/DropPinTimeline"/>
    <dgm:cxn modelId="{4E94D312-15F3-4ECA-A354-69667E19B338}" type="presParOf" srcId="{09FEFC24-42B0-4213-B718-325805132667}" destId="{D0F9D9C6-8505-411E-8356-ED251F46C9DD}" srcOrd="0" destOrd="0" presId="urn:microsoft.com/office/officeart/2017/3/layout/DropPinTimeline"/>
    <dgm:cxn modelId="{B069CF55-E6E5-49CE-8CDE-582A633BD8DA}" type="presParOf" srcId="{09FEFC24-42B0-4213-B718-325805132667}" destId="{249D2E14-C773-41E4-AC80-AFAEA58C1E88}" srcOrd="1" destOrd="0" presId="urn:microsoft.com/office/officeart/2017/3/layout/DropPinTimeline"/>
    <dgm:cxn modelId="{5C75DD38-0840-4FD1-9A93-BCD40CE90202}" type="presParOf" srcId="{249D2E14-C773-41E4-AC80-AFAEA58C1E88}" destId="{1FEBE1E0-740B-4B90-A9EF-3A0D22A617A9}" srcOrd="0" destOrd="0" presId="urn:microsoft.com/office/officeart/2017/3/layout/DropPinTimeline"/>
    <dgm:cxn modelId="{DF45DF55-8B2C-43BC-9BBF-A9D49EEA58E0}" type="presParOf" srcId="{249D2E14-C773-41E4-AC80-AFAEA58C1E88}" destId="{A61A20E3-0F62-4E1C-BDA9-A1080E5D10CF}" srcOrd="1" destOrd="0" presId="urn:microsoft.com/office/officeart/2017/3/layout/DropPinTimeline"/>
    <dgm:cxn modelId="{0FB6257E-1803-43E3-81F5-390EA04A024C}" type="presParOf" srcId="{09FEFC24-42B0-4213-B718-325805132667}" destId="{138D0F2F-EB54-4A73-8DDC-167DC4CF67D1}" srcOrd="2" destOrd="0" presId="urn:microsoft.com/office/officeart/2017/3/layout/DropPinTimeline"/>
    <dgm:cxn modelId="{186B31BB-9A0A-4E8F-8D7E-C6D917CF45B5}" type="presParOf" srcId="{09FEFC24-42B0-4213-B718-325805132667}" destId="{252C7F2A-6AB1-4138-A88B-34D990A25EE9}" srcOrd="3" destOrd="0" presId="urn:microsoft.com/office/officeart/2017/3/layout/DropPinTimeline"/>
    <dgm:cxn modelId="{27A9F1CC-D866-4B90-AC5C-1407C86135D9}" type="presParOf" srcId="{09FEFC24-42B0-4213-B718-325805132667}" destId="{73B72E6A-88C2-4F8C-BC83-1130799D9190}" srcOrd="4" destOrd="0" presId="urn:microsoft.com/office/officeart/2017/3/layout/DropPinTimeline"/>
    <dgm:cxn modelId="{5DD0A26A-620A-4D06-877D-A5A801D9D005}" type="presParOf" srcId="{09FEFC24-42B0-4213-B718-325805132667}" destId="{481F8C82-D3CE-44AB-9CEB-895570269D4D}" srcOrd="5" destOrd="0" presId="urn:microsoft.com/office/officeart/2017/3/layout/DropPinTimeline"/>
    <dgm:cxn modelId="{A8AC10B6-5AE1-4BDD-9F16-029A5CA1799B}" type="presParOf" srcId="{D7E047F0-48AF-4FB4-B44D-E9F12CCCEDE0}" destId="{9E586F99-07E5-4467-BD65-A4DE99EDFE93}" srcOrd="3" destOrd="0" presId="urn:microsoft.com/office/officeart/2017/3/layout/DropPinTimeline"/>
    <dgm:cxn modelId="{BEA9C6AA-7ECF-410B-93BA-503C3473BE82}" type="presParOf" srcId="{D7E047F0-48AF-4FB4-B44D-E9F12CCCEDE0}" destId="{089D454D-2420-4F69-9F8B-CD081FE5BEF2}" srcOrd="4" destOrd="0" presId="urn:microsoft.com/office/officeart/2017/3/layout/DropPinTimeline"/>
    <dgm:cxn modelId="{825F6F95-E3B4-41B2-BC43-0BA4B546F4BE}" type="presParOf" srcId="{089D454D-2420-4F69-9F8B-CD081FE5BEF2}" destId="{38328113-D760-4507-B3FD-CEE28C5A9175}" srcOrd="0" destOrd="0" presId="urn:microsoft.com/office/officeart/2017/3/layout/DropPinTimeline"/>
    <dgm:cxn modelId="{8A31D889-BF68-44B9-8327-1873EC120375}" type="presParOf" srcId="{089D454D-2420-4F69-9F8B-CD081FE5BEF2}" destId="{3233F34E-AB16-4887-84F4-E3BC7EA7D101}" srcOrd="1" destOrd="0" presId="urn:microsoft.com/office/officeart/2017/3/layout/DropPinTimeline"/>
    <dgm:cxn modelId="{CAB4F373-7801-4F0C-86C7-B897058363B0}" type="presParOf" srcId="{3233F34E-AB16-4887-84F4-E3BC7EA7D101}" destId="{4711E7AC-4ABD-4158-A67B-27A3027F9DD6}" srcOrd="0" destOrd="0" presId="urn:microsoft.com/office/officeart/2017/3/layout/DropPinTimeline"/>
    <dgm:cxn modelId="{EF935BA1-70FC-413F-BE84-FC35FE116C21}" type="presParOf" srcId="{3233F34E-AB16-4887-84F4-E3BC7EA7D101}" destId="{2233EB3A-B0D8-4904-BEAE-430719F62AE8}" srcOrd="1" destOrd="0" presId="urn:microsoft.com/office/officeart/2017/3/layout/DropPinTimeline"/>
    <dgm:cxn modelId="{9F44544F-92A4-4E25-8CCD-838CEDC23237}" type="presParOf" srcId="{089D454D-2420-4F69-9F8B-CD081FE5BEF2}" destId="{7F8DE13F-E60E-4832-B67D-F6331A61FDF3}" srcOrd="2" destOrd="0" presId="urn:microsoft.com/office/officeart/2017/3/layout/DropPinTimeline"/>
    <dgm:cxn modelId="{148C10F2-DF44-4115-ACF5-E0D33F0D95B0}" type="presParOf" srcId="{089D454D-2420-4F69-9F8B-CD081FE5BEF2}" destId="{677D3E9F-4779-4E1C-A925-748B02BF7E85}" srcOrd="3" destOrd="0" presId="urn:microsoft.com/office/officeart/2017/3/layout/DropPinTimeline"/>
    <dgm:cxn modelId="{D27903FC-CA75-4EA3-8256-F752E2788544}" type="presParOf" srcId="{089D454D-2420-4F69-9F8B-CD081FE5BEF2}" destId="{D8151438-E45E-4AFE-A68F-21FBB0F43F53}" srcOrd="4" destOrd="0" presId="urn:microsoft.com/office/officeart/2017/3/layout/DropPinTimeline"/>
    <dgm:cxn modelId="{4807D61A-A286-4558-ADC9-415613AB7E1B}" type="presParOf" srcId="{089D454D-2420-4F69-9F8B-CD081FE5BEF2}" destId="{B0D04FF2-0955-4B19-9420-622227A62442}" srcOrd="5" destOrd="0" presId="urn:microsoft.com/office/officeart/2017/3/layout/DropPinTimeline"/>
    <dgm:cxn modelId="{910B735C-A5D1-468C-935C-094690B025EA}" type="presParOf" srcId="{D7E047F0-48AF-4FB4-B44D-E9F12CCCEDE0}" destId="{63BE0B96-B3F2-4999-BE19-20B8C1999BEC}" srcOrd="5" destOrd="0" presId="urn:microsoft.com/office/officeart/2017/3/layout/DropPinTimeline"/>
    <dgm:cxn modelId="{8ED138F9-D581-43D1-BEDF-3F7FD827858F}" type="presParOf" srcId="{D7E047F0-48AF-4FB4-B44D-E9F12CCCEDE0}" destId="{F7183A06-0FC5-4130-B215-CCCD055C5C6E}" srcOrd="6" destOrd="0" presId="urn:microsoft.com/office/officeart/2017/3/layout/DropPinTimeline"/>
    <dgm:cxn modelId="{20510977-CCD3-4AA9-8F23-ABB042AFAE14}" type="presParOf" srcId="{F7183A06-0FC5-4130-B215-CCCD055C5C6E}" destId="{35B9D04D-8C0E-4590-9ACB-3D03578CCAFA}" srcOrd="0" destOrd="0" presId="urn:microsoft.com/office/officeart/2017/3/layout/DropPinTimeline"/>
    <dgm:cxn modelId="{A2523253-BD81-4BB4-8011-82D4E4C7E5B9}" type="presParOf" srcId="{F7183A06-0FC5-4130-B215-CCCD055C5C6E}" destId="{049643B7-9118-4192-958E-B9601BE32300}" srcOrd="1" destOrd="0" presId="urn:microsoft.com/office/officeart/2017/3/layout/DropPinTimeline"/>
    <dgm:cxn modelId="{2E57DF5C-04E8-4B9D-8A33-C5B1CDE28CCB}" type="presParOf" srcId="{049643B7-9118-4192-958E-B9601BE32300}" destId="{A966FB6F-B5C4-4AF8-820B-4B1758E97668}" srcOrd="0" destOrd="0" presId="urn:microsoft.com/office/officeart/2017/3/layout/DropPinTimeline"/>
    <dgm:cxn modelId="{478DA91B-B216-4793-81F3-7F021C2557AA}" type="presParOf" srcId="{049643B7-9118-4192-958E-B9601BE32300}" destId="{FAE4BDBE-C4D5-43EB-8521-AC24B663540E}" srcOrd="1" destOrd="0" presId="urn:microsoft.com/office/officeart/2017/3/layout/DropPinTimeline"/>
    <dgm:cxn modelId="{89AE3859-87B3-4708-9977-E7E6760A8881}" type="presParOf" srcId="{F7183A06-0FC5-4130-B215-CCCD055C5C6E}" destId="{8F86BF0A-70A8-4FD1-BF23-3659DD6F0DE3}" srcOrd="2" destOrd="0" presId="urn:microsoft.com/office/officeart/2017/3/layout/DropPinTimeline"/>
    <dgm:cxn modelId="{17463939-CCCD-4567-B008-87260B8FB2CA}" type="presParOf" srcId="{F7183A06-0FC5-4130-B215-CCCD055C5C6E}" destId="{6AB079EE-1301-479E-91FD-CAC7CAA84294}" srcOrd="3" destOrd="0" presId="urn:microsoft.com/office/officeart/2017/3/layout/DropPinTimeline"/>
    <dgm:cxn modelId="{F7F0AFBB-7D92-45BD-A0AF-18C91770E657}" type="presParOf" srcId="{F7183A06-0FC5-4130-B215-CCCD055C5C6E}" destId="{F6B4A023-0897-411F-841B-08F4923E236D}" srcOrd="4" destOrd="0" presId="urn:microsoft.com/office/officeart/2017/3/layout/DropPinTimeline"/>
    <dgm:cxn modelId="{A358D65C-0306-470C-964C-7318B35C3BF3}" type="presParOf" srcId="{F7183A06-0FC5-4130-B215-CCCD055C5C6E}" destId="{ED02BC3F-EB46-4552-9D4D-0A6801EBC0F0}" srcOrd="5" destOrd="0" presId="urn:microsoft.com/office/officeart/2017/3/layout/DropPinTimeline"/>
    <dgm:cxn modelId="{C2B82AFE-BE0B-44B6-9D80-0CC6F157DBB5}" type="presParOf" srcId="{D7E047F0-48AF-4FB4-B44D-E9F12CCCEDE0}" destId="{9D3BB1F2-78E3-4E3D-9B40-F35E75C92734}" srcOrd="7" destOrd="0" presId="urn:microsoft.com/office/officeart/2017/3/layout/DropPinTimeline"/>
    <dgm:cxn modelId="{FE6A97F4-538E-4696-AF86-5E7C347F2233}" type="presParOf" srcId="{D7E047F0-48AF-4FB4-B44D-E9F12CCCEDE0}" destId="{F010744A-1EEC-4769-85CD-AEAE72017CD8}" srcOrd="8" destOrd="0" presId="urn:microsoft.com/office/officeart/2017/3/layout/DropPinTimeline"/>
    <dgm:cxn modelId="{EF108BF3-3982-410E-92EF-18B37D7EA5AE}" type="presParOf" srcId="{F010744A-1EEC-4769-85CD-AEAE72017CD8}" destId="{E5EF88C1-4B1A-4986-84DE-ED1B0A54C084}" srcOrd="0" destOrd="0" presId="urn:microsoft.com/office/officeart/2017/3/layout/DropPinTimeline"/>
    <dgm:cxn modelId="{325C8669-A2A5-4651-B326-8AB96BD02814}" type="presParOf" srcId="{F010744A-1EEC-4769-85CD-AEAE72017CD8}" destId="{B2AF0F78-B47F-4153-B89C-12521DA0E2E1}" srcOrd="1" destOrd="0" presId="urn:microsoft.com/office/officeart/2017/3/layout/DropPinTimeline"/>
    <dgm:cxn modelId="{2A655A5E-FE20-49DE-B6F3-1E16A4B7B42F}" type="presParOf" srcId="{B2AF0F78-B47F-4153-B89C-12521DA0E2E1}" destId="{B8D7B2AE-5DA0-4BB8-B652-782CE856A385}" srcOrd="0" destOrd="0" presId="urn:microsoft.com/office/officeart/2017/3/layout/DropPinTimeline"/>
    <dgm:cxn modelId="{A974198E-77CC-47D7-8C50-A3D4A3C4A3BD}" type="presParOf" srcId="{B2AF0F78-B47F-4153-B89C-12521DA0E2E1}" destId="{4BB5B972-56D9-4881-841D-EBFA3511929B}" srcOrd="1" destOrd="0" presId="urn:microsoft.com/office/officeart/2017/3/layout/DropPinTimeline"/>
    <dgm:cxn modelId="{C3A0A58C-9DB5-4825-AE23-61FE3A4739A7}" type="presParOf" srcId="{F010744A-1EEC-4769-85CD-AEAE72017CD8}" destId="{B83A5B02-B5EC-4E2A-9F99-45AB9D161BB1}" srcOrd="2" destOrd="0" presId="urn:microsoft.com/office/officeart/2017/3/layout/DropPinTimeline"/>
    <dgm:cxn modelId="{CC5D3087-6B3A-4ADB-A262-C1B07402ADD6}" type="presParOf" srcId="{F010744A-1EEC-4769-85CD-AEAE72017CD8}" destId="{36B86E72-04D5-463B-9959-C5CAE740A0BA}" srcOrd="3" destOrd="0" presId="urn:microsoft.com/office/officeart/2017/3/layout/DropPinTimeline"/>
    <dgm:cxn modelId="{A53ED02B-304F-4AA7-B31C-676AFB86388E}" type="presParOf" srcId="{F010744A-1EEC-4769-85CD-AEAE72017CD8}" destId="{8C76E07B-7D42-402D-8B5E-C77AB0248A5E}" srcOrd="4" destOrd="0" presId="urn:microsoft.com/office/officeart/2017/3/layout/DropPinTimeline"/>
    <dgm:cxn modelId="{4A015220-2ABE-4333-9D44-3671AFB05C7D}" type="presParOf" srcId="{F010744A-1EEC-4769-85CD-AEAE72017CD8}" destId="{2FFD032F-75B7-49B1-9630-E91AEC055984}" srcOrd="5" destOrd="0" presId="urn:microsoft.com/office/officeart/2017/3/layout/DropPinTimeline"/>
    <dgm:cxn modelId="{B8A86B59-6D95-4D0D-B8BC-8E5F5F28301C}" type="presParOf" srcId="{D7E047F0-48AF-4FB4-B44D-E9F12CCCEDE0}" destId="{0DAC8C2A-E9D1-4221-8BB0-5103357A8F88}" srcOrd="9" destOrd="0" presId="urn:microsoft.com/office/officeart/2017/3/layout/DropPinTimeline"/>
    <dgm:cxn modelId="{902B27B0-E772-4FE4-A8D5-78356CE67527}" type="presParOf" srcId="{D7E047F0-48AF-4FB4-B44D-E9F12CCCEDE0}" destId="{047B7A22-91D7-4E28-A8F6-2D5F89F1225E}" srcOrd="10" destOrd="0" presId="urn:microsoft.com/office/officeart/2017/3/layout/DropPinTimeline"/>
    <dgm:cxn modelId="{0B52C17F-73A2-4A04-ADDD-27CBF102B173}" type="presParOf" srcId="{047B7A22-91D7-4E28-A8F6-2D5F89F1225E}" destId="{382F206C-2E9A-4E82-8F6E-6708C3165E5D}" srcOrd="0" destOrd="0" presId="urn:microsoft.com/office/officeart/2017/3/layout/DropPinTimeline"/>
    <dgm:cxn modelId="{EA5A432A-2DA0-4338-9D8F-4AA6FEF83269}" type="presParOf" srcId="{047B7A22-91D7-4E28-A8F6-2D5F89F1225E}" destId="{8FA67D24-A95B-4F60-977E-004D1C75CD9A}" srcOrd="1" destOrd="0" presId="urn:microsoft.com/office/officeart/2017/3/layout/DropPinTimeline"/>
    <dgm:cxn modelId="{363CC80E-E283-4DF1-A176-BE4399ACA8D2}" type="presParOf" srcId="{8FA67D24-A95B-4F60-977E-004D1C75CD9A}" destId="{F7BFD323-FF6D-4D93-A0EB-AE6EBBB4CAF4}" srcOrd="0" destOrd="0" presId="urn:microsoft.com/office/officeart/2017/3/layout/DropPinTimeline"/>
    <dgm:cxn modelId="{800E4845-EC99-4136-990C-D1088BC07853}" type="presParOf" srcId="{8FA67D24-A95B-4F60-977E-004D1C75CD9A}" destId="{4E44DB6F-99D3-48BA-90B6-76E9EB77BE0E}" srcOrd="1" destOrd="0" presId="urn:microsoft.com/office/officeart/2017/3/layout/DropPinTimeline"/>
    <dgm:cxn modelId="{955DBF63-9C59-41B4-81B4-B5A71566BD35}" type="presParOf" srcId="{047B7A22-91D7-4E28-A8F6-2D5F89F1225E}" destId="{AF34B606-6967-4331-8BB4-3D981072381A}" srcOrd="2" destOrd="0" presId="urn:microsoft.com/office/officeart/2017/3/layout/DropPinTimeline"/>
    <dgm:cxn modelId="{FDA5F736-47AD-434A-A008-CD7ED2BC913A}" type="presParOf" srcId="{047B7A22-91D7-4E28-A8F6-2D5F89F1225E}" destId="{6CAC734A-E12B-4F70-8EF3-7FD299E5EDBC}" srcOrd="3" destOrd="0" presId="urn:microsoft.com/office/officeart/2017/3/layout/DropPinTimeline"/>
    <dgm:cxn modelId="{1403EF64-B91E-420B-B113-2FB204F67CCF}" type="presParOf" srcId="{047B7A22-91D7-4E28-A8F6-2D5F89F1225E}" destId="{662D51C1-C582-4203-BE33-6A78934A63DD}" srcOrd="4" destOrd="0" presId="urn:microsoft.com/office/officeart/2017/3/layout/DropPinTimeline"/>
    <dgm:cxn modelId="{9A00DAEF-B756-4036-93F7-122721E48FE1}" type="presParOf" srcId="{047B7A22-91D7-4E28-A8F6-2D5F89F1225E}" destId="{DB341F3C-8A5A-4986-8B6E-F253D67CA5B8}" srcOrd="5" destOrd="0" presId="urn:microsoft.com/office/officeart/2017/3/layout/DropPinTimeline"/>
    <dgm:cxn modelId="{45F06E18-C070-4795-99E5-0356B0E01238}" type="presParOf" srcId="{D7E047F0-48AF-4FB4-B44D-E9F12CCCEDE0}" destId="{D1F6CD42-BE28-4464-BE78-8D60BD4DE804}" srcOrd="11" destOrd="0" presId="urn:microsoft.com/office/officeart/2017/3/layout/DropPinTimeline"/>
    <dgm:cxn modelId="{DE884EF8-D158-4B1F-BD32-E2241CE7EE2C}" type="presParOf" srcId="{D7E047F0-48AF-4FB4-B44D-E9F12CCCEDE0}" destId="{1104329E-FC5F-4926-A22B-CFB70FC6861B}" srcOrd="12" destOrd="0" presId="urn:microsoft.com/office/officeart/2017/3/layout/DropPinTimeline"/>
    <dgm:cxn modelId="{2E5AB266-5755-4265-9A49-0FDE1127FB6E}" type="presParOf" srcId="{1104329E-FC5F-4926-A22B-CFB70FC6861B}" destId="{FF38936B-639B-4DDF-A9D6-95F294DBEAF0}" srcOrd="0" destOrd="0" presId="urn:microsoft.com/office/officeart/2017/3/layout/DropPinTimeline"/>
    <dgm:cxn modelId="{A54CFD7B-6174-44EE-9D28-B08BCADD2AE1}" type="presParOf" srcId="{1104329E-FC5F-4926-A22B-CFB70FC6861B}" destId="{5719073F-E913-4CF4-B3FE-7EAD9C0D3CCF}" srcOrd="1" destOrd="0" presId="urn:microsoft.com/office/officeart/2017/3/layout/DropPinTimeline"/>
    <dgm:cxn modelId="{A0574CFD-CF10-4D73-942E-E4B4CBC88A48}" type="presParOf" srcId="{5719073F-E913-4CF4-B3FE-7EAD9C0D3CCF}" destId="{4B44BCA0-BB37-4F94-85A9-B84DBD532099}" srcOrd="0" destOrd="0" presId="urn:microsoft.com/office/officeart/2017/3/layout/DropPinTimeline"/>
    <dgm:cxn modelId="{6DED5F2D-6C7D-47A3-ABF0-BFD7319F7F01}" type="presParOf" srcId="{5719073F-E913-4CF4-B3FE-7EAD9C0D3CCF}" destId="{5698B74A-A4B3-45F9-BE48-10369C6A2B24}" srcOrd="1" destOrd="0" presId="urn:microsoft.com/office/officeart/2017/3/layout/DropPinTimeline"/>
    <dgm:cxn modelId="{89761A4B-C454-48A5-8A82-B5BF096A7E5D}" type="presParOf" srcId="{1104329E-FC5F-4926-A22B-CFB70FC6861B}" destId="{BA3DD0E8-E4EC-4BC0-B88A-2F8158822A46}" srcOrd="2" destOrd="0" presId="urn:microsoft.com/office/officeart/2017/3/layout/DropPinTimeline"/>
    <dgm:cxn modelId="{55C1F62A-0234-4504-BF0D-CF8ADE30A738}" type="presParOf" srcId="{1104329E-FC5F-4926-A22B-CFB70FC6861B}" destId="{20752C1F-4EB7-496A-8CC2-8D624C6F80D4}" srcOrd="3" destOrd="0" presId="urn:microsoft.com/office/officeart/2017/3/layout/DropPinTimeline"/>
    <dgm:cxn modelId="{C08F7182-C5B1-4265-801E-7438E75D913B}" type="presParOf" srcId="{1104329E-FC5F-4926-A22B-CFB70FC6861B}" destId="{31DF30E5-686B-4378-A1CA-B17CA90207F5}" srcOrd="4" destOrd="0" presId="urn:microsoft.com/office/officeart/2017/3/layout/DropPinTimeline"/>
    <dgm:cxn modelId="{92190ED4-6792-4D3C-9ED4-425E918B2525}" type="presParOf" srcId="{1104329E-FC5F-4926-A22B-CFB70FC6861B}" destId="{5171EA5E-B5FB-4818-9707-09FB14207FA0}"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C1FD3-3613-4658-AF78-AFFA9E97B47E}">
      <dsp:nvSpPr>
        <dsp:cNvPr id="0" name=""/>
        <dsp:cNvSpPr/>
      </dsp:nvSpPr>
      <dsp:spPr>
        <a:xfrm>
          <a:off x="0" y="2052228"/>
          <a:ext cx="9179532"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50E5A234-E843-4E93-AA28-622BCF52C711}">
      <dsp:nvSpPr>
        <dsp:cNvPr id="0" name=""/>
        <dsp:cNvSpPr/>
      </dsp:nvSpPr>
      <dsp:spPr>
        <a:xfrm rot="8100000">
          <a:off x="59640" y="493181"/>
          <a:ext cx="261391" cy="26139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FA1D8D-0548-45A9-81BD-83C94D69CA4D}">
      <dsp:nvSpPr>
        <dsp:cNvPr id="0" name=""/>
        <dsp:cNvSpPr/>
      </dsp:nvSpPr>
      <dsp:spPr>
        <a:xfrm>
          <a:off x="88678" y="522219"/>
          <a:ext cx="203315" cy="20331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7A6353B-6517-4D6E-9BD3-E1215190C2A7}">
      <dsp:nvSpPr>
        <dsp:cNvPr id="0" name=""/>
        <dsp:cNvSpPr/>
      </dsp:nvSpPr>
      <dsp:spPr>
        <a:xfrm>
          <a:off x="375168" y="837309"/>
          <a:ext cx="944840" cy="1214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a:t>ESP Workshop</a:t>
          </a:r>
        </a:p>
      </dsp:txBody>
      <dsp:txXfrm>
        <a:off x="375168" y="837309"/>
        <a:ext cx="944840" cy="1214918"/>
      </dsp:txXfrm>
    </dsp:sp>
    <dsp:sp modelId="{ED6D8D69-DFDD-473A-ABDB-582623D2E4CC}">
      <dsp:nvSpPr>
        <dsp:cNvPr id="0" name=""/>
        <dsp:cNvSpPr/>
      </dsp:nvSpPr>
      <dsp:spPr>
        <a:xfrm>
          <a:off x="375168" y="410445"/>
          <a:ext cx="944840" cy="426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200" bIns="0" numCol="1" spcCol="1270" anchor="ctr" anchorCtr="0">
          <a:noAutofit/>
        </a:bodyPr>
        <a:lstStyle/>
        <a:p>
          <a:pPr marL="0" lvl="0" indent="0" algn="l" defTabSz="533400">
            <a:lnSpc>
              <a:spcPct val="90000"/>
            </a:lnSpc>
            <a:spcBef>
              <a:spcPct val="0"/>
            </a:spcBef>
            <a:spcAft>
              <a:spcPct val="35000"/>
            </a:spcAft>
            <a:buNone/>
            <a:defRPr b="1"/>
          </a:pPr>
          <a:r>
            <a:rPr lang="en-US" sz="1200" kern="1200"/>
            <a:t>Sept ‘23</a:t>
          </a:r>
        </a:p>
      </dsp:txBody>
      <dsp:txXfrm>
        <a:off x="375168" y="410445"/>
        <a:ext cx="944840" cy="426863"/>
      </dsp:txXfrm>
    </dsp:sp>
    <dsp:sp modelId="{EFA3B9FE-9A61-4D96-B1E8-22135735003C}">
      <dsp:nvSpPr>
        <dsp:cNvPr id="0" name=""/>
        <dsp:cNvSpPr/>
      </dsp:nvSpPr>
      <dsp:spPr>
        <a:xfrm>
          <a:off x="190336" y="837309"/>
          <a:ext cx="0" cy="12149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E62588C-F4A7-47B6-BED7-B5FA82064B40}">
      <dsp:nvSpPr>
        <dsp:cNvPr id="0" name=""/>
        <dsp:cNvSpPr/>
      </dsp:nvSpPr>
      <dsp:spPr>
        <a:xfrm>
          <a:off x="185666" y="2013810"/>
          <a:ext cx="66539" cy="7683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00B440-39A6-4D06-875A-DA7E10EC76A8}">
      <dsp:nvSpPr>
        <dsp:cNvPr id="0" name=""/>
        <dsp:cNvSpPr/>
      </dsp:nvSpPr>
      <dsp:spPr>
        <a:xfrm rot="18900000">
          <a:off x="714141" y="3349882"/>
          <a:ext cx="261391" cy="26139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2F7305-DD84-4F9E-B169-C94B3055A5E0}">
      <dsp:nvSpPr>
        <dsp:cNvPr id="0" name=""/>
        <dsp:cNvSpPr/>
      </dsp:nvSpPr>
      <dsp:spPr>
        <a:xfrm>
          <a:off x="743180" y="3378921"/>
          <a:ext cx="203315" cy="20331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4879966-60B0-443D-BCE8-066B5190BAE7}">
      <dsp:nvSpPr>
        <dsp:cNvPr id="0" name=""/>
        <dsp:cNvSpPr/>
      </dsp:nvSpPr>
      <dsp:spPr>
        <a:xfrm>
          <a:off x="1029669" y="2052228"/>
          <a:ext cx="944840" cy="1214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a:t>ESP Workshop</a:t>
          </a:r>
        </a:p>
      </dsp:txBody>
      <dsp:txXfrm>
        <a:off x="1029669" y="2052228"/>
        <a:ext cx="944840" cy="1214918"/>
      </dsp:txXfrm>
    </dsp:sp>
    <dsp:sp modelId="{227DA3F8-C052-402B-9D80-F437C9DD4457}">
      <dsp:nvSpPr>
        <dsp:cNvPr id="0" name=""/>
        <dsp:cNvSpPr/>
      </dsp:nvSpPr>
      <dsp:spPr>
        <a:xfrm>
          <a:off x="1029669" y="3267146"/>
          <a:ext cx="944840" cy="426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200" bIns="0" numCol="1" spcCol="1270" anchor="ctr" anchorCtr="0">
          <a:noAutofit/>
        </a:bodyPr>
        <a:lstStyle/>
        <a:p>
          <a:pPr marL="0" lvl="0" indent="0" algn="l" defTabSz="533400">
            <a:lnSpc>
              <a:spcPct val="90000"/>
            </a:lnSpc>
            <a:spcBef>
              <a:spcPct val="0"/>
            </a:spcBef>
            <a:spcAft>
              <a:spcPct val="35000"/>
            </a:spcAft>
            <a:buNone/>
            <a:defRPr b="1"/>
          </a:pPr>
          <a:r>
            <a:rPr lang="en-US" sz="1200" kern="1200"/>
            <a:t>Dec ‘23</a:t>
          </a:r>
        </a:p>
      </dsp:txBody>
      <dsp:txXfrm>
        <a:off x="1029669" y="3267146"/>
        <a:ext cx="944840" cy="426863"/>
      </dsp:txXfrm>
    </dsp:sp>
    <dsp:sp modelId="{F5810E68-5DDE-4BA9-A0F6-B6E221CE79BA}">
      <dsp:nvSpPr>
        <dsp:cNvPr id="0" name=""/>
        <dsp:cNvSpPr/>
      </dsp:nvSpPr>
      <dsp:spPr>
        <a:xfrm>
          <a:off x="844837" y="2052228"/>
          <a:ext cx="0" cy="12149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51A4EF3-0F51-42F6-A608-240A30FCB0DB}">
      <dsp:nvSpPr>
        <dsp:cNvPr id="0" name=""/>
        <dsp:cNvSpPr/>
      </dsp:nvSpPr>
      <dsp:spPr>
        <a:xfrm>
          <a:off x="840167" y="2013810"/>
          <a:ext cx="66539" cy="7683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F377B0-CC87-4B70-AC0F-1E682A6109B5}">
      <dsp:nvSpPr>
        <dsp:cNvPr id="0" name=""/>
        <dsp:cNvSpPr/>
      </dsp:nvSpPr>
      <dsp:spPr>
        <a:xfrm rot="8100000">
          <a:off x="1368643" y="493181"/>
          <a:ext cx="261391" cy="26139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71F5D2-EE3F-423D-86F5-F7E480B024AC}">
      <dsp:nvSpPr>
        <dsp:cNvPr id="0" name=""/>
        <dsp:cNvSpPr/>
      </dsp:nvSpPr>
      <dsp:spPr>
        <a:xfrm>
          <a:off x="1397681" y="522219"/>
          <a:ext cx="203315" cy="20331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8B5FA83-EF22-4D36-A8E0-EE0891D9DCD4}">
      <dsp:nvSpPr>
        <dsp:cNvPr id="0" name=""/>
        <dsp:cNvSpPr/>
      </dsp:nvSpPr>
      <dsp:spPr>
        <a:xfrm>
          <a:off x="1684171" y="837309"/>
          <a:ext cx="944840" cy="1214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mi-NZ" sz="1100" kern="1200"/>
            <a:t>Public and Stakeholder Engagement</a:t>
          </a:r>
          <a:endParaRPr lang="en-NZ" sz="1100" kern="1200"/>
        </a:p>
      </dsp:txBody>
      <dsp:txXfrm>
        <a:off x="1684171" y="837309"/>
        <a:ext cx="944840" cy="1214918"/>
      </dsp:txXfrm>
    </dsp:sp>
    <dsp:sp modelId="{B11016CF-307F-47E0-AB2D-F1F2E3C68200}">
      <dsp:nvSpPr>
        <dsp:cNvPr id="0" name=""/>
        <dsp:cNvSpPr/>
      </dsp:nvSpPr>
      <dsp:spPr>
        <a:xfrm>
          <a:off x="1684171" y="410445"/>
          <a:ext cx="944840" cy="426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200" bIns="0" numCol="1" spcCol="1270" anchor="ctr" anchorCtr="0">
          <a:noAutofit/>
        </a:bodyPr>
        <a:lstStyle/>
        <a:p>
          <a:pPr marL="0" lvl="0" indent="0" algn="l" defTabSz="533400">
            <a:lnSpc>
              <a:spcPct val="90000"/>
            </a:lnSpc>
            <a:spcBef>
              <a:spcPct val="0"/>
            </a:spcBef>
            <a:spcAft>
              <a:spcPct val="35000"/>
            </a:spcAft>
            <a:buNone/>
            <a:defRPr b="1"/>
          </a:pPr>
          <a:r>
            <a:rPr lang="mi-NZ" sz="1200" kern="1200"/>
            <a:t>Aug/Sept ‘24</a:t>
          </a:r>
          <a:endParaRPr lang="en-NZ" sz="1200" kern="1200"/>
        </a:p>
      </dsp:txBody>
      <dsp:txXfrm>
        <a:off x="1684171" y="410445"/>
        <a:ext cx="944840" cy="426863"/>
      </dsp:txXfrm>
    </dsp:sp>
    <dsp:sp modelId="{80D96C59-BEAA-4C95-B0AD-DE5188B02582}">
      <dsp:nvSpPr>
        <dsp:cNvPr id="0" name=""/>
        <dsp:cNvSpPr/>
      </dsp:nvSpPr>
      <dsp:spPr>
        <a:xfrm>
          <a:off x="1499339" y="837309"/>
          <a:ext cx="0" cy="12149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C5DFF12-8E67-4985-8D05-C4E60DE54C90}">
      <dsp:nvSpPr>
        <dsp:cNvPr id="0" name=""/>
        <dsp:cNvSpPr/>
      </dsp:nvSpPr>
      <dsp:spPr>
        <a:xfrm>
          <a:off x="1494669" y="2013810"/>
          <a:ext cx="66539" cy="7683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FE9B0B-3C9F-47DB-96DD-B4D5C9300D95}">
      <dsp:nvSpPr>
        <dsp:cNvPr id="0" name=""/>
        <dsp:cNvSpPr/>
      </dsp:nvSpPr>
      <dsp:spPr>
        <a:xfrm rot="18900000">
          <a:off x="2023145" y="3349882"/>
          <a:ext cx="261391" cy="26139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FD61DD-67BC-4486-A9DD-0F95D306263C}">
      <dsp:nvSpPr>
        <dsp:cNvPr id="0" name=""/>
        <dsp:cNvSpPr/>
      </dsp:nvSpPr>
      <dsp:spPr>
        <a:xfrm>
          <a:off x="2052183" y="3378921"/>
          <a:ext cx="203315" cy="20331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563B1AD-414B-466E-B152-9CF9DF039439}">
      <dsp:nvSpPr>
        <dsp:cNvPr id="0" name=""/>
        <dsp:cNvSpPr/>
      </dsp:nvSpPr>
      <dsp:spPr>
        <a:xfrm>
          <a:off x="2338673" y="2052228"/>
          <a:ext cx="944840" cy="1214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a:t>Further engagement with </a:t>
          </a:r>
          <a:r>
            <a:rPr lang="en-US" sz="1100" kern="1200" err="1"/>
            <a:t>Aukaha</a:t>
          </a:r>
          <a:r>
            <a:rPr lang="en-US" sz="1100" kern="1200"/>
            <a:t> &amp; TAMI</a:t>
          </a:r>
        </a:p>
      </dsp:txBody>
      <dsp:txXfrm>
        <a:off x="2338673" y="2052228"/>
        <a:ext cx="944840" cy="1214918"/>
      </dsp:txXfrm>
    </dsp:sp>
    <dsp:sp modelId="{4B3A7D73-BA0C-4933-9E07-271AAEB471DE}">
      <dsp:nvSpPr>
        <dsp:cNvPr id="0" name=""/>
        <dsp:cNvSpPr/>
      </dsp:nvSpPr>
      <dsp:spPr>
        <a:xfrm>
          <a:off x="2338673" y="3267146"/>
          <a:ext cx="944840" cy="426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200" bIns="0" numCol="1" spcCol="1270" anchor="ctr" anchorCtr="0">
          <a:noAutofit/>
        </a:bodyPr>
        <a:lstStyle/>
        <a:p>
          <a:pPr marL="0" lvl="0" indent="0" algn="l" defTabSz="533400">
            <a:lnSpc>
              <a:spcPct val="90000"/>
            </a:lnSpc>
            <a:spcBef>
              <a:spcPct val="0"/>
            </a:spcBef>
            <a:spcAft>
              <a:spcPct val="35000"/>
            </a:spcAft>
            <a:buNone/>
            <a:defRPr b="1"/>
          </a:pPr>
          <a:r>
            <a:rPr lang="en-US" sz="1200" kern="1200"/>
            <a:t>Dec ‘24</a:t>
          </a:r>
        </a:p>
      </dsp:txBody>
      <dsp:txXfrm>
        <a:off x="2338673" y="3267146"/>
        <a:ext cx="944840" cy="426863"/>
      </dsp:txXfrm>
    </dsp:sp>
    <dsp:sp modelId="{A538F0D8-D5BB-4E62-8222-ABAF83FE29D6}">
      <dsp:nvSpPr>
        <dsp:cNvPr id="0" name=""/>
        <dsp:cNvSpPr/>
      </dsp:nvSpPr>
      <dsp:spPr>
        <a:xfrm>
          <a:off x="2153841" y="2052228"/>
          <a:ext cx="0" cy="12149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DB0845F-A4D8-4DAF-9171-55F3B83BC7B7}">
      <dsp:nvSpPr>
        <dsp:cNvPr id="0" name=""/>
        <dsp:cNvSpPr/>
      </dsp:nvSpPr>
      <dsp:spPr>
        <a:xfrm>
          <a:off x="2149170" y="2013810"/>
          <a:ext cx="66539" cy="7683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880EF2-73B3-43E7-B8E6-B2917BC8DA81}">
      <dsp:nvSpPr>
        <dsp:cNvPr id="0" name=""/>
        <dsp:cNvSpPr/>
      </dsp:nvSpPr>
      <dsp:spPr>
        <a:xfrm rot="8100000">
          <a:off x="2677646" y="493181"/>
          <a:ext cx="261391" cy="26139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38AF62-906E-4228-AB2E-0252F304638A}">
      <dsp:nvSpPr>
        <dsp:cNvPr id="0" name=""/>
        <dsp:cNvSpPr/>
      </dsp:nvSpPr>
      <dsp:spPr>
        <a:xfrm>
          <a:off x="2706684" y="522219"/>
          <a:ext cx="203315" cy="20331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B2A6F23-4CC6-4E3F-827A-FD02F63952F5}">
      <dsp:nvSpPr>
        <dsp:cNvPr id="0" name=""/>
        <dsp:cNvSpPr/>
      </dsp:nvSpPr>
      <dsp:spPr>
        <a:xfrm>
          <a:off x="2993174" y="837309"/>
          <a:ext cx="944840" cy="1214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err="1"/>
            <a:t>Councillor</a:t>
          </a:r>
          <a:r>
            <a:rPr lang="en-US" sz="1100" kern="1200"/>
            <a:t> Reference Group</a:t>
          </a:r>
        </a:p>
      </dsp:txBody>
      <dsp:txXfrm>
        <a:off x="2993174" y="837309"/>
        <a:ext cx="944840" cy="1214918"/>
      </dsp:txXfrm>
    </dsp:sp>
    <dsp:sp modelId="{02E7214D-A8C1-4FDA-A1E8-49EC65871C55}">
      <dsp:nvSpPr>
        <dsp:cNvPr id="0" name=""/>
        <dsp:cNvSpPr/>
      </dsp:nvSpPr>
      <dsp:spPr>
        <a:xfrm>
          <a:off x="2993174" y="410445"/>
          <a:ext cx="944840" cy="426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200" bIns="0" numCol="1" spcCol="1270" anchor="ctr" anchorCtr="0">
          <a:noAutofit/>
        </a:bodyPr>
        <a:lstStyle/>
        <a:p>
          <a:pPr marL="0" lvl="0" indent="0" algn="l" defTabSz="533400">
            <a:lnSpc>
              <a:spcPct val="90000"/>
            </a:lnSpc>
            <a:spcBef>
              <a:spcPct val="0"/>
            </a:spcBef>
            <a:spcAft>
              <a:spcPct val="35000"/>
            </a:spcAft>
            <a:buNone/>
            <a:defRPr b="1"/>
          </a:pPr>
          <a:r>
            <a:rPr lang="en-US" sz="1200" kern="1200"/>
            <a:t>5 Feb ‘25</a:t>
          </a:r>
        </a:p>
      </dsp:txBody>
      <dsp:txXfrm>
        <a:off x="2993174" y="410445"/>
        <a:ext cx="944840" cy="426863"/>
      </dsp:txXfrm>
    </dsp:sp>
    <dsp:sp modelId="{147314D4-1A15-416B-95D3-09B2612E75A1}">
      <dsp:nvSpPr>
        <dsp:cNvPr id="0" name=""/>
        <dsp:cNvSpPr/>
      </dsp:nvSpPr>
      <dsp:spPr>
        <a:xfrm>
          <a:off x="2808342" y="837309"/>
          <a:ext cx="0" cy="12149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17BC3D9-28E9-4609-83E4-A35C2BB27434}">
      <dsp:nvSpPr>
        <dsp:cNvPr id="0" name=""/>
        <dsp:cNvSpPr/>
      </dsp:nvSpPr>
      <dsp:spPr>
        <a:xfrm>
          <a:off x="2803672" y="2013810"/>
          <a:ext cx="66539" cy="7683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300D98-251D-40ED-A9E4-133ECA612C76}">
      <dsp:nvSpPr>
        <dsp:cNvPr id="0" name=""/>
        <dsp:cNvSpPr/>
      </dsp:nvSpPr>
      <dsp:spPr>
        <a:xfrm rot="18900000">
          <a:off x="3332148" y="3349882"/>
          <a:ext cx="261391" cy="26139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AE7036-010C-47FC-81DE-E8C3BAAE2526}">
      <dsp:nvSpPr>
        <dsp:cNvPr id="0" name=""/>
        <dsp:cNvSpPr/>
      </dsp:nvSpPr>
      <dsp:spPr>
        <a:xfrm>
          <a:off x="3361186" y="3378921"/>
          <a:ext cx="203315" cy="20331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3DBF108-7FD4-4745-8E1A-4D4A0894D399}">
      <dsp:nvSpPr>
        <dsp:cNvPr id="0" name=""/>
        <dsp:cNvSpPr/>
      </dsp:nvSpPr>
      <dsp:spPr>
        <a:xfrm>
          <a:off x="3647676" y="2052228"/>
          <a:ext cx="944840" cy="1214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mi-NZ" sz="1100" b="1" kern="1200"/>
            <a:t>ESP Committee Workshop</a:t>
          </a:r>
          <a:r>
            <a:rPr lang="mi-NZ" sz="1100" kern="1200"/>
            <a:t>: seek feedback on level of ambition</a:t>
          </a:r>
          <a:endParaRPr lang="en-NZ" sz="1100" kern="1200"/>
        </a:p>
      </dsp:txBody>
      <dsp:txXfrm>
        <a:off x="3647676" y="2052228"/>
        <a:ext cx="944840" cy="1214918"/>
      </dsp:txXfrm>
    </dsp:sp>
    <dsp:sp modelId="{AB5CD6F5-5C84-4C3C-B84F-99FEE5CFAD6C}">
      <dsp:nvSpPr>
        <dsp:cNvPr id="0" name=""/>
        <dsp:cNvSpPr/>
      </dsp:nvSpPr>
      <dsp:spPr>
        <a:xfrm>
          <a:off x="3647676" y="3267146"/>
          <a:ext cx="944840" cy="426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200" bIns="0" numCol="1" spcCol="1270" anchor="ctr" anchorCtr="0">
          <a:noAutofit/>
        </a:bodyPr>
        <a:lstStyle/>
        <a:p>
          <a:pPr marL="0" lvl="0" indent="0" algn="l" defTabSz="533400">
            <a:lnSpc>
              <a:spcPct val="90000"/>
            </a:lnSpc>
            <a:spcBef>
              <a:spcPct val="0"/>
            </a:spcBef>
            <a:spcAft>
              <a:spcPct val="35000"/>
            </a:spcAft>
            <a:buNone/>
            <a:defRPr b="1"/>
          </a:pPr>
          <a:r>
            <a:rPr lang="mi-NZ" sz="1200" kern="1200"/>
            <a:t>20 Feb ‘25 </a:t>
          </a:r>
          <a:endParaRPr lang="en-NZ" sz="1200" kern="1200"/>
        </a:p>
      </dsp:txBody>
      <dsp:txXfrm>
        <a:off x="3647676" y="3267146"/>
        <a:ext cx="944840" cy="426863"/>
      </dsp:txXfrm>
    </dsp:sp>
    <dsp:sp modelId="{974CB326-9348-44F7-91D1-C449AC816A9B}">
      <dsp:nvSpPr>
        <dsp:cNvPr id="0" name=""/>
        <dsp:cNvSpPr/>
      </dsp:nvSpPr>
      <dsp:spPr>
        <a:xfrm>
          <a:off x="3462844" y="2052228"/>
          <a:ext cx="0" cy="12149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9639106-DAF9-456E-9119-66F22DE2BBB0}">
      <dsp:nvSpPr>
        <dsp:cNvPr id="0" name=""/>
        <dsp:cNvSpPr/>
      </dsp:nvSpPr>
      <dsp:spPr>
        <a:xfrm>
          <a:off x="3458174" y="2013810"/>
          <a:ext cx="66539" cy="7683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005E54-0963-4C9D-9D69-43712E261705}">
      <dsp:nvSpPr>
        <dsp:cNvPr id="0" name=""/>
        <dsp:cNvSpPr/>
      </dsp:nvSpPr>
      <dsp:spPr>
        <a:xfrm rot="8100000">
          <a:off x="3986649" y="493181"/>
          <a:ext cx="261391" cy="26139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0F592F-8CCA-4173-8C5D-54660AA646A6}">
      <dsp:nvSpPr>
        <dsp:cNvPr id="0" name=""/>
        <dsp:cNvSpPr/>
      </dsp:nvSpPr>
      <dsp:spPr>
        <a:xfrm>
          <a:off x="4015688" y="522219"/>
          <a:ext cx="203315" cy="20331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61A4B2B-15D3-41CC-8FFC-A1B7A082DF77}">
      <dsp:nvSpPr>
        <dsp:cNvPr id="0" name=""/>
        <dsp:cNvSpPr/>
      </dsp:nvSpPr>
      <dsp:spPr>
        <a:xfrm>
          <a:off x="4302177" y="837309"/>
          <a:ext cx="944840" cy="1214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err="1"/>
            <a:t>Councillor</a:t>
          </a:r>
          <a:r>
            <a:rPr lang="en-US" sz="1100" kern="1200"/>
            <a:t> Reference Group</a:t>
          </a:r>
          <a:endParaRPr lang="en-NZ" sz="1100" kern="1200"/>
        </a:p>
      </dsp:txBody>
      <dsp:txXfrm>
        <a:off x="4302177" y="837309"/>
        <a:ext cx="944840" cy="1214918"/>
      </dsp:txXfrm>
    </dsp:sp>
    <dsp:sp modelId="{A7F9751C-5646-4F32-AE4D-3AEAE52DDEFD}">
      <dsp:nvSpPr>
        <dsp:cNvPr id="0" name=""/>
        <dsp:cNvSpPr/>
      </dsp:nvSpPr>
      <dsp:spPr>
        <a:xfrm>
          <a:off x="4302177" y="410445"/>
          <a:ext cx="944840" cy="426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200" bIns="0" numCol="1" spcCol="1270" anchor="ctr" anchorCtr="0">
          <a:noAutofit/>
        </a:bodyPr>
        <a:lstStyle/>
        <a:p>
          <a:pPr marL="0" lvl="0" indent="0" algn="l" defTabSz="533400">
            <a:lnSpc>
              <a:spcPct val="90000"/>
            </a:lnSpc>
            <a:spcBef>
              <a:spcPct val="0"/>
            </a:spcBef>
            <a:spcAft>
              <a:spcPct val="35000"/>
            </a:spcAft>
            <a:buNone/>
            <a:defRPr b="1"/>
          </a:pPr>
          <a:r>
            <a:rPr lang="en-US" sz="1200" kern="1200"/>
            <a:t>5 March ‘25</a:t>
          </a:r>
          <a:endParaRPr lang="en-NZ" sz="1200" kern="1200"/>
        </a:p>
      </dsp:txBody>
      <dsp:txXfrm>
        <a:off x="4302177" y="410445"/>
        <a:ext cx="944840" cy="426863"/>
      </dsp:txXfrm>
    </dsp:sp>
    <dsp:sp modelId="{FC58BCC7-9E83-401B-9AE2-2D90406BC5A8}">
      <dsp:nvSpPr>
        <dsp:cNvPr id="0" name=""/>
        <dsp:cNvSpPr/>
      </dsp:nvSpPr>
      <dsp:spPr>
        <a:xfrm>
          <a:off x="4117345" y="837309"/>
          <a:ext cx="0" cy="12149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EE5D4E0-C81A-41C8-9F8F-4B6FE5CFC62A}">
      <dsp:nvSpPr>
        <dsp:cNvPr id="0" name=""/>
        <dsp:cNvSpPr/>
      </dsp:nvSpPr>
      <dsp:spPr>
        <a:xfrm>
          <a:off x="4112675" y="2013810"/>
          <a:ext cx="66539" cy="7683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EBE1E0-740B-4B90-A9EF-3A0D22A617A9}">
      <dsp:nvSpPr>
        <dsp:cNvPr id="0" name=""/>
        <dsp:cNvSpPr/>
      </dsp:nvSpPr>
      <dsp:spPr>
        <a:xfrm rot="18900000">
          <a:off x="4641151" y="3349882"/>
          <a:ext cx="261391" cy="26139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1A20E3-0F62-4E1C-BDA9-A1080E5D10CF}">
      <dsp:nvSpPr>
        <dsp:cNvPr id="0" name=""/>
        <dsp:cNvSpPr/>
      </dsp:nvSpPr>
      <dsp:spPr>
        <a:xfrm>
          <a:off x="4670189" y="3378921"/>
          <a:ext cx="203315" cy="20331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38D0F2F-EB54-4A73-8DDC-167DC4CF67D1}">
      <dsp:nvSpPr>
        <dsp:cNvPr id="0" name=""/>
        <dsp:cNvSpPr/>
      </dsp:nvSpPr>
      <dsp:spPr>
        <a:xfrm>
          <a:off x="4956679" y="2052228"/>
          <a:ext cx="944840" cy="1214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b="1" kern="1200"/>
            <a:t>Council Meeting:</a:t>
          </a:r>
          <a:r>
            <a:rPr lang="en-US" sz="1100" kern="1200"/>
            <a:t> seek decision on level of ambition</a:t>
          </a:r>
          <a:endParaRPr lang="en-NZ" sz="1100" kern="1200"/>
        </a:p>
      </dsp:txBody>
      <dsp:txXfrm>
        <a:off x="4956679" y="2052228"/>
        <a:ext cx="944840" cy="1214918"/>
      </dsp:txXfrm>
    </dsp:sp>
    <dsp:sp modelId="{252C7F2A-6AB1-4138-A88B-34D990A25EE9}">
      <dsp:nvSpPr>
        <dsp:cNvPr id="0" name=""/>
        <dsp:cNvSpPr/>
      </dsp:nvSpPr>
      <dsp:spPr>
        <a:xfrm>
          <a:off x="4956679" y="3267146"/>
          <a:ext cx="944840" cy="426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200" bIns="0" numCol="1" spcCol="1270" anchor="ctr" anchorCtr="0">
          <a:noAutofit/>
        </a:bodyPr>
        <a:lstStyle/>
        <a:p>
          <a:pPr marL="0" lvl="0" indent="0" algn="l" defTabSz="533400">
            <a:lnSpc>
              <a:spcPct val="90000"/>
            </a:lnSpc>
            <a:spcBef>
              <a:spcPct val="0"/>
            </a:spcBef>
            <a:spcAft>
              <a:spcPct val="35000"/>
            </a:spcAft>
            <a:buNone/>
            <a:defRPr b="1"/>
          </a:pPr>
          <a:r>
            <a:rPr lang="en-US" sz="1200" kern="1200"/>
            <a:t>19 March ’25</a:t>
          </a:r>
          <a:endParaRPr lang="en-NZ" sz="1200" kern="1200"/>
        </a:p>
      </dsp:txBody>
      <dsp:txXfrm>
        <a:off x="4956679" y="3267146"/>
        <a:ext cx="944840" cy="426863"/>
      </dsp:txXfrm>
    </dsp:sp>
    <dsp:sp modelId="{73B72E6A-88C2-4F8C-BC83-1130799D9190}">
      <dsp:nvSpPr>
        <dsp:cNvPr id="0" name=""/>
        <dsp:cNvSpPr/>
      </dsp:nvSpPr>
      <dsp:spPr>
        <a:xfrm>
          <a:off x="4771847" y="2052228"/>
          <a:ext cx="0" cy="12149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0F9D9C6-8505-411E-8356-ED251F46C9DD}">
      <dsp:nvSpPr>
        <dsp:cNvPr id="0" name=""/>
        <dsp:cNvSpPr/>
      </dsp:nvSpPr>
      <dsp:spPr>
        <a:xfrm>
          <a:off x="4767177" y="2013810"/>
          <a:ext cx="66539" cy="7683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11E7AC-4ABD-4158-A67B-27A3027F9DD6}">
      <dsp:nvSpPr>
        <dsp:cNvPr id="0" name=""/>
        <dsp:cNvSpPr/>
      </dsp:nvSpPr>
      <dsp:spPr>
        <a:xfrm rot="8100000">
          <a:off x="5295652" y="493181"/>
          <a:ext cx="261391" cy="26139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3EB3A-B0D8-4904-BEAE-430719F62AE8}">
      <dsp:nvSpPr>
        <dsp:cNvPr id="0" name=""/>
        <dsp:cNvSpPr/>
      </dsp:nvSpPr>
      <dsp:spPr>
        <a:xfrm>
          <a:off x="5324691" y="522219"/>
          <a:ext cx="203315" cy="20331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F8DE13F-E60E-4832-B67D-F6331A61FDF3}">
      <dsp:nvSpPr>
        <dsp:cNvPr id="0" name=""/>
        <dsp:cNvSpPr/>
      </dsp:nvSpPr>
      <dsp:spPr>
        <a:xfrm>
          <a:off x="5611180" y="837309"/>
          <a:ext cx="944840" cy="1214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err="1"/>
            <a:t>Councillor</a:t>
          </a:r>
          <a:r>
            <a:rPr lang="en-US" sz="1100" kern="1200"/>
            <a:t> Reference Group as needed</a:t>
          </a:r>
          <a:endParaRPr lang="en-NZ" sz="1100" kern="1200"/>
        </a:p>
      </dsp:txBody>
      <dsp:txXfrm>
        <a:off x="5611180" y="837309"/>
        <a:ext cx="944840" cy="1214918"/>
      </dsp:txXfrm>
    </dsp:sp>
    <dsp:sp modelId="{677D3E9F-4779-4E1C-A925-748B02BF7E85}">
      <dsp:nvSpPr>
        <dsp:cNvPr id="0" name=""/>
        <dsp:cNvSpPr/>
      </dsp:nvSpPr>
      <dsp:spPr>
        <a:xfrm>
          <a:off x="5611180" y="410445"/>
          <a:ext cx="944840" cy="426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850" bIns="0" numCol="1" spcCol="1270" anchor="ctr" anchorCtr="0">
          <a:noAutofit/>
        </a:bodyPr>
        <a:lstStyle/>
        <a:p>
          <a:pPr marL="0" lvl="0" indent="0" algn="l" defTabSz="488950">
            <a:lnSpc>
              <a:spcPct val="90000"/>
            </a:lnSpc>
            <a:spcBef>
              <a:spcPct val="0"/>
            </a:spcBef>
            <a:spcAft>
              <a:spcPct val="35000"/>
            </a:spcAft>
            <a:buNone/>
            <a:defRPr b="1"/>
          </a:pPr>
          <a:r>
            <a:rPr lang="en-US" sz="1100" kern="1200"/>
            <a:t>Apr-Jul ’25</a:t>
          </a:r>
          <a:endParaRPr lang="en-NZ" sz="1100" kern="1200"/>
        </a:p>
      </dsp:txBody>
      <dsp:txXfrm>
        <a:off x="5611180" y="410445"/>
        <a:ext cx="944840" cy="426863"/>
      </dsp:txXfrm>
    </dsp:sp>
    <dsp:sp modelId="{D8151438-E45E-4AFE-A68F-21FBB0F43F53}">
      <dsp:nvSpPr>
        <dsp:cNvPr id="0" name=""/>
        <dsp:cNvSpPr/>
      </dsp:nvSpPr>
      <dsp:spPr>
        <a:xfrm>
          <a:off x="5426348" y="837309"/>
          <a:ext cx="0" cy="12149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8328113-D760-4507-B3FD-CEE28C5A9175}">
      <dsp:nvSpPr>
        <dsp:cNvPr id="0" name=""/>
        <dsp:cNvSpPr/>
      </dsp:nvSpPr>
      <dsp:spPr>
        <a:xfrm>
          <a:off x="5421678" y="2013810"/>
          <a:ext cx="66539" cy="7683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66FB6F-B5C4-4AF8-820B-4B1758E97668}">
      <dsp:nvSpPr>
        <dsp:cNvPr id="0" name=""/>
        <dsp:cNvSpPr/>
      </dsp:nvSpPr>
      <dsp:spPr>
        <a:xfrm rot="18900000">
          <a:off x="5950154" y="3349882"/>
          <a:ext cx="261391" cy="26139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E4BDBE-C4D5-43EB-8521-AC24B663540E}">
      <dsp:nvSpPr>
        <dsp:cNvPr id="0" name=""/>
        <dsp:cNvSpPr/>
      </dsp:nvSpPr>
      <dsp:spPr>
        <a:xfrm>
          <a:off x="5979192" y="3378921"/>
          <a:ext cx="203315" cy="20331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F86BF0A-70A8-4FD1-BF23-3659DD6F0DE3}">
      <dsp:nvSpPr>
        <dsp:cNvPr id="0" name=""/>
        <dsp:cNvSpPr/>
      </dsp:nvSpPr>
      <dsp:spPr>
        <a:xfrm>
          <a:off x="6265682" y="2052228"/>
          <a:ext cx="944840" cy="1214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a:t>Cl.3 &amp; Cl.4A consultation</a:t>
          </a:r>
          <a:endParaRPr lang="en-NZ" sz="1200" kern="1200"/>
        </a:p>
      </dsp:txBody>
      <dsp:txXfrm>
        <a:off x="6265682" y="2052228"/>
        <a:ext cx="944840" cy="1214918"/>
      </dsp:txXfrm>
    </dsp:sp>
    <dsp:sp modelId="{6AB079EE-1301-479E-91FD-CAC7CAA84294}">
      <dsp:nvSpPr>
        <dsp:cNvPr id="0" name=""/>
        <dsp:cNvSpPr/>
      </dsp:nvSpPr>
      <dsp:spPr>
        <a:xfrm>
          <a:off x="6265682" y="3267146"/>
          <a:ext cx="944840" cy="426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200" bIns="0" numCol="1" spcCol="1270" anchor="ctr" anchorCtr="0">
          <a:noAutofit/>
        </a:bodyPr>
        <a:lstStyle/>
        <a:p>
          <a:pPr marL="0" lvl="0" indent="0" algn="l" defTabSz="533400">
            <a:lnSpc>
              <a:spcPct val="90000"/>
            </a:lnSpc>
            <a:spcBef>
              <a:spcPct val="0"/>
            </a:spcBef>
            <a:spcAft>
              <a:spcPct val="35000"/>
            </a:spcAft>
            <a:buNone/>
            <a:defRPr b="1"/>
          </a:pPr>
          <a:r>
            <a:rPr lang="en-US" sz="1200" kern="1200"/>
            <a:t>Apr-Jul ’25</a:t>
          </a:r>
          <a:endParaRPr lang="en-NZ" sz="1200" kern="1200"/>
        </a:p>
      </dsp:txBody>
      <dsp:txXfrm>
        <a:off x="6265682" y="3267146"/>
        <a:ext cx="944840" cy="426863"/>
      </dsp:txXfrm>
    </dsp:sp>
    <dsp:sp modelId="{F6B4A023-0897-411F-841B-08F4923E236D}">
      <dsp:nvSpPr>
        <dsp:cNvPr id="0" name=""/>
        <dsp:cNvSpPr/>
      </dsp:nvSpPr>
      <dsp:spPr>
        <a:xfrm>
          <a:off x="6080850" y="2052228"/>
          <a:ext cx="0" cy="12149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5B9D04D-8C0E-4590-9ACB-3D03578CCAFA}">
      <dsp:nvSpPr>
        <dsp:cNvPr id="0" name=""/>
        <dsp:cNvSpPr/>
      </dsp:nvSpPr>
      <dsp:spPr>
        <a:xfrm>
          <a:off x="6076180" y="2013810"/>
          <a:ext cx="66539" cy="7683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D7B2AE-5DA0-4BB8-B652-782CE856A385}">
      <dsp:nvSpPr>
        <dsp:cNvPr id="0" name=""/>
        <dsp:cNvSpPr/>
      </dsp:nvSpPr>
      <dsp:spPr>
        <a:xfrm rot="8100000">
          <a:off x="6604656" y="493181"/>
          <a:ext cx="261391" cy="26139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B5B972-56D9-4881-841D-EBFA3511929B}">
      <dsp:nvSpPr>
        <dsp:cNvPr id="0" name=""/>
        <dsp:cNvSpPr/>
      </dsp:nvSpPr>
      <dsp:spPr>
        <a:xfrm>
          <a:off x="6633694" y="522219"/>
          <a:ext cx="203315" cy="20331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83A5B02-B5EC-4E2A-9F99-45AB9D161BB1}">
      <dsp:nvSpPr>
        <dsp:cNvPr id="0" name=""/>
        <dsp:cNvSpPr/>
      </dsp:nvSpPr>
      <dsp:spPr>
        <a:xfrm>
          <a:off x="6920184" y="837309"/>
          <a:ext cx="944840" cy="1214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b="1" kern="1200"/>
            <a:t>ESP Committee Workshop</a:t>
          </a:r>
          <a:r>
            <a:rPr lang="en-US" sz="1100" kern="1200"/>
            <a:t>: discuss draft provisions of Strategy &amp; Plan</a:t>
          </a:r>
          <a:endParaRPr lang="en-NZ" sz="1100" kern="1200"/>
        </a:p>
      </dsp:txBody>
      <dsp:txXfrm>
        <a:off x="6920184" y="837309"/>
        <a:ext cx="944840" cy="1214918"/>
      </dsp:txXfrm>
    </dsp:sp>
    <dsp:sp modelId="{36B86E72-04D5-463B-9959-C5CAE740A0BA}">
      <dsp:nvSpPr>
        <dsp:cNvPr id="0" name=""/>
        <dsp:cNvSpPr/>
      </dsp:nvSpPr>
      <dsp:spPr>
        <a:xfrm>
          <a:off x="6920184" y="410445"/>
          <a:ext cx="944840" cy="426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200" bIns="0" numCol="1" spcCol="1270" anchor="ctr" anchorCtr="0">
          <a:noAutofit/>
        </a:bodyPr>
        <a:lstStyle/>
        <a:p>
          <a:pPr marL="0" lvl="0" indent="0" algn="l" defTabSz="533400">
            <a:lnSpc>
              <a:spcPct val="90000"/>
            </a:lnSpc>
            <a:spcBef>
              <a:spcPct val="0"/>
            </a:spcBef>
            <a:spcAft>
              <a:spcPct val="35000"/>
            </a:spcAft>
            <a:buNone/>
            <a:defRPr b="1"/>
          </a:pPr>
          <a:r>
            <a:rPr lang="en-US" sz="1200" kern="1200"/>
            <a:t>June ’25</a:t>
          </a:r>
          <a:endParaRPr lang="en-NZ" sz="1200" kern="1200"/>
        </a:p>
      </dsp:txBody>
      <dsp:txXfrm>
        <a:off x="6920184" y="410445"/>
        <a:ext cx="944840" cy="426863"/>
      </dsp:txXfrm>
    </dsp:sp>
    <dsp:sp modelId="{8C76E07B-7D42-402D-8B5E-C77AB0248A5E}">
      <dsp:nvSpPr>
        <dsp:cNvPr id="0" name=""/>
        <dsp:cNvSpPr/>
      </dsp:nvSpPr>
      <dsp:spPr>
        <a:xfrm>
          <a:off x="6735352" y="837309"/>
          <a:ext cx="0" cy="12149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5EF88C1-4B1A-4986-84DE-ED1B0A54C084}">
      <dsp:nvSpPr>
        <dsp:cNvPr id="0" name=""/>
        <dsp:cNvSpPr/>
      </dsp:nvSpPr>
      <dsp:spPr>
        <a:xfrm>
          <a:off x="6730681" y="2013810"/>
          <a:ext cx="66539" cy="7683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BFD323-FF6D-4D93-A0EB-AE6EBBB4CAF4}">
      <dsp:nvSpPr>
        <dsp:cNvPr id="0" name=""/>
        <dsp:cNvSpPr/>
      </dsp:nvSpPr>
      <dsp:spPr>
        <a:xfrm rot="18900000">
          <a:off x="7259157" y="3349882"/>
          <a:ext cx="261391" cy="26139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44DB6F-99D3-48BA-90B6-76E9EB77BE0E}">
      <dsp:nvSpPr>
        <dsp:cNvPr id="0" name=""/>
        <dsp:cNvSpPr/>
      </dsp:nvSpPr>
      <dsp:spPr>
        <a:xfrm>
          <a:off x="7288196" y="3378921"/>
          <a:ext cx="203315" cy="20331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F34B606-6967-4331-8BB4-3D981072381A}">
      <dsp:nvSpPr>
        <dsp:cNvPr id="0" name=""/>
        <dsp:cNvSpPr/>
      </dsp:nvSpPr>
      <dsp:spPr>
        <a:xfrm>
          <a:off x="7574685" y="2052228"/>
          <a:ext cx="944840" cy="1214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b="1" kern="1200"/>
            <a:t>Council Meeting: </a:t>
          </a:r>
          <a:r>
            <a:rPr lang="en-US" sz="1100" kern="1200"/>
            <a:t>endorsement of draft Strategy &amp; proposed Plan </a:t>
          </a:r>
          <a:endParaRPr lang="en-NZ" sz="1100" kern="1200"/>
        </a:p>
      </dsp:txBody>
      <dsp:txXfrm>
        <a:off x="7574685" y="2052228"/>
        <a:ext cx="944840" cy="1214918"/>
      </dsp:txXfrm>
    </dsp:sp>
    <dsp:sp modelId="{6CAC734A-E12B-4F70-8EF3-7FD299E5EDBC}">
      <dsp:nvSpPr>
        <dsp:cNvPr id="0" name=""/>
        <dsp:cNvSpPr/>
      </dsp:nvSpPr>
      <dsp:spPr>
        <a:xfrm>
          <a:off x="7574685" y="3267146"/>
          <a:ext cx="944840" cy="426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200" bIns="0" numCol="1" spcCol="1270" anchor="ctr" anchorCtr="0">
          <a:noAutofit/>
        </a:bodyPr>
        <a:lstStyle/>
        <a:p>
          <a:pPr marL="0" lvl="0" indent="0" algn="l" defTabSz="533400">
            <a:lnSpc>
              <a:spcPct val="90000"/>
            </a:lnSpc>
            <a:spcBef>
              <a:spcPct val="0"/>
            </a:spcBef>
            <a:spcAft>
              <a:spcPct val="35000"/>
            </a:spcAft>
            <a:buNone/>
            <a:defRPr b="1"/>
          </a:pPr>
          <a:r>
            <a:rPr lang="en-US" sz="1200" kern="1200"/>
            <a:t>Aug ’25</a:t>
          </a:r>
          <a:endParaRPr lang="en-NZ" sz="1200" kern="1200"/>
        </a:p>
      </dsp:txBody>
      <dsp:txXfrm>
        <a:off x="7574685" y="3267146"/>
        <a:ext cx="944840" cy="426863"/>
      </dsp:txXfrm>
    </dsp:sp>
    <dsp:sp modelId="{662D51C1-C582-4203-BE33-6A78934A63DD}">
      <dsp:nvSpPr>
        <dsp:cNvPr id="0" name=""/>
        <dsp:cNvSpPr/>
      </dsp:nvSpPr>
      <dsp:spPr>
        <a:xfrm>
          <a:off x="7389853" y="2052228"/>
          <a:ext cx="0" cy="12149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82F206C-2E9A-4E82-8F6E-6708C3165E5D}">
      <dsp:nvSpPr>
        <dsp:cNvPr id="0" name=""/>
        <dsp:cNvSpPr/>
      </dsp:nvSpPr>
      <dsp:spPr>
        <a:xfrm>
          <a:off x="7385183" y="2013810"/>
          <a:ext cx="66539" cy="7683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44BCA0-BB37-4F94-85A9-B84DBD532099}">
      <dsp:nvSpPr>
        <dsp:cNvPr id="0" name=""/>
        <dsp:cNvSpPr/>
      </dsp:nvSpPr>
      <dsp:spPr>
        <a:xfrm rot="8100000">
          <a:off x="7913659" y="493181"/>
          <a:ext cx="261391" cy="26139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98B74A-A4B3-45F9-BE48-10369C6A2B24}">
      <dsp:nvSpPr>
        <dsp:cNvPr id="0" name=""/>
        <dsp:cNvSpPr/>
      </dsp:nvSpPr>
      <dsp:spPr>
        <a:xfrm>
          <a:off x="7942697" y="522219"/>
          <a:ext cx="203315" cy="20331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A3DD0E8-E4EC-4BC0-B88A-2F8158822A46}">
      <dsp:nvSpPr>
        <dsp:cNvPr id="0" name=""/>
        <dsp:cNvSpPr/>
      </dsp:nvSpPr>
      <dsp:spPr>
        <a:xfrm>
          <a:off x="8229187" y="837309"/>
          <a:ext cx="944840" cy="1214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marL="0" lvl="0" indent="0" algn="l" defTabSz="444500">
            <a:lnSpc>
              <a:spcPct val="90000"/>
            </a:lnSpc>
            <a:spcBef>
              <a:spcPct val="0"/>
            </a:spcBef>
            <a:spcAft>
              <a:spcPct val="35000"/>
            </a:spcAft>
            <a:buNone/>
          </a:pPr>
          <a:r>
            <a:rPr lang="en-US" sz="1000" b="1" kern="1200"/>
            <a:t>Public engagement </a:t>
          </a:r>
          <a:r>
            <a:rPr lang="en-US" sz="1000" kern="1200"/>
            <a:t>draft Strategy</a:t>
          </a:r>
        </a:p>
        <a:p>
          <a:pPr marL="0" lvl="0" indent="0" algn="l" defTabSz="444500">
            <a:lnSpc>
              <a:spcPct val="90000"/>
            </a:lnSpc>
            <a:spcBef>
              <a:spcPct val="0"/>
            </a:spcBef>
            <a:spcAft>
              <a:spcPct val="35000"/>
            </a:spcAft>
            <a:buNone/>
          </a:pPr>
          <a:r>
            <a:rPr lang="en-US" sz="1000" b="1" kern="1200"/>
            <a:t>Public Notification </a:t>
          </a:r>
          <a:r>
            <a:rPr lang="en-US" sz="1000" kern="1200"/>
            <a:t>of proposed Plan</a:t>
          </a:r>
          <a:endParaRPr lang="en-NZ" sz="1000" kern="1200"/>
        </a:p>
      </dsp:txBody>
      <dsp:txXfrm>
        <a:off x="8229187" y="837309"/>
        <a:ext cx="944840" cy="1214918"/>
      </dsp:txXfrm>
    </dsp:sp>
    <dsp:sp modelId="{20752C1F-4EB7-496A-8CC2-8D624C6F80D4}">
      <dsp:nvSpPr>
        <dsp:cNvPr id="0" name=""/>
        <dsp:cNvSpPr/>
      </dsp:nvSpPr>
      <dsp:spPr>
        <a:xfrm>
          <a:off x="8229187" y="410445"/>
          <a:ext cx="944840" cy="426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200" bIns="0" numCol="1" spcCol="1270" anchor="ctr" anchorCtr="0">
          <a:noAutofit/>
        </a:bodyPr>
        <a:lstStyle/>
        <a:p>
          <a:pPr marL="0" lvl="0" indent="0" algn="l" defTabSz="533400">
            <a:lnSpc>
              <a:spcPct val="90000"/>
            </a:lnSpc>
            <a:spcBef>
              <a:spcPct val="0"/>
            </a:spcBef>
            <a:spcAft>
              <a:spcPct val="35000"/>
            </a:spcAft>
            <a:buNone/>
            <a:defRPr b="1"/>
          </a:pPr>
          <a:r>
            <a:rPr lang="en-US" sz="1200" kern="1200"/>
            <a:t>Aug/Sept ’25</a:t>
          </a:r>
          <a:endParaRPr lang="en-NZ" sz="1200" kern="1200"/>
        </a:p>
      </dsp:txBody>
      <dsp:txXfrm>
        <a:off x="8229187" y="410445"/>
        <a:ext cx="944840" cy="426863"/>
      </dsp:txXfrm>
    </dsp:sp>
    <dsp:sp modelId="{31DF30E5-686B-4378-A1CA-B17CA90207F5}">
      <dsp:nvSpPr>
        <dsp:cNvPr id="0" name=""/>
        <dsp:cNvSpPr/>
      </dsp:nvSpPr>
      <dsp:spPr>
        <a:xfrm>
          <a:off x="8044355" y="837309"/>
          <a:ext cx="0" cy="12149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F38936B-639B-4DDF-A9D6-95F294DBEAF0}">
      <dsp:nvSpPr>
        <dsp:cNvPr id="0" name=""/>
        <dsp:cNvSpPr/>
      </dsp:nvSpPr>
      <dsp:spPr>
        <a:xfrm>
          <a:off x="8039685" y="2013810"/>
          <a:ext cx="66539" cy="7683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88832-96D1-4BAD-A4A9-F7153851F2D5}">
      <dsp:nvSpPr>
        <dsp:cNvPr id="0" name=""/>
        <dsp:cNvSpPr/>
      </dsp:nvSpPr>
      <dsp:spPr>
        <a:xfrm>
          <a:off x="39" y="32800"/>
          <a:ext cx="3742548"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NZ" sz="1400" kern="1200"/>
            <a:t>Domestic heating</a:t>
          </a:r>
        </a:p>
      </dsp:txBody>
      <dsp:txXfrm>
        <a:off x="39" y="32800"/>
        <a:ext cx="3742548" cy="403200"/>
      </dsp:txXfrm>
    </dsp:sp>
    <dsp:sp modelId="{221EBF17-4816-46DB-8DF2-73F8559F805D}">
      <dsp:nvSpPr>
        <dsp:cNvPr id="0" name=""/>
        <dsp:cNvSpPr/>
      </dsp:nvSpPr>
      <dsp:spPr>
        <a:xfrm>
          <a:off x="39" y="436000"/>
          <a:ext cx="3742548" cy="26096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NZ" sz="1400" kern="1200"/>
            <a:t>Alexandra, Arrowtown, Clyde, Cromwell: Permitted burners must meet an emission rate below 0.7g/kg and a thermal efficiency above 65%</a:t>
          </a:r>
        </a:p>
        <a:p>
          <a:pPr marL="114300" lvl="1" indent="-114300" algn="l" defTabSz="622300">
            <a:lnSpc>
              <a:spcPct val="90000"/>
            </a:lnSpc>
            <a:spcBef>
              <a:spcPct val="0"/>
            </a:spcBef>
            <a:spcAft>
              <a:spcPct val="15000"/>
            </a:spcAft>
            <a:buChar char="•"/>
          </a:pPr>
          <a:r>
            <a:rPr lang="en-NZ" sz="1400" kern="1200"/>
            <a:t>All other urban areas + properties &lt;2ha in the rest of Otago: Permitted burners must meet an emission rate below 1.5g/kg and a thermal efficiency above 65%</a:t>
          </a:r>
        </a:p>
        <a:p>
          <a:pPr marL="114300" lvl="1" indent="-114300" algn="l" defTabSz="622300">
            <a:lnSpc>
              <a:spcPct val="90000"/>
            </a:lnSpc>
            <a:spcBef>
              <a:spcPct val="0"/>
            </a:spcBef>
            <a:spcAft>
              <a:spcPct val="15000"/>
            </a:spcAft>
            <a:buChar char="•"/>
          </a:pPr>
          <a:r>
            <a:rPr lang="en-NZ" sz="1400" kern="1200"/>
            <a:t>Education programme – Burn Dry Breathe Easy</a:t>
          </a:r>
        </a:p>
      </dsp:txBody>
      <dsp:txXfrm>
        <a:off x="39" y="436000"/>
        <a:ext cx="3742548" cy="2609637"/>
      </dsp:txXfrm>
    </dsp:sp>
    <dsp:sp modelId="{9D519704-ACFC-4862-BDC8-7464D2CF564D}">
      <dsp:nvSpPr>
        <dsp:cNvPr id="0" name=""/>
        <dsp:cNvSpPr/>
      </dsp:nvSpPr>
      <dsp:spPr>
        <a:xfrm>
          <a:off x="4266543" y="32800"/>
          <a:ext cx="3742548"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NZ" sz="1400" kern="1200"/>
            <a:t>Outdoor burning</a:t>
          </a:r>
        </a:p>
      </dsp:txBody>
      <dsp:txXfrm>
        <a:off x="4266543" y="32800"/>
        <a:ext cx="3742548" cy="403200"/>
      </dsp:txXfrm>
    </dsp:sp>
    <dsp:sp modelId="{5409D466-12B7-44CB-B29B-FA54FA83F63D}">
      <dsp:nvSpPr>
        <dsp:cNvPr id="0" name=""/>
        <dsp:cNvSpPr/>
      </dsp:nvSpPr>
      <dsp:spPr>
        <a:xfrm>
          <a:off x="4266543" y="436000"/>
          <a:ext cx="3742548" cy="26096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mi-NZ" sz="1400" kern="1200"/>
            <a:t>Permitted region wide</a:t>
          </a:r>
          <a:endParaRPr lang="en-NZ" sz="1400" kern="1200"/>
        </a:p>
        <a:p>
          <a:pPr marL="114300" lvl="1" indent="-114300" algn="l" defTabSz="622300">
            <a:lnSpc>
              <a:spcPct val="90000"/>
            </a:lnSpc>
            <a:spcBef>
              <a:spcPct val="0"/>
            </a:spcBef>
            <a:spcAft>
              <a:spcPct val="15000"/>
            </a:spcAft>
            <a:buChar char="•"/>
          </a:pPr>
          <a:r>
            <a:rPr lang="en-NZ" sz="1400" kern="1200">
              <a:latin typeface="Arial"/>
              <a:cs typeface="Arial"/>
            </a:rPr>
            <a:t>No burning rule 16.6.3.1 materials </a:t>
          </a:r>
          <a:endParaRPr lang="en-NZ" sz="1400" kern="1200"/>
        </a:p>
        <a:p>
          <a:pPr marL="114300" lvl="1" indent="-114300" algn="l" defTabSz="622300">
            <a:lnSpc>
              <a:spcPct val="90000"/>
            </a:lnSpc>
            <a:spcBef>
              <a:spcPct val="0"/>
            </a:spcBef>
            <a:spcAft>
              <a:spcPct val="15000"/>
            </a:spcAft>
            <a:buChar char="•"/>
          </a:pPr>
          <a:r>
            <a:rPr lang="en-NZ" sz="1400" kern="1200">
              <a:latin typeface="Arial"/>
              <a:cs typeface="Arial"/>
            </a:rPr>
            <a:t>Air Zones 1 and 2: only burn dry organic material, setbacks</a:t>
          </a:r>
        </a:p>
        <a:p>
          <a:pPr marL="114300" lvl="1" indent="-114300" algn="l" defTabSz="622300">
            <a:lnSpc>
              <a:spcPct val="90000"/>
            </a:lnSpc>
            <a:spcBef>
              <a:spcPct val="0"/>
            </a:spcBef>
            <a:spcAft>
              <a:spcPct val="15000"/>
            </a:spcAft>
            <a:buChar char="•"/>
          </a:pPr>
          <a:r>
            <a:rPr lang="en-NZ" sz="1400" kern="1200">
              <a:latin typeface="Arial"/>
              <a:cs typeface="Arial"/>
            </a:rPr>
            <a:t>Air Zone 3: only burn dry organic material (except on production land)</a:t>
          </a:r>
        </a:p>
        <a:p>
          <a:pPr marL="114300" lvl="1" indent="-114300" algn="l" defTabSz="622300">
            <a:lnSpc>
              <a:spcPct val="90000"/>
            </a:lnSpc>
            <a:spcBef>
              <a:spcPct val="0"/>
            </a:spcBef>
            <a:spcAft>
              <a:spcPct val="15000"/>
            </a:spcAft>
            <a:buChar char="•"/>
          </a:pPr>
          <a:r>
            <a:rPr lang="en-NZ" sz="1400" kern="1200">
              <a:latin typeface="Arial"/>
              <a:cs typeface="Arial"/>
            </a:rPr>
            <a:t>Agricultural wrap burning permitted on production land in Air Zone 3</a:t>
          </a:r>
        </a:p>
        <a:p>
          <a:pPr marL="114300" lvl="1" indent="-114300" algn="l" defTabSz="622300">
            <a:lnSpc>
              <a:spcPct val="90000"/>
            </a:lnSpc>
            <a:spcBef>
              <a:spcPct val="0"/>
            </a:spcBef>
            <a:spcAft>
              <a:spcPct val="15000"/>
            </a:spcAft>
            <a:buChar char="•"/>
          </a:pPr>
          <a:endParaRPr lang="en-NZ" sz="1400" kern="1200"/>
        </a:p>
        <a:p>
          <a:pPr marL="114300" lvl="1" indent="-114300" algn="l" defTabSz="622300">
            <a:lnSpc>
              <a:spcPct val="90000"/>
            </a:lnSpc>
            <a:spcBef>
              <a:spcPct val="0"/>
            </a:spcBef>
            <a:spcAft>
              <a:spcPct val="15000"/>
            </a:spcAft>
            <a:buChar char="•"/>
          </a:pPr>
          <a:endParaRPr lang="en-NZ" sz="1400" kern="1200"/>
        </a:p>
        <a:p>
          <a:pPr marL="114300" lvl="1" indent="-114300" algn="l" defTabSz="622300">
            <a:lnSpc>
              <a:spcPct val="90000"/>
            </a:lnSpc>
            <a:spcBef>
              <a:spcPct val="0"/>
            </a:spcBef>
            <a:spcAft>
              <a:spcPct val="15000"/>
            </a:spcAft>
            <a:buChar char="•"/>
          </a:pPr>
          <a:endParaRPr lang="en-NZ" sz="1400" kern="1200"/>
        </a:p>
        <a:p>
          <a:pPr marL="114300" lvl="1" indent="-114300" algn="l" defTabSz="622300">
            <a:lnSpc>
              <a:spcPct val="90000"/>
            </a:lnSpc>
            <a:spcBef>
              <a:spcPct val="0"/>
            </a:spcBef>
            <a:spcAft>
              <a:spcPct val="15000"/>
            </a:spcAft>
            <a:buChar char="•"/>
          </a:pPr>
          <a:endParaRPr lang="en-NZ" sz="1400" kern="1200"/>
        </a:p>
      </dsp:txBody>
      <dsp:txXfrm>
        <a:off x="4266543" y="436000"/>
        <a:ext cx="3742548" cy="26096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6CA41-57AE-4A22-B032-B4AB9B681CC7}">
      <dsp:nvSpPr>
        <dsp:cNvPr id="0" name=""/>
        <dsp:cNvSpPr/>
      </dsp:nvSpPr>
      <dsp:spPr>
        <a:xfrm>
          <a:off x="15179" y="436544"/>
          <a:ext cx="2408650" cy="53164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NZ" sz="1500" kern="1200"/>
            <a:t>Alexandra</a:t>
          </a:r>
        </a:p>
      </dsp:txBody>
      <dsp:txXfrm>
        <a:off x="15179" y="436544"/>
        <a:ext cx="2408650" cy="531648"/>
      </dsp:txXfrm>
    </dsp:sp>
    <dsp:sp modelId="{318A87BD-89BE-48C1-8D2E-0FA29007956A}">
      <dsp:nvSpPr>
        <dsp:cNvPr id="0" name=""/>
        <dsp:cNvSpPr/>
      </dsp:nvSpPr>
      <dsp:spPr>
        <a:xfrm>
          <a:off x="5039" y="968192"/>
          <a:ext cx="2428931" cy="19862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NZ" sz="1500" kern="1200"/>
            <a:t>Phase out non-ULEB over 20 years</a:t>
          </a:r>
        </a:p>
        <a:p>
          <a:pPr marL="114300" lvl="1" indent="-114300" algn="l" defTabSz="666750">
            <a:lnSpc>
              <a:spcPct val="90000"/>
            </a:lnSpc>
            <a:spcBef>
              <a:spcPct val="0"/>
            </a:spcBef>
            <a:spcAft>
              <a:spcPct val="15000"/>
            </a:spcAft>
            <a:buChar char="•"/>
          </a:pPr>
          <a:r>
            <a:rPr lang="en-NZ" sz="1500" kern="1200"/>
            <a:t>Only ULEB for new installs</a:t>
          </a:r>
        </a:p>
        <a:p>
          <a:pPr marL="114300" lvl="1" indent="-114300" algn="l" defTabSz="666750">
            <a:lnSpc>
              <a:spcPct val="90000"/>
            </a:lnSpc>
            <a:spcBef>
              <a:spcPct val="0"/>
            </a:spcBef>
            <a:spcAft>
              <a:spcPct val="15000"/>
            </a:spcAft>
            <a:buChar char="•"/>
          </a:pPr>
          <a:r>
            <a:rPr lang="en-NZ" sz="1500" kern="1200"/>
            <a:t>Financial assistance</a:t>
          </a:r>
        </a:p>
        <a:p>
          <a:pPr marL="114300" lvl="1" indent="-114300" algn="l" defTabSz="666750">
            <a:lnSpc>
              <a:spcPct val="90000"/>
            </a:lnSpc>
            <a:spcBef>
              <a:spcPct val="0"/>
            </a:spcBef>
            <a:spcAft>
              <a:spcPct val="15000"/>
            </a:spcAft>
            <a:buChar char="•"/>
          </a:pPr>
          <a:r>
            <a:rPr lang="en-NZ" sz="1500" kern="1200"/>
            <a:t>Outdoor burning controls</a:t>
          </a:r>
        </a:p>
        <a:p>
          <a:pPr marL="114300" lvl="1" indent="-114300" algn="l" defTabSz="666750">
            <a:lnSpc>
              <a:spcPct val="90000"/>
            </a:lnSpc>
            <a:spcBef>
              <a:spcPct val="0"/>
            </a:spcBef>
            <a:spcAft>
              <a:spcPct val="15000"/>
            </a:spcAft>
            <a:buChar char="•"/>
          </a:pPr>
          <a:r>
            <a:rPr lang="en-NZ" sz="1500" kern="1200"/>
            <a:t>Behaviour change programme</a:t>
          </a:r>
        </a:p>
      </dsp:txBody>
      <dsp:txXfrm>
        <a:off x="5039" y="968192"/>
        <a:ext cx="2428931" cy="1986295"/>
      </dsp:txXfrm>
    </dsp:sp>
    <dsp:sp modelId="{8FC73DF3-483E-41DD-B979-1DE93B5CE873}">
      <dsp:nvSpPr>
        <dsp:cNvPr id="0" name=""/>
        <dsp:cNvSpPr/>
      </dsp:nvSpPr>
      <dsp:spPr>
        <a:xfrm>
          <a:off x="2771181" y="436544"/>
          <a:ext cx="2408650" cy="53164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NZ" sz="1500" kern="1200"/>
            <a:t>Arrowtown, Clyde, Cromwell, Milton, Mosgiel</a:t>
          </a:r>
        </a:p>
      </dsp:txBody>
      <dsp:txXfrm>
        <a:off x="2771181" y="436544"/>
        <a:ext cx="2408650" cy="531648"/>
      </dsp:txXfrm>
    </dsp:sp>
    <dsp:sp modelId="{A8D91BC4-FBC9-4FD5-99C5-94B3617E02AF}">
      <dsp:nvSpPr>
        <dsp:cNvPr id="0" name=""/>
        <dsp:cNvSpPr/>
      </dsp:nvSpPr>
      <dsp:spPr>
        <a:xfrm>
          <a:off x="2771181" y="968192"/>
          <a:ext cx="2408650" cy="19862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NZ" sz="1500" kern="1200"/>
            <a:t>Phase out non-ULEB over 20 years</a:t>
          </a:r>
        </a:p>
        <a:p>
          <a:pPr marL="114300" lvl="1" indent="-114300" algn="l" defTabSz="666750">
            <a:lnSpc>
              <a:spcPct val="90000"/>
            </a:lnSpc>
            <a:spcBef>
              <a:spcPct val="0"/>
            </a:spcBef>
            <a:spcAft>
              <a:spcPct val="15000"/>
            </a:spcAft>
            <a:buChar char="•"/>
          </a:pPr>
          <a:r>
            <a:rPr lang="en-NZ" sz="1500" kern="1200"/>
            <a:t>Only ULEB for new installs</a:t>
          </a:r>
        </a:p>
        <a:p>
          <a:pPr marL="114300" lvl="1" indent="-114300" algn="l" defTabSz="666750">
            <a:lnSpc>
              <a:spcPct val="90000"/>
            </a:lnSpc>
            <a:spcBef>
              <a:spcPct val="0"/>
            </a:spcBef>
            <a:spcAft>
              <a:spcPct val="15000"/>
            </a:spcAft>
            <a:buChar char="•"/>
          </a:pPr>
          <a:r>
            <a:rPr lang="en-NZ" sz="1500" kern="1200"/>
            <a:t>Financial assistance</a:t>
          </a:r>
        </a:p>
        <a:p>
          <a:pPr marL="114300" lvl="1" indent="-114300" algn="l" defTabSz="666750">
            <a:lnSpc>
              <a:spcPct val="90000"/>
            </a:lnSpc>
            <a:spcBef>
              <a:spcPct val="0"/>
            </a:spcBef>
            <a:spcAft>
              <a:spcPct val="15000"/>
            </a:spcAft>
            <a:buChar char="•"/>
          </a:pPr>
          <a:r>
            <a:rPr lang="en-NZ" sz="1500" kern="1200"/>
            <a:t>Outdoor burning controls</a:t>
          </a:r>
        </a:p>
      </dsp:txBody>
      <dsp:txXfrm>
        <a:off x="2771181" y="968192"/>
        <a:ext cx="2408650" cy="1986295"/>
      </dsp:txXfrm>
    </dsp:sp>
    <dsp:sp modelId="{D636281D-D709-4953-BC9C-80BE72BE3786}">
      <dsp:nvSpPr>
        <dsp:cNvPr id="0" name=""/>
        <dsp:cNvSpPr/>
      </dsp:nvSpPr>
      <dsp:spPr>
        <a:xfrm>
          <a:off x="5517043" y="436544"/>
          <a:ext cx="2408650" cy="53164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NZ" sz="1500" kern="1200"/>
            <a:t>All other urban areas</a:t>
          </a:r>
        </a:p>
      </dsp:txBody>
      <dsp:txXfrm>
        <a:off x="5517043" y="436544"/>
        <a:ext cx="2408650" cy="531648"/>
      </dsp:txXfrm>
    </dsp:sp>
    <dsp:sp modelId="{395361CA-73B6-4BCE-91E0-3C09CF29EF52}">
      <dsp:nvSpPr>
        <dsp:cNvPr id="0" name=""/>
        <dsp:cNvSpPr/>
      </dsp:nvSpPr>
      <dsp:spPr>
        <a:xfrm>
          <a:off x="5517043" y="968192"/>
          <a:ext cx="2408650" cy="19862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NZ" sz="1500" kern="1200"/>
            <a:t>Only ULEB for new installs</a:t>
          </a:r>
        </a:p>
      </dsp:txBody>
      <dsp:txXfrm>
        <a:off x="5517043" y="968192"/>
        <a:ext cx="2408650" cy="19862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4636A-A947-4070-BB66-1FECA490CF0B}">
      <dsp:nvSpPr>
        <dsp:cNvPr id="0" name=""/>
        <dsp:cNvSpPr/>
      </dsp:nvSpPr>
      <dsp:spPr>
        <a:xfrm>
          <a:off x="3011" y="349986"/>
          <a:ext cx="1810658" cy="72426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NZ" sz="1600" kern="1200"/>
            <a:t>Alexandra</a:t>
          </a:r>
        </a:p>
      </dsp:txBody>
      <dsp:txXfrm>
        <a:off x="3011" y="349986"/>
        <a:ext cx="1810658" cy="724263"/>
      </dsp:txXfrm>
    </dsp:sp>
    <dsp:sp modelId="{25F1199F-7D71-4F60-BEE0-9F2A04F05C44}">
      <dsp:nvSpPr>
        <dsp:cNvPr id="0" name=""/>
        <dsp:cNvSpPr/>
      </dsp:nvSpPr>
      <dsp:spPr>
        <a:xfrm>
          <a:off x="3011" y="1074249"/>
          <a:ext cx="1810658"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NZ" sz="1600" kern="1200"/>
            <a:t>Phase out all burners over 20 years</a:t>
          </a:r>
        </a:p>
        <a:p>
          <a:pPr marL="171450" lvl="1" indent="-171450" algn="l" defTabSz="711200">
            <a:lnSpc>
              <a:spcPct val="90000"/>
            </a:lnSpc>
            <a:spcBef>
              <a:spcPct val="0"/>
            </a:spcBef>
            <a:spcAft>
              <a:spcPct val="15000"/>
            </a:spcAft>
            <a:buChar char="•"/>
          </a:pPr>
          <a:r>
            <a:rPr lang="en-NZ" sz="1600" kern="1200"/>
            <a:t>Financial assistance</a:t>
          </a:r>
        </a:p>
      </dsp:txBody>
      <dsp:txXfrm>
        <a:off x="3011" y="1074249"/>
        <a:ext cx="1810658" cy="2854800"/>
      </dsp:txXfrm>
    </dsp:sp>
    <dsp:sp modelId="{6316BF76-5C80-4516-BA7B-BBC1BC5C42E9}">
      <dsp:nvSpPr>
        <dsp:cNvPr id="0" name=""/>
        <dsp:cNvSpPr/>
      </dsp:nvSpPr>
      <dsp:spPr>
        <a:xfrm>
          <a:off x="2067161" y="349986"/>
          <a:ext cx="1810658" cy="72426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NZ" sz="1600" kern="1200"/>
            <a:t>Clyde, Cromwell</a:t>
          </a:r>
        </a:p>
      </dsp:txBody>
      <dsp:txXfrm>
        <a:off x="2067161" y="349986"/>
        <a:ext cx="1810658" cy="724263"/>
      </dsp:txXfrm>
    </dsp:sp>
    <dsp:sp modelId="{B7F81241-72ED-4089-87BD-806CB885E687}">
      <dsp:nvSpPr>
        <dsp:cNvPr id="0" name=""/>
        <dsp:cNvSpPr/>
      </dsp:nvSpPr>
      <dsp:spPr>
        <a:xfrm>
          <a:off x="2067161" y="1074249"/>
          <a:ext cx="1810658"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NZ" sz="1600" kern="1200"/>
            <a:t>Phase out non-ULEB over 20 years</a:t>
          </a:r>
        </a:p>
        <a:p>
          <a:pPr marL="171450" lvl="1" indent="-171450" algn="l" defTabSz="711200">
            <a:lnSpc>
              <a:spcPct val="90000"/>
            </a:lnSpc>
            <a:spcBef>
              <a:spcPct val="0"/>
            </a:spcBef>
            <a:spcAft>
              <a:spcPct val="15000"/>
            </a:spcAft>
            <a:buChar char="•"/>
          </a:pPr>
          <a:r>
            <a:rPr lang="en-NZ" sz="1600" kern="1200"/>
            <a:t>Financial assistance</a:t>
          </a:r>
        </a:p>
        <a:p>
          <a:pPr marL="171450" lvl="1" indent="-171450" algn="l" defTabSz="711200">
            <a:lnSpc>
              <a:spcPct val="90000"/>
            </a:lnSpc>
            <a:spcBef>
              <a:spcPct val="0"/>
            </a:spcBef>
            <a:spcAft>
              <a:spcPct val="15000"/>
            </a:spcAft>
            <a:buChar char="•"/>
          </a:pPr>
          <a:r>
            <a:rPr lang="en-NZ" sz="1600" kern="1200"/>
            <a:t>Outdoor burning controls</a:t>
          </a:r>
        </a:p>
        <a:p>
          <a:pPr marL="171450" lvl="1" indent="-171450" algn="l" defTabSz="711200">
            <a:lnSpc>
              <a:spcPct val="90000"/>
            </a:lnSpc>
            <a:spcBef>
              <a:spcPct val="0"/>
            </a:spcBef>
            <a:spcAft>
              <a:spcPct val="15000"/>
            </a:spcAft>
            <a:buChar char="•"/>
          </a:pPr>
          <a:r>
            <a:rPr lang="en-NZ" sz="1600" kern="1200"/>
            <a:t>Behaviour change programme</a:t>
          </a:r>
        </a:p>
      </dsp:txBody>
      <dsp:txXfrm>
        <a:off x="2067161" y="1074249"/>
        <a:ext cx="1810658" cy="2854800"/>
      </dsp:txXfrm>
    </dsp:sp>
    <dsp:sp modelId="{F16C38B0-1657-4F55-9966-E356383D2F1A}">
      <dsp:nvSpPr>
        <dsp:cNvPr id="0" name=""/>
        <dsp:cNvSpPr/>
      </dsp:nvSpPr>
      <dsp:spPr>
        <a:xfrm>
          <a:off x="4131311" y="349986"/>
          <a:ext cx="1810658" cy="72426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NZ" sz="1600" kern="1200"/>
            <a:t>Arrowtown, Milton, Mosgiel</a:t>
          </a:r>
        </a:p>
      </dsp:txBody>
      <dsp:txXfrm>
        <a:off x="4131311" y="349986"/>
        <a:ext cx="1810658" cy="724263"/>
      </dsp:txXfrm>
    </dsp:sp>
    <dsp:sp modelId="{2A23B31D-72E0-4911-9988-3AFA812C1C92}">
      <dsp:nvSpPr>
        <dsp:cNvPr id="0" name=""/>
        <dsp:cNvSpPr/>
      </dsp:nvSpPr>
      <dsp:spPr>
        <a:xfrm>
          <a:off x="4131311" y="1074249"/>
          <a:ext cx="1810658"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NZ" sz="1600" kern="1200"/>
            <a:t>Phase out non-ULEB over 20 years</a:t>
          </a:r>
        </a:p>
        <a:p>
          <a:pPr marL="171450" lvl="1" indent="-171450" algn="l" defTabSz="711200">
            <a:lnSpc>
              <a:spcPct val="90000"/>
            </a:lnSpc>
            <a:spcBef>
              <a:spcPct val="0"/>
            </a:spcBef>
            <a:spcAft>
              <a:spcPct val="15000"/>
            </a:spcAft>
            <a:buChar char="•"/>
          </a:pPr>
          <a:r>
            <a:rPr lang="en-NZ" sz="1600" kern="1200"/>
            <a:t>Financial assistance</a:t>
          </a:r>
        </a:p>
      </dsp:txBody>
      <dsp:txXfrm>
        <a:off x="4131311" y="1074249"/>
        <a:ext cx="1810658" cy="2854800"/>
      </dsp:txXfrm>
    </dsp:sp>
    <dsp:sp modelId="{9EE86D7A-D6DD-4C98-8DEA-CEB345FA3196}">
      <dsp:nvSpPr>
        <dsp:cNvPr id="0" name=""/>
        <dsp:cNvSpPr/>
      </dsp:nvSpPr>
      <dsp:spPr>
        <a:xfrm>
          <a:off x="6195461" y="349986"/>
          <a:ext cx="1810658" cy="72426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NZ" sz="1600" kern="1200"/>
            <a:t>Other urban areas</a:t>
          </a:r>
        </a:p>
      </dsp:txBody>
      <dsp:txXfrm>
        <a:off x="6195461" y="349986"/>
        <a:ext cx="1810658" cy="724263"/>
      </dsp:txXfrm>
    </dsp:sp>
    <dsp:sp modelId="{CF442910-DBB8-41AA-BD21-E69E7701BD67}">
      <dsp:nvSpPr>
        <dsp:cNvPr id="0" name=""/>
        <dsp:cNvSpPr/>
      </dsp:nvSpPr>
      <dsp:spPr>
        <a:xfrm>
          <a:off x="6195461" y="1074249"/>
          <a:ext cx="1810658"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NZ" sz="1600" kern="1200"/>
            <a:t>Only ULEB for new installs</a:t>
          </a:r>
        </a:p>
      </dsp:txBody>
      <dsp:txXfrm>
        <a:off x="6195461" y="1074249"/>
        <a:ext cx="1810658" cy="2854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C1FD3-3613-4658-AF78-AFFA9E97B47E}">
      <dsp:nvSpPr>
        <dsp:cNvPr id="0" name=""/>
        <dsp:cNvSpPr/>
      </dsp:nvSpPr>
      <dsp:spPr>
        <a:xfrm>
          <a:off x="0" y="2052228"/>
          <a:ext cx="9179532"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96005E54-0963-4C9D-9D69-43712E261705}">
      <dsp:nvSpPr>
        <dsp:cNvPr id="0" name=""/>
        <dsp:cNvSpPr/>
      </dsp:nvSpPr>
      <dsp:spPr>
        <a:xfrm rot="8100000">
          <a:off x="68324" y="475290"/>
          <a:ext cx="297173" cy="297173"/>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0F592F-8CCA-4173-8C5D-54660AA646A6}">
      <dsp:nvSpPr>
        <dsp:cNvPr id="0" name=""/>
        <dsp:cNvSpPr/>
      </dsp:nvSpPr>
      <dsp:spPr>
        <a:xfrm>
          <a:off x="101338" y="508304"/>
          <a:ext cx="231146" cy="23114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61A4B2B-15D3-41CC-8FFC-A1B7A082DF77}">
      <dsp:nvSpPr>
        <dsp:cNvPr id="0" name=""/>
        <dsp:cNvSpPr/>
      </dsp:nvSpPr>
      <dsp:spPr>
        <a:xfrm>
          <a:off x="427044" y="837309"/>
          <a:ext cx="1878442" cy="1214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err="1"/>
            <a:t>Councillor</a:t>
          </a:r>
          <a:r>
            <a:rPr lang="en-US" sz="1100" kern="1200"/>
            <a:t> Reference Group</a:t>
          </a:r>
          <a:endParaRPr lang="en-NZ" sz="1100" kern="1200"/>
        </a:p>
      </dsp:txBody>
      <dsp:txXfrm>
        <a:off x="427044" y="837309"/>
        <a:ext cx="1878442" cy="1214918"/>
      </dsp:txXfrm>
    </dsp:sp>
    <dsp:sp modelId="{A7F9751C-5646-4F32-AE4D-3AEAE52DDEFD}">
      <dsp:nvSpPr>
        <dsp:cNvPr id="0" name=""/>
        <dsp:cNvSpPr/>
      </dsp:nvSpPr>
      <dsp:spPr>
        <a:xfrm>
          <a:off x="427044" y="410445"/>
          <a:ext cx="1878442" cy="426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200" bIns="0" numCol="1" spcCol="1270" anchor="ctr" anchorCtr="0">
          <a:noAutofit/>
        </a:bodyPr>
        <a:lstStyle/>
        <a:p>
          <a:pPr marL="0" lvl="0" indent="0" algn="l" defTabSz="533400">
            <a:lnSpc>
              <a:spcPct val="90000"/>
            </a:lnSpc>
            <a:spcBef>
              <a:spcPct val="0"/>
            </a:spcBef>
            <a:spcAft>
              <a:spcPct val="35000"/>
            </a:spcAft>
            <a:buNone/>
            <a:defRPr b="1"/>
          </a:pPr>
          <a:r>
            <a:rPr lang="en-US" sz="1200" kern="1200"/>
            <a:t>5 March ‘25</a:t>
          </a:r>
          <a:endParaRPr lang="en-NZ" sz="1200" kern="1200"/>
        </a:p>
      </dsp:txBody>
      <dsp:txXfrm>
        <a:off x="427044" y="410445"/>
        <a:ext cx="1878442" cy="426863"/>
      </dsp:txXfrm>
    </dsp:sp>
    <dsp:sp modelId="{FC58BCC7-9E83-401B-9AE2-2D90406BC5A8}">
      <dsp:nvSpPr>
        <dsp:cNvPr id="0" name=""/>
        <dsp:cNvSpPr/>
      </dsp:nvSpPr>
      <dsp:spPr>
        <a:xfrm>
          <a:off x="216911" y="837309"/>
          <a:ext cx="0" cy="12149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EE5D4E0-C81A-41C8-9F8F-4B6FE5CFC62A}">
      <dsp:nvSpPr>
        <dsp:cNvPr id="0" name=""/>
        <dsp:cNvSpPr/>
      </dsp:nvSpPr>
      <dsp:spPr>
        <a:xfrm>
          <a:off x="182386" y="2013810"/>
          <a:ext cx="75647" cy="7683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EBE1E0-740B-4B90-A9EF-3A0D22A617A9}">
      <dsp:nvSpPr>
        <dsp:cNvPr id="0" name=""/>
        <dsp:cNvSpPr/>
      </dsp:nvSpPr>
      <dsp:spPr>
        <a:xfrm rot="18900000">
          <a:off x="1212869" y="3331992"/>
          <a:ext cx="297173" cy="297173"/>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1A20E3-0F62-4E1C-BDA9-A1080E5D10CF}">
      <dsp:nvSpPr>
        <dsp:cNvPr id="0" name=""/>
        <dsp:cNvSpPr/>
      </dsp:nvSpPr>
      <dsp:spPr>
        <a:xfrm>
          <a:off x="1245882" y="3365005"/>
          <a:ext cx="231146" cy="23114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38D0F2F-EB54-4A73-8DDC-167DC4CF67D1}">
      <dsp:nvSpPr>
        <dsp:cNvPr id="0" name=""/>
        <dsp:cNvSpPr/>
      </dsp:nvSpPr>
      <dsp:spPr>
        <a:xfrm>
          <a:off x="1571589" y="2052228"/>
          <a:ext cx="1878442" cy="1214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b="1" kern="1200"/>
            <a:t>Council Meeting:</a:t>
          </a:r>
          <a:r>
            <a:rPr lang="en-US" sz="1100" kern="1200"/>
            <a:t> seek decision on level of ambition</a:t>
          </a:r>
          <a:endParaRPr lang="en-NZ" sz="1100" kern="1200"/>
        </a:p>
      </dsp:txBody>
      <dsp:txXfrm>
        <a:off x="1571589" y="2052228"/>
        <a:ext cx="1878442" cy="1214918"/>
      </dsp:txXfrm>
    </dsp:sp>
    <dsp:sp modelId="{252C7F2A-6AB1-4138-A88B-34D990A25EE9}">
      <dsp:nvSpPr>
        <dsp:cNvPr id="0" name=""/>
        <dsp:cNvSpPr/>
      </dsp:nvSpPr>
      <dsp:spPr>
        <a:xfrm>
          <a:off x="1571589" y="3267146"/>
          <a:ext cx="1878442" cy="426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200" bIns="0" numCol="1" spcCol="1270" anchor="ctr" anchorCtr="0">
          <a:noAutofit/>
        </a:bodyPr>
        <a:lstStyle/>
        <a:p>
          <a:pPr marL="0" lvl="0" indent="0" algn="l" defTabSz="533400">
            <a:lnSpc>
              <a:spcPct val="90000"/>
            </a:lnSpc>
            <a:spcBef>
              <a:spcPct val="0"/>
            </a:spcBef>
            <a:spcAft>
              <a:spcPct val="35000"/>
            </a:spcAft>
            <a:buNone/>
            <a:defRPr b="1"/>
          </a:pPr>
          <a:r>
            <a:rPr lang="en-US" sz="1200" kern="1200"/>
            <a:t>19 March ’25</a:t>
          </a:r>
          <a:endParaRPr lang="en-NZ" sz="1200" kern="1200"/>
        </a:p>
      </dsp:txBody>
      <dsp:txXfrm>
        <a:off x="1571589" y="3267146"/>
        <a:ext cx="1878442" cy="426863"/>
      </dsp:txXfrm>
    </dsp:sp>
    <dsp:sp modelId="{73B72E6A-88C2-4F8C-BC83-1130799D9190}">
      <dsp:nvSpPr>
        <dsp:cNvPr id="0" name=""/>
        <dsp:cNvSpPr/>
      </dsp:nvSpPr>
      <dsp:spPr>
        <a:xfrm>
          <a:off x="1361455" y="2052228"/>
          <a:ext cx="0" cy="12149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0F9D9C6-8505-411E-8356-ED251F46C9DD}">
      <dsp:nvSpPr>
        <dsp:cNvPr id="0" name=""/>
        <dsp:cNvSpPr/>
      </dsp:nvSpPr>
      <dsp:spPr>
        <a:xfrm>
          <a:off x="1326930" y="2013810"/>
          <a:ext cx="75647" cy="7683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11E7AC-4ABD-4158-A67B-27A3027F9DD6}">
      <dsp:nvSpPr>
        <dsp:cNvPr id="0" name=""/>
        <dsp:cNvSpPr/>
      </dsp:nvSpPr>
      <dsp:spPr>
        <a:xfrm rot="8100000">
          <a:off x="2357413" y="475290"/>
          <a:ext cx="297173" cy="297173"/>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3EB3A-B0D8-4904-BEAE-430719F62AE8}">
      <dsp:nvSpPr>
        <dsp:cNvPr id="0" name=""/>
        <dsp:cNvSpPr/>
      </dsp:nvSpPr>
      <dsp:spPr>
        <a:xfrm>
          <a:off x="2390427" y="508304"/>
          <a:ext cx="231146" cy="23114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F8DE13F-E60E-4832-B67D-F6331A61FDF3}">
      <dsp:nvSpPr>
        <dsp:cNvPr id="0" name=""/>
        <dsp:cNvSpPr/>
      </dsp:nvSpPr>
      <dsp:spPr>
        <a:xfrm>
          <a:off x="2716133" y="837309"/>
          <a:ext cx="1878442" cy="1214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err="1"/>
            <a:t>Councillor</a:t>
          </a:r>
          <a:r>
            <a:rPr lang="en-US" sz="1100" kern="1200"/>
            <a:t> Reference Group as needed</a:t>
          </a:r>
          <a:endParaRPr lang="en-NZ" sz="1100" kern="1200"/>
        </a:p>
      </dsp:txBody>
      <dsp:txXfrm>
        <a:off x="2716133" y="837309"/>
        <a:ext cx="1878442" cy="1214918"/>
      </dsp:txXfrm>
    </dsp:sp>
    <dsp:sp modelId="{677D3E9F-4779-4E1C-A925-748B02BF7E85}">
      <dsp:nvSpPr>
        <dsp:cNvPr id="0" name=""/>
        <dsp:cNvSpPr/>
      </dsp:nvSpPr>
      <dsp:spPr>
        <a:xfrm>
          <a:off x="2716133" y="410445"/>
          <a:ext cx="1878442" cy="426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850" bIns="0" numCol="1" spcCol="1270" anchor="ctr" anchorCtr="0">
          <a:noAutofit/>
        </a:bodyPr>
        <a:lstStyle/>
        <a:p>
          <a:pPr marL="0" lvl="0" indent="0" algn="l" defTabSz="488950">
            <a:lnSpc>
              <a:spcPct val="90000"/>
            </a:lnSpc>
            <a:spcBef>
              <a:spcPct val="0"/>
            </a:spcBef>
            <a:spcAft>
              <a:spcPct val="35000"/>
            </a:spcAft>
            <a:buNone/>
            <a:defRPr b="1"/>
          </a:pPr>
          <a:r>
            <a:rPr lang="en-US" sz="1100" kern="1200"/>
            <a:t>Apr-Jul ’25</a:t>
          </a:r>
          <a:endParaRPr lang="en-NZ" sz="1100" kern="1200"/>
        </a:p>
      </dsp:txBody>
      <dsp:txXfrm>
        <a:off x="2716133" y="410445"/>
        <a:ext cx="1878442" cy="426863"/>
      </dsp:txXfrm>
    </dsp:sp>
    <dsp:sp modelId="{D8151438-E45E-4AFE-A68F-21FBB0F43F53}">
      <dsp:nvSpPr>
        <dsp:cNvPr id="0" name=""/>
        <dsp:cNvSpPr/>
      </dsp:nvSpPr>
      <dsp:spPr>
        <a:xfrm>
          <a:off x="2506000" y="837309"/>
          <a:ext cx="0" cy="12149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8328113-D760-4507-B3FD-CEE28C5A9175}">
      <dsp:nvSpPr>
        <dsp:cNvPr id="0" name=""/>
        <dsp:cNvSpPr/>
      </dsp:nvSpPr>
      <dsp:spPr>
        <a:xfrm>
          <a:off x="2471474" y="2013810"/>
          <a:ext cx="75647" cy="7683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66FB6F-B5C4-4AF8-820B-4B1758E97668}">
      <dsp:nvSpPr>
        <dsp:cNvPr id="0" name=""/>
        <dsp:cNvSpPr/>
      </dsp:nvSpPr>
      <dsp:spPr>
        <a:xfrm rot="18900000">
          <a:off x="3501958" y="3331992"/>
          <a:ext cx="297173" cy="297173"/>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E4BDBE-C4D5-43EB-8521-AC24B663540E}">
      <dsp:nvSpPr>
        <dsp:cNvPr id="0" name=""/>
        <dsp:cNvSpPr/>
      </dsp:nvSpPr>
      <dsp:spPr>
        <a:xfrm>
          <a:off x="3534971" y="3365005"/>
          <a:ext cx="231146" cy="23114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F86BF0A-70A8-4FD1-BF23-3659DD6F0DE3}">
      <dsp:nvSpPr>
        <dsp:cNvPr id="0" name=""/>
        <dsp:cNvSpPr/>
      </dsp:nvSpPr>
      <dsp:spPr>
        <a:xfrm>
          <a:off x="3860677" y="2052228"/>
          <a:ext cx="1878442" cy="1214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a:t>Cl.3 &amp; Cl.4A consultation</a:t>
          </a:r>
          <a:endParaRPr lang="en-NZ" sz="1200" kern="1200"/>
        </a:p>
      </dsp:txBody>
      <dsp:txXfrm>
        <a:off x="3860677" y="2052228"/>
        <a:ext cx="1878442" cy="1214918"/>
      </dsp:txXfrm>
    </dsp:sp>
    <dsp:sp modelId="{6AB079EE-1301-479E-91FD-CAC7CAA84294}">
      <dsp:nvSpPr>
        <dsp:cNvPr id="0" name=""/>
        <dsp:cNvSpPr/>
      </dsp:nvSpPr>
      <dsp:spPr>
        <a:xfrm>
          <a:off x="3860677" y="3267146"/>
          <a:ext cx="1878442" cy="426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200" bIns="0" numCol="1" spcCol="1270" anchor="ctr" anchorCtr="0">
          <a:noAutofit/>
        </a:bodyPr>
        <a:lstStyle/>
        <a:p>
          <a:pPr marL="0" lvl="0" indent="0" algn="l" defTabSz="533400">
            <a:lnSpc>
              <a:spcPct val="90000"/>
            </a:lnSpc>
            <a:spcBef>
              <a:spcPct val="0"/>
            </a:spcBef>
            <a:spcAft>
              <a:spcPct val="35000"/>
            </a:spcAft>
            <a:buNone/>
            <a:defRPr b="1"/>
          </a:pPr>
          <a:r>
            <a:rPr lang="en-US" sz="1200" kern="1200"/>
            <a:t>Apr-Jul ’25</a:t>
          </a:r>
          <a:endParaRPr lang="en-NZ" sz="1200" kern="1200"/>
        </a:p>
      </dsp:txBody>
      <dsp:txXfrm>
        <a:off x="3860677" y="3267146"/>
        <a:ext cx="1878442" cy="426863"/>
      </dsp:txXfrm>
    </dsp:sp>
    <dsp:sp modelId="{F6B4A023-0897-411F-841B-08F4923E236D}">
      <dsp:nvSpPr>
        <dsp:cNvPr id="0" name=""/>
        <dsp:cNvSpPr/>
      </dsp:nvSpPr>
      <dsp:spPr>
        <a:xfrm>
          <a:off x="3650544" y="2052228"/>
          <a:ext cx="0" cy="12149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5B9D04D-8C0E-4590-9ACB-3D03578CCAFA}">
      <dsp:nvSpPr>
        <dsp:cNvPr id="0" name=""/>
        <dsp:cNvSpPr/>
      </dsp:nvSpPr>
      <dsp:spPr>
        <a:xfrm>
          <a:off x="3616019" y="2013810"/>
          <a:ext cx="75647" cy="7683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D7B2AE-5DA0-4BB8-B652-782CE856A385}">
      <dsp:nvSpPr>
        <dsp:cNvPr id="0" name=""/>
        <dsp:cNvSpPr/>
      </dsp:nvSpPr>
      <dsp:spPr>
        <a:xfrm rot="8100000">
          <a:off x="4646502" y="475290"/>
          <a:ext cx="297173" cy="297173"/>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B5B972-56D9-4881-841D-EBFA3511929B}">
      <dsp:nvSpPr>
        <dsp:cNvPr id="0" name=""/>
        <dsp:cNvSpPr/>
      </dsp:nvSpPr>
      <dsp:spPr>
        <a:xfrm>
          <a:off x="4679515" y="508304"/>
          <a:ext cx="231146" cy="23114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83A5B02-B5EC-4E2A-9F99-45AB9D161BB1}">
      <dsp:nvSpPr>
        <dsp:cNvPr id="0" name=""/>
        <dsp:cNvSpPr/>
      </dsp:nvSpPr>
      <dsp:spPr>
        <a:xfrm>
          <a:off x="5005222" y="837309"/>
          <a:ext cx="1878442" cy="1214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b="1" kern="1200"/>
            <a:t>ESP Committee Workshop</a:t>
          </a:r>
          <a:r>
            <a:rPr lang="en-US" sz="1100" kern="1200"/>
            <a:t>: discuss draft provisions for Strategy and Plan</a:t>
          </a:r>
          <a:endParaRPr lang="en-NZ" sz="1100" kern="1200"/>
        </a:p>
      </dsp:txBody>
      <dsp:txXfrm>
        <a:off x="5005222" y="837309"/>
        <a:ext cx="1878442" cy="1214918"/>
      </dsp:txXfrm>
    </dsp:sp>
    <dsp:sp modelId="{36B86E72-04D5-463B-9959-C5CAE740A0BA}">
      <dsp:nvSpPr>
        <dsp:cNvPr id="0" name=""/>
        <dsp:cNvSpPr/>
      </dsp:nvSpPr>
      <dsp:spPr>
        <a:xfrm>
          <a:off x="5005222" y="410445"/>
          <a:ext cx="1878442" cy="426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200" bIns="0" numCol="1" spcCol="1270" anchor="ctr" anchorCtr="0">
          <a:noAutofit/>
        </a:bodyPr>
        <a:lstStyle/>
        <a:p>
          <a:pPr marL="0" lvl="0" indent="0" algn="l" defTabSz="533400">
            <a:lnSpc>
              <a:spcPct val="90000"/>
            </a:lnSpc>
            <a:spcBef>
              <a:spcPct val="0"/>
            </a:spcBef>
            <a:spcAft>
              <a:spcPct val="35000"/>
            </a:spcAft>
            <a:buNone/>
            <a:defRPr b="1"/>
          </a:pPr>
          <a:r>
            <a:rPr lang="en-US" sz="1200" kern="1200"/>
            <a:t>June ’25</a:t>
          </a:r>
          <a:endParaRPr lang="en-NZ" sz="1200" kern="1200"/>
        </a:p>
      </dsp:txBody>
      <dsp:txXfrm>
        <a:off x="5005222" y="410445"/>
        <a:ext cx="1878442" cy="426863"/>
      </dsp:txXfrm>
    </dsp:sp>
    <dsp:sp modelId="{8C76E07B-7D42-402D-8B5E-C77AB0248A5E}">
      <dsp:nvSpPr>
        <dsp:cNvPr id="0" name=""/>
        <dsp:cNvSpPr/>
      </dsp:nvSpPr>
      <dsp:spPr>
        <a:xfrm>
          <a:off x="4795089" y="837309"/>
          <a:ext cx="0" cy="12149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5EF88C1-4B1A-4986-84DE-ED1B0A54C084}">
      <dsp:nvSpPr>
        <dsp:cNvPr id="0" name=""/>
        <dsp:cNvSpPr/>
      </dsp:nvSpPr>
      <dsp:spPr>
        <a:xfrm>
          <a:off x="4760563" y="2013810"/>
          <a:ext cx="75647" cy="7683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BFD323-FF6D-4D93-A0EB-AE6EBBB4CAF4}">
      <dsp:nvSpPr>
        <dsp:cNvPr id="0" name=""/>
        <dsp:cNvSpPr/>
      </dsp:nvSpPr>
      <dsp:spPr>
        <a:xfrm rot="18900000">
          <a:off x="5791046" y="3331992"/>
          <a:ext cx="297173" cy="297173"/>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44DB6F-99D3-48BA-90B6-76E9EB77BE0E}">
      <dsp:nvSpPr>
        <dsp:cNvPr id="0" name=""/>
        <dsp:cNvSpPr/>
      </dsp:nvSpPr>
      <dsp:spPr>
        <a:xfrm>
          <a:off x="5824060" y="3365005"/>
          <a:ext cx="231146" cy="23114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F34B606-6967-4331-8BB4-3D981072381A}">
      <dsp:nvSpPr>
        <dsp:cNvPr id="0" name=""/>
        <dsp:cNvSpPr/>
      </dsp:nvSpPr>
      <dsp:spPr>
        <a:xfrm>
          <a:off x="6149766" y="2052228"/>
          <a:ext cx="1878442" cy="1214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b="1" kern="1200"/>
            <a:t>Council Meeting: </a:t>
          </a:r>
          <a:r>
            <a:rPr lang="en-US" sz="1100" kern="1200"/>
            <a:t>endorsement of draft Strategy &amp; proposed Plan </a:t>
          </a:r>
          <a:endParaRPr lang="en-NZ" sz="1100" kern="1200"/>
        </a:p>
      </dsp:txBody>
      <dsp:txXfrm>
        <a:off x="6149766" y="2052228"/>
        <a:ext cx="1878442" cy="1214918"/>
      </dsp:txXfrm>
    </dsp:sp>
    <dsp:sp modelId="{6CAC734A-E12B-4F70-8EF3-7FD299E5EDBC}">
      <dsp:nvSpPr>
        <dsp:cNvPr id="0" name=""/>
        <dsp:cNvSpPr/>
      </dsp:nvSpPr>
      <dsp:spPr>
        <a:xfrm>
          <a:off x="6149766" y="3267146"/>
          <a:ext cx="1878442" cy="426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200" bIns="0" numCol="1" spcCol="1270" anchor="ctr" anchorCtr="0">
          <a:noAutofit/>
        </a:bodyPr>
        <a:lstStyle/>
        <a:p>
          <a:pPr marL="0" lvl="0" indent="0" algn="l" defTabSz="533400">
            <a:lnSpc>
              <a:spcPct val="90000"/>
            </a:lnSpc>
            <a:spcBef>
              <a:spcPct val="0"/>
            </a:spcBef>
            <a:spcAft>
              <a:spcPct val="35000"/>
            </a:spcAft>
            <a:buNone/>
            <a:defRPr b="1"/>
          </a:pPr>
          <a:r>
            <a:rPr lang="en-US" sz="1200" kern="1200"/>
            <a:t>Aug ’25</a:t>
          </a:r>
          <a:endParaRPr lang="en-NZ" sz="1200" kern="1200"/>
        </a:p>
      </dsp:txBody>
      <dsp:txXfrm>
        <a:off x="6149766" y="3267146"/>
        <a:ext cx="1878442" cy="426863"/>
      </dsp:txXfrm>
    </dsp:sp>
    <dsp:sp modelId="{662D51C1-C582-4203-BE33-6A78934A63DD}">
      <dsp:nvSpPr>
        <dsp:cNvPr id="0" name=""/>
        <dsp:cNvSpPr/>
      </dsp:nvSpPr>
      <dsp:spPr>
        <a:xfrm>
          <a:off x="5939633" y="2052228"/>
          <a:ext cx="0" cy="12149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82F206C-2E9A-4E82-8F6E-6708C3165E5D}">
      <dsp:nvSpPr>
        <dsp:cNvPr id="0" name=""/>
        <dsp:cNvSpPr/>
      </dsp:nvSpPr>
      <dsp:spPr>
        <a:xfrm>
          <a:off x="5905107" y="2013810"/>
          <a:ext cx="75647" cy="7683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44BCA0-BB37-4F94-85A9-B84DBD532099}">
      <dsp:nvSpPr>
        <dsp:cNvPr id="0" name=""/>
        <dsp:cNvSpPr/>
      </dsp:nvSpPr>
      <dsp:spPr>
        <a:xfrm rot="8100000">
          <a:off x="6935591" y="475290"/>
          <a:ext cx="297173" cy="297173"/>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98B74A-A4B3-45F9-BE48-10369C6A2B24}">
      <dsp:nvSpPr>
        <dsp:cNvPr id="0" name=""/>
        <dsp:cNvSpPr/>
      </dsp:nvSpPr>
      <dsp:spPr>
        <a:xfrm>
          <a:off x="6968604" y="508304"/>
          <a:ext cx="231146" cy="23114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A3DD0E8-E4EC-4BC0-B88A-2F8158822A46}">
      <dsp:nvSpPr>
        <dsp:cNvPr id="0" name=""/>
        <dsp:cNvSpPr/>
      </dsp:nvSpPr>
      <dsp:spPr>
        <a:xfrm>
          <a:off x="7294310" y="837309"/>
          <a:ext cx="1878442" cy="1214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marL="0" lvl="0" indent="0" algn="l" defTabSz="444500">
            <a:lnSpc>
              <a:spcPct val="90000"/>
            </a:lnSpc>
            <a:spcBef>
              <a:spcPct val="0"/>
            </a:spcBef>
            <a:spcAft>
              <a:spcPct val="35000"/>
            </a:spcAft>
            <a:buNone/>
          </a:pPr>
          <a:r>
            <a:rPr lang="en-US" sz="1000" b="1" kern="1200"/>
            <a:t>Public engagement </a:t>
          </a:r>
          <a:r>
            <a:rPr lang="en-US" sz="1000" kern="1200"/>
            <a:t>draft Strategy</a:t>
          </a:r>
        </a:p>
        <a:p>
          <a:pPr marL="0" lvl="0" indent="0" algn="l" defTabSz="444500">
            <a:lnSpc>
              <a:spcPct val="90000"/>
            </a:lnSpc>
            <a:spcBef>
              <a:spcPct val="0"/>
            </a:spcBef>
            <a:spcAft>
              <a:spcPct val="35000"/>
            </a:spcAft>
            <a:buNone/>
          </a:pPr>
          <a:r>
            <a:rPr lang="en-US" sz="1000" b="1" kern="1200"/>
            <a:t>Public Notification </a:t>
          </a:r>
          <a:r>
            <a:rPr lang="en-US" sz="1000" kern="1200"/>
            <a:t>of proposed Plan</a:t>
          </a:r>
          <a:endParaRPr lang="en-NZ" sz="1000" kern="1200"/>
        </a:p>
      </dsp:txBody>
      <dsp:txXfrm>
        <a:off x="7294310" y="837309"/>
        <a:ext cx="1878442" cy="1214918"/>
      </dsp:txXfrm>
    </dsp:sp>
    <dsp:sp modelId="{20752C1F-4EB7-496A-8CC2-8D624C6F80D4}">
      <dsp:nvSpPr>
        <dsp:cNvPr id="0" name=""/>
        <dsp:cNvSpPr/>
      </dsp:nvSpPr>
      <dsp:spPr>
        <a:xfrm>
          <a:off x="7294310" y="410445"/>
          <a:ext cx="1878442" cy="426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200" bIns="0" numCol="1" spcCol="1270" anchor="ctr" anchorCtr="0">
          <a:noAutofit/>
        </a:bodyPr>
        <a:lstStyle/>
        <a:p>
          <a:pPr marL="0" lvl="0" indent="0" algn="l" defTabSz="533400">
            <a:lnSpc>
              <a:spcPct val="90000"/>
            </a:lnSpc>
            <a:spcBef>
              <a:spcPct val="0"/>
            </a:spcBef>
            <a:spcAft>
              <a:spcPct val="35000"/>
            </a:spcAft>
            <a:buNone/>
            <a:defRPr b="1"/>
          </a:pPr>
          <a:r>
            <a:rPr lang="en-US" sz="1200" kern="1200"/>
            <a:t>Aug/Sept ’25</a:t>
          </a:r>
          <a:endParaRPr lang="en-NZ" sz="1200" kern="1200"/>
        </a:p>
      </dsp:txBody>
      <dsp:txXfrm>
        <a:off x="7294310" y="410445"/>
        <a:ext cx="1878442" cy="426863"/>
      </dsp:txXfrm>
    </dsp:sp>
    <dsp:sp modelId="{31DF30E5-686B-4378-A1CA-B17CA90207F5}">
      <dsp:nvSpPr>
        <dsp:cNvPr id="0" name=""/>
        <dsp:cNvSpPr/>
      </dsp:nvSpPr>
      <dsp:spPr>
        <a:xfrm>
          <a:off x="7084177" y="837309"/>
          <a:ext cx="0" cy="12149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F38936B-639B-4DDF-A9D6-95F294DBEAF0}">
      <dsp:nvSpPr>
        <dsp:cNvPr id="0" name=""/>
        <dsp:cNvSpPr/>
      </dsp:nvSpPr>
      <dsp:spPr>
        <a:xfrm>
          <a:off x="7049652" y="2013810"/>
          <a:ext cx="75647" cy="7683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B170CA-EDE6-4A3D-8B07-FA2BE0FAD1CE}" type="datetimeFigureOut">
              <a:rPr lang="en-AU" smtClean="0"/>
              <a:t>20/02/2025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FEE0BB-FED8-4B72-B701-17FC1A3408BD}" type="slidenum">
              <a:rPr lang="en-AU" smtClean="0"/>
              <a:t>‹#›</a:t>
            </a:fld>
            <a:endParaRPr lang="en-AU"/>
          </a:p>
        </p:txBody>
      </p:sp>
    </p:spTree>
    <p:extLst>
      <p:ext uri="{BB962C8B-B14F-4D97-AF65-F5344CB8AC3E}">
        <p14:creationId xmlns:p14="http://schemas.microsoft.com/office/powerpoint/2010/main" val="124296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FEE0BB-FED8-4B72-B701-17FC1A3408BD}" type="slidenum">
              <a:rPr lang="en-AU" smtClean="0"/>
              <a:t>1</a:t>
            </a:fld>
            <a:endParaRPr lang="en-AU"/>
          </a:p>
        </p:txBody>
      </p:sp>
    </p:spTree>
    <p:extLst>
      <p:ext uri="{BB962C8B-B14F-4D97-AF65-F5344CB8AC3E}">
        <p14:creationId xmlns:p14="http://schemas.microsoft.com/office/powerpoint/2010/main" val="2816122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CDFEE0BB-FED8-4B72-B701-17FC1A3408BD}" type="slidenum">
              <a:rPr lang="en-AU" smtClean="0"/>
              <a:t>10</a:t>
            </a:fld>
            <a:endParaRPr lang="en-AU"/>
          </a:p>
        </p:txBody>
      </p:sp>
    </p:spTree>
    <p:extLst>
      <p:ext uri="{BB962C8B-B14F-4D97-AF65-F5344CB8AC3E}">
        <p14:creationId xmlns:p14="http://schemas.microsoft.com/office/powerpoint/2010/main" val="1276275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CDFEE0BB-FED8-4B72-B701-17FC1A3408BD}" type="slidenum">
              <a:rPr lang="en-AU" smtClean="0"/>
              <a:t>11</a:t>
            </a:fld>
            <a:endParaRPr lang="en-AU"/>
          </a:p>
        </p:txBody>
      </p:sp>
    </p:spTree>
    <p:extLst>
      <p:ext uri="{BB962C8B-B14F-4D97-AF65-F5344CB8AC3E}">
        <p14:creationId xmlns:p14="http://schemas.microsoft.com/office/powerpoint/2010/main" val="853469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CDFEE0BB-FED8-4B72-B701-17FC1A3408BD}" type="slidenum">
              <a:rPr lang="en-AU" smtClean="0"/>
              <a:t>12</a:t>
            </a:fld>
            <a:endParaRPr lang="en-AU"/>
          </a:p>
        </p:txBody>
      </p:sp>
    </p:spTree>
    <p:extLst>
      <p:ext uri="{BB962C8B-B14F-4D97-AF65-F5344CB8AC3E}">
        <p14:creationId xmlns:p14="http://schemas.microsoft.com/office/powerpoint/2010/main" val="961935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a:t>For outdoor burning, we are concerned about how it can affect ambient air quality, but also about the more localised adverse effects it can have, because for larger-scale activities, those effects can be pretty significant. </a:t>
            </a:r>
          </a:p>
          <a:p>
            <a:endParaRPr lang="mi-NZ"/>
          </a:p>
          <a:p>
            <a:r>
              <a:rPr lang="mi-NZ"/>
              <a:t>We considered both of those things and have come up with three broad approaches for how we could manage outdoor burning. </a:t>
            </a:r>
          </a:p>
          <a:p>
            <a:endParaRPr lang="mi-NZ"/>
          </a:p>
          <a:p>
            <a:r>
              <a:rPr lang="mi-NZ"/>
              <a:t>One is the status quo - what we are doing now. </a:t>
            </a:r>
          </a:p>
          <a:p>
            <a:endParaRPr lang="mi-NZ"/>
          </a:p>
          <a:p>
            <a:r>
              <a:rPr lang="mi-NZ"/>
              <a:t>Option 2 covers four ways ORC could increase regulation of outdoor burning.</a:t>
            </a:r>
          </a:p>
          <a:p>
            <a:endParaRPr lang="mi-NZ"/>
          </a:p>
          <a:p>
            <a:r>
              <a:rPr lang="mi-NZ"/>
              <a:t>Option 3 is taking a non-regulatory approach to managing outdoor burning.</a:t>
            </a:r>
          </a:p>
          <a:p>
            <a:endParaRPr lang="mi-NZ"/>
          </a:p>
          <a:p>
            <a:r>
              <a:rPr lang="mi-NZ"/>
              <a:t>And Council could choose to mix and match the different regulatory and non-regulatory options, depending on what your desired outcome for outdoor burning is.</a:t>
            </a:r>
          </a:p>
          <a:p>
            <a:endParaRPr lang="mi-NZ"/>
          </a:p>
          <a:p>
            <a:endParaRPr lang="mi-NZ"/>
          </a:p>
          <a:p>
            <a:r>
              <a:rPr lang="mi-NZ"/>
              <a:t>Examples of localised effects: smoke impacts on amenity and visibility, localised health impacts from lots of smoke or from noxious or dangerous discharges. </a:t>
            </a:r>
          </a:p>
        </p:txBody>
      </p:sp>
      <p:sp>
        <p:nvSpPr>
          <p:cNvPr id="4" name="Slide Number Placeholder 3"/>
          <p:cNvSpPr>
            <a:spLocks noGrp="1"/>
          </p:cNvSpPr>
          <p:nvPr>
            <p:ph type="sldNum" sz="quarter" idx="5"/>
          </p:nvPr>
        </p:nvSpPr>
        <p:spPr/>
        <p:txBody>
          <a:bodyPr/>
          <a:lstStyle/>
          <a:p>
            <a:fld id="{CDFEE0BB-FED8-4B72-B701-17FC1A3408BD}" type="slidenum">
              <a:rPr lang="en-AU" smtClean="0"/>
              <a:t>13</a:t>
            </a:fld>
            <a:endParaRPr lang="en-AU"/>
          </a:p>
        </p:txBody>
      </p:sp>
    </p:spTree>
    <p:extLst>
      <p:ext uri="{BB962C8B-B14F-4D97-AF65-F5344CB8AC3E}">
        <p14:creationId xmlns:p14="http://schemas.microsoft.com/office/powerpoint/2010/main" val="545703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a:t>As part of the status quo, we do a few non-regulatory things. The Air Plan contains a guide to good practice for outdoor burning, and that information is available on the ORC website, along with a summary of the rules. And we have shared that information brochures in the past. But apart from that, the status is quo is really just the current Air Plan rules. </a:t>
            </a:r>
          </a:p>
          <a:p>
            <a:endParaRPr lang="mi-NZ"/>
          </a:p>
          <a:p>
            <a:r>
              <a:rPr lang="mi-NZ"/>
              <a:t>Currently, outdoor burning is permitted region wide, provided you don’t burn any of the materials in rule 16.3.3.1 (which lists things that it’s generally prohibited to burn) and there’s also a general requirement to avoid offensive or objectionable discharges beyond your property boundary. </a:t>
            </a:r>
          </a:p>
          <a:p>
            <a:endParaRPr lang="mi-NZ"/>
          </a:p>
          <a:p>
            <a:r>
              <a:rPr lang="mi-NZ"/>
              <a:t>Then there are rules apply to diferent parts of Otago. </a:t>
            </a:r>
          </a:p>
          <a:p>
            <a:endParaRPr lang="mi-NZ"/>
          </a:p>
          <a:p>
            <a:r>
              <a:rPr lang="mi-NZ"/>
              <a:t>The strictest rules apply in Air Zones 1 and 2 (which are urban areas). In these areas, you have to comply with setbacks and there are requirements to only burn dry vegetation, paper, cardboar or  untreated wood. </a:t>
            </a:r>
          </a:p>
          <a:p>
            <a:endParaRPr lang="mi-NZ"/>
          </a:p>
          <a:p>
            <a:r>
              <a:rPr lang="mi-NZ"/>
              <a:t>In Air Zone 3, which is most of Otago, there are fewer restrictions:</a:t>
            </a:r>
          </a:p>
          <a:p>
            <a:pPr marL="171450" indent="-171450">
              <a:buFont typeface="Arial" panose="020B0604020202020204" pitchFamily="34" charset="0"/>
              <a:buChar char="•"/>
            </a:pPr>
            <a:r>
              <a:rPr lang="mi-NZ"/>
              <a:t>On Air Zone 3 land that isn’t production land, you still have to burn only dry organic material but there aren’t any setbacks to comply with.</a:t>
            </a:r>
          </a:p>
          <a:p>
            <a:pPr marL="171450" indent="-171450">
              <a:buFont typeface="Arial" panose="020B0604020202020204" pitchFamily="34" charset="0"/>
              <a:buChar char="•"/>
            </a:pPr>
            <a:r>
              <a:rPr lang="mi-NZ"/>
              <a:t>On production land in Air Zone 3, there are no setbacks or restrictions on what can be burned, except for the rule prohibiting burning of various materials. That rule prohibits burning of most plastics, but there is an exemption for polyethylene, allowing agricultural wrap to be burned on production land in Air Zone 3.  </a:t>
            </a:r>
          </a:p>
          <a:p>
            <a:pPr marL="0" indent="0">
              <a:buFont typeface="Arial" panose="020B0604020202020204" pitchFamily="34" charset="0"/>
              <a:buNone/>
            </a:pPr>
            <a:endParaRPr lang="mi-NZ"/>
          </a:p>
        </p:txBody>
      </p:sp>
      <p:sp>
        <p:nvSpPr>
          <p:cNvPr id="4" name="Slide Number Placeholder 3"/>
          <p:cNvSpPr>
            <a:spLocks noGrp="1"/>
          </p:cNvSpPr>
          <p:nvPr>
            <p:ph type="sldNum" sz="quarter" idx="5"/>
          </p:nvPr>
        </p:nvSpPr>
        <p:spPr/>
        <p:txBody>
          <a:bodyPr/>
          <a:lstStyle/>
          <a:p>
            <a:fld id="{CDFEE0BB-FED8-4B72-B701-17FC1A3408BD}" type="slidenum">
              <a:rPr lang="en-AU" smtClean="0"/>
              <a:t>14</a:t>
            </a:fld>
            <a:endParaRPr lang="en-AU"/>
          </a:p>
        </p:txBody>
      </p:sp>
    </p:spTree>
    <p:extLst>
      <p:ext uri="{BB962C8B-B14F-4D97-AF65-F5344CB8AC3E}">
        <p14:creationId xmlns:p14="http://schemas.microsoft.com/office/powerpoint/2010/main" val="2448689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FF5CF-BF35-5ECE-B719-1ECD752F01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F4F53E-51FC-E372-42B9-393C91C6FA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406925-84FD-453C-2428-B2BFF91F4299}"/>
              </a:ext>
            </a:extLst>
          </p:cNvPr>
          <p:cNvSpPr>
            <a:spLocks noGrp="1"/>
          </p:cNvSpPr>
          <p:nvPr>
            <p:ph type="body" idx="1"/>
          </p:nvPr>
        </p:nvSpPr>
        <p:spPr/>
        <p:txBody>
          <a:bodyPr/>
          <a:lstStyle/>
          <a:p>
            <a:r>
              <a:rPr lang="mi-NZ"/>
              <a:t>Science work has recommended these two options as regulatory measures that could improve ambient air quality in the six priority areas, and potentially in other urban areas. </a:t>
            </a:r>
          </a:p>
          <a:p>
            <a:endParaRPr lang="mi-NZ"/>
          </a:p>
          <a:p>
            <a:r>
              <a:rPr lang="mi-NZ"/>
              <a:t>Both options are about controlling larger-scale outdoor burning, so there could be exemptions for the small-scale or infrequent activities that the current Air Plan permits – such as fires for cooking. </a:t>
            </a:r>
          </a:p>
          <a:p>
            <a:endParaRPr lang="mi-NZ"/>
          </a:p>
          <a:p>
            <a:r>
              <a:rPr lang="mi-NZ"/>
              <a:t>Option 2A is about controlling outdoor burning within urban areas. We already have pretty strong restrictions on this in the urban areas that are in Air Zones 1 and 2, with the Air Plan setbacks effectively setting a 1 ha minimum site size. But this still allows outdoor burning to occur, which can be issue for places that aren’t meeting the national air quality standards.  Also, thinking about more the localised adverse effects, there are many cases where you have properties larger than 1 ha near denser residential areas. So there are opportunities to further restrict outdoor burning in urban areas, for instance by setting a larger minimum site size, or just not permitting those larger scale activities in specified areas.</a:t>
            </a:r>
          </a:p>
          <a:p>
            <a:endParaRPr lang="mi-NZ"/>
          </a:p>
          <a:p>
            <a:r>
              <a:rPr lang="mi-NZ"/>
              <a:t>Option 2B is about controlling outdoor burning that happens outside urban areas, to try and reduce the amount of particulate matter travelling from rural land into urban areas. The idea of restrictions being in winter is that that’s when some urban areas already have poor air quality you’re most likely to get the stable conditions that allow smoke plumes to travel large distances. Winter restrictions would involve defining a buffer zone around certain urban areas, and within that buffer zone outdoor burning would not be a permitted activity over winter. </a:t>
            </a:r>
          </a:p>
          <a:p>
            <a:endParaRPr lang="mi-NZ"/>
          </a:p>
          <a:p>
            <a:endParaRPr lang="mi-NZ"/>
          </a:p>
        </p:txBody>
      </p:sp>
      <p:sp>
        <p:nvSpPr>
          <p:cNvPr id="4" name="Slide Number Placeholder 3">
            <a:extLst>
              <a:ext uri="{FF2B5EF4-FFF2-40B4-BE49-F238E27FC236}">
                <a16:creationId xmlns:a16="http://schemas.microsoft.com/office/drawing/2014/main" id="{84B1B492-B860-F9C7-E184-2FAAE492BF25}"/>
              </a:ext>
            </a:extLst>
          </p:cNvPr>
          <p:cNvSpPr>
            <a:spLocks noGrp="1"/>
          </p:cNvSpPr>
          <p:nvPr>
            <p:ph type="sldNum" sz="quarter" idx="5"/>
          </p:nvPr>
        </p:nvSpPr>
        <p:spPr/>
        <p:txBody>
          <a:bodyPr/>
          <a:lstStyle/>
          <a:p>
            <a:fld id="{CDFEE0BB-FED8-4B72-B701-17FC1A3408BD}" type="slidenum">
              <a:rPr lang="en-AU" smtClean="0"/>
              <a:t>15</a:t>
            </a:fld>
            <a:endParaRPr lang="en-AU"/>
          </a:p>
        </p:txBody>
      </p:sp>
    </p:spTree>
    <p:extLst>
      <p:ext uri="{BB962C8B-B14F-4D97-AF65-F5344CB8AC3E}">
        <p14:creationId xmlns:p14="http://schemas.microsoft.com/office/powerpoint/2010/main" val="873908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FF5CF-BF35-5ECE-B719-1ECD752F01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F4F53E-51FC-E372-42B9-393C91C6FA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406925-84FD-453C-2428-B2BFF91F4299}"/>
              </a:ext>
            </a:extLst>
          </p:cNvPr>
          <p:cNvSpPr>
            <a:spLocks noGrp="1"/>
          </p:cNvSpPr>
          <p:nvPr>
            <p:ph type="body" idx="1"/>
          </p:nvPr>
        </p:nvSpPr>
        <p:spPr/>
        <p:txBody>
          <a:bodyPr/>
          <a:lstStyle/>
          <a:p>
            <a:endParaRPr lang="mi-NZ"/>
          </a:p>
          <a:p>
            <a:r>
              <a:rPr lang="mi-NZ"/>
              <a:t>Winter restrictions would involve defining a buffer zone around certain urban areas, and within that area outdoor burning would not be a permitted activity over winter. </a:t>
            </a:r>
          </a:p>
          <a:p>
            <a:endParaRPr lang="mi-NZ"/>
          </a:p>
          <a:p>
            <a:r>
              <a:rPr lang="mi-NZ"/>
              <a:t>This map, which is from the Canterbury Air Plan, illustrates how that would work.</a:t>
            </a:r>
          </a:p>
          <a:p>
            <a:endParaRPr lang="mi-NZ"/>
          </a:p>
          <a:p>
            <a:r>
              <a:rPr lang="en-NZ"/>
              <a:t>The smaller area outlined in red is the Air Zone where most rules apply. This where you would introduce additional restrictions for outdoor burning within urban areas. </a:t>
            </a:r>
          </a:p>
          <a:p>
            <a:endParaRPr lang="en-NZ"/>
          </a:p>
          <a:p>
            <a:r>
              <a:rPr lang="en-NZ"/>
              <a:t>The green is the buffer zone where winter restrictions would apply, so it would be for rural land near urban areas. Beyond that, there would not be restrictions. </a:t>
            </a:r>
          </a:p>
          <a:p>
            <a:endParaRPr lang="en-NZ"/>
          </a:p>
          <a:p>
            <a:endParaRPr lang="en-NZ"/>
          </a:p>
        </p:txBody>
      </p:sp>
      <p:sp>
        <p:nvSpPr>
          <p:cNvPr id="4" name="Slide Number Placeholder 3">
            <a:extLst>
              <a:ext uri="{FF2B5EF4-FFF2-40B4-BE49-F238E27FC236}">
                <a16:creationId xmlns:a16="http://schemas.microsoft.com/office/drawing/2014/main" id="{84B1B492-B860-F9C7-E184-2FAAE492BF25}"/>
              </a:ext>
            </a:extLst>
          </p:cNvPr>
          <p:cNvSpPr>
            <a:spLocks noGrp="1"/>
          </p:cNvSpPr>
          <p:nvPr>
            <p:ph type="sldNum" sz="quarter" idx="5"/>
          </p:nvPr>
        </p:nvSpPr>
        <p:spPr/>
        <p:txBody>
          <a:bodyPr/>
          <a:lstStyle/>
          <a:p>
            <a:fld id="{CDFEE0BB-FED8-4B72-B701-17FC1A3408BD}" type="slidenum">
              <a:rPr lang="en-AU" smtClean="0"/>
              <a:t>16</a:t>
            </a:fld>
            <a:endParaRPr lang="en-AU"/>
          </a:p>
        </p:txBody>
      </p:sp>
    </p:spTree>
    <p:extLst>
      <p:ext uri="{BB962C8B-B14F-4D97-AF65-F5344CB8AC3E}">
        <p14:creationId xmlns:p14="http://schemas.microsoft.com/office/powerpoint/2010/main" val="653790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a:t>These two options are primarily about reducing the more localised adverse effects of outdoor burning, rather than improving ambient air quality. </a:t>
            </a:r>
          </a:p>
          <a:p>
            <a:endParaRPr lang="mi-NZ"/>
          </a:p>
          <a:p>
            <a:r>
              <a:rPr lang="mi-NZ"/>
              <a:t>Option 2C is pretty self-explanatory: now that alternatives to burning agricultural wrap are more feasible, we could remove the exemption allowing it to be burned outdoors on Air Zone 3 production land. Which has already happened in other regions. </a:t>
            </a:r>
          </a:p>
          <a:p>
            <a:endParaRPr lang="mi-NZ"/>
          </a:p>
          <a:p>
            <a:r>
              <a:rPr lang="mi-NZ"/>
              <a:t>Option 2D is about addressing the current lack of restrictions on outdoor burning outside Air Zones 1 and 2. Things like setbacks from neighbouring dwellings and only burning dry material are generally accepted as good practice. However, a lot of Otago doesn’t have any restrictions beyond not burning certain materials. </a:t>
            </a:r>
          </a:p>
          <a:p>
            <a:endParaRPr lang="mi-NZ"/>
          </a:p>
          <a:p>
            <a:r>
              <a:rPr lang="mi-NZ"/>
              <a:t>So, requiring good practice would do two things: </a:t>
            </a:r>
          </a:p>
          <a:p>
            <a:pPr marL="171450" indent="-171450">
              <a:buFont typeface="Arial" panose="020B0604020202020204" pitchFamily="34" charset="0"/>
              <a:buChar char="•"/>
            </a:pPr>
            <a:r>
              <a:rPr lang="mi-NZ"/>
              <a:t>It would mean that no matter where burning occurs, there are some clear rules protecting things like amenity on neighbouring properties and visibility on roads. </a:t>
            </a:r>
          </a:p>
          <a:p>
            <a:pPr marL="171450" indent="-171450">
              <a:buFont typeface="Arial" panose="020B0604020202020204" pitchFamily="34" charset="0"/>
              <a:buChar char="•"/>
            </a:pPr>
            <a:r>
              <a:rPr lang="mi-NZ"/>
              <a:t>It would help to manage outdoor burning occurring at the rural/urban interface. </a:t>
            </a:r>
          </a:p>
          <a:p>
            <a:pPr marL="171450" indent="-171450">
              <a:buFont typeface="Arial" panose="020B0604020202020204" pitchFamily="34" charset="0"/>
              <a:buChar char="•"/>
            </a:pPr>
            <a:endParaRPr lang="mi-NZ"/>
          </a:p>
          <a:p>
            <a:pPr marL="0" indent="0">
              <a:buFont typeface="Arial" panose="020B0604020202020204" pitchFamily="34" charset="0"/>
              <a:buNone/>
            </a:pPr>
            <a:r>
              <a:rPr lang="mi-NZ"/>
              <a:t>Urban/rural: burning green material can create more smoke, which can be a particular problem when it’s occurring near a built-up area. You can’t do that in Air Zones 1 and 2, but you can on production land in Air Zone 3, even if you’re right beside Air Zone 1. </a:t>
            </a:r>
          </a:p>
        </p:txBody>
      </p:sp>
      <p:sp>
        <p:nvSpPr>
          <p:cNvPr id="4" name="Slide Number Placeholder 3"/>
          <p:cNvSpPr>
            <a:spLocks noGrp="1"/>
          </p:cNvSpPr>
          <p:nvPr>
            <p:ph type="sldNum" sz="quarter" idx="5"/>
          </p:nvPr>
        </p:nvSpPr>
        <p:spPr/>
        <p:txBody>
          <a:bodyPr/>
          <a:lstStyle/>
          <a:p>
            <a:fld id="{CDFEE0BB-FED8-4B72-B701-17FC1A3408BD}" type="slidenum">
              <a:rPr lang="en-AU" smtClean="0"/>
              <a:t>17</a:t>
            </a:fld>
            <a:endParaRPr lang="en-AU"/>
          </a:p>
        </p:txBody>
      </p:sp>
    </p:spTree>
    <p:extLst>
      <p:ext uri="{BB962C8B-B14F-4D97-AF65-F5344CB8AC3E}">
        <p14:creationId xmlns:p14="http://schemas.microsoft.com/office/powerpoint/2010/main" val="3143584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FEC80-A494-6100-7E5D-E49E24781F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613517-8100-1268-5C24-EF4A3D615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1908E5-D38B-831F-B105-47AA64BE20D5}"/>
              </a:ext>
            </a:extLst>
          </p:cNvPr>
          <p:cNvSpPr>
            <a:spLocks noGrp="1"/>
          </p:cNvSpPr>
          <p:nvPr>
            <p:ph type="body" idx="1"/>
          </p:nvPr>
        </p:nvSpPr>
        <p:spPr/>
        <p:txBody>
          <a:bodyPr/>
          <a:lstStyle/>
          <a:p>
            <a:r>
              <a:rPr lang="mi-NZ"/>
              <a:t>Finally, ORC could also take a non-regulatory approach to managing outdoor burning, which could involve things like education programmes, and working with rural communities to develop outdoor burning guidelines, which might achieve more buy-in than using rules. </a:t>
            </a:r>
          </a:p>
          <a:p>
            <a:endParaRPr lang="mi-NZ"/>
          </a:p>
          <a:p>
            <a:r>
              <a:rPr lang="mi-NZ"/>
              <a:t>This could take a couple of forms: </a:t>
            </a:r>
          </a:p>
          <a:p>
            <a:pPr marL="171450" indent="-171450">
              <a:buFont typeface="Arial" panose="020B0604020202020204" pitchFamily="34" charset="0"/>
              <a:buChar char="•"/>
            </a:pPr>
            <a:r>
              <a:rPr lang="mi-NZ"/>
              <a:t>We could leave all the existing Air Plan rules as they are, and try and achieve any changes to outdoor burning that Council wants to see using non-regulatory measures. </a:t>
            </a:r>
          </a:p>
          <a:p>
            <a:pPr marL="171450" indent="-171450">
              <a:buFont typeface="Arial" panose="020B0604020202020204" pitchFamily="34" charset="0"/>
              <a:buChar char="•"/>
            </a:pPr>
            <a:r>
              <a:rPr lang="mi-NZ"/>
              <a:t>Or we could introduce new rules for some things and use non-regulatory measures to address others.</a:t>
            </a:r>
          </a:p>
          <a:p>
            <a:pPr marL="0" indent="0">
              <a:buFont typeface="Arial" panose="020B0604020202020204" pitchFamily="34" charset="0"/>
              <a:buNone/>
            </a:pPr>
            <a:endParaRPr lang="mi-NZ"/>
          </a:p>
          <a:p>
            <a:pPr marL="0" indent="0">
              <a:buFont typeface="Arial" panose="020B0604020202020204" pitchFamily="34" charset="0"/>
              <a:buNone/>
            </a:pPr>
            <a:r>
              <a:rPr lang="mi-NZ"/>
              <a:t>Example: we could introduce urban outdoor burning restrictions and require good practice, but take a non-regulatory approach to agricultural wrap burning and and outdoor burning over winter.</a:t>
            </a:r>
            <a:endParaRPr lang="en-NZ"/>
          </a:p>
        </p:txBody>
      </p:sp>
      <p:sp>
        <p:nvSpPr>
          <p:cNvPr id="4" name="Slide Number Placeholder 3">
            <a:extLst>
              <a:ext uri="{FF2B5EF4-FFF2-40B4-BE49-F238E27FC236}">
                <a16:creationId xmlns:a16="http://schemas.microsoft.com/office/drawing/2014/main" id="{787CE43E-9BD7-1FE2-B8FE-5756CE63541E}"/>
              </a:ext>
            </a:extLst>
          </p:cNvPr>
          <p:cNvSpPr>
            <a:spLocks noGrp="1"/>
          </p:cNvSpPr>
          <p:nvPr>
            <p:ph type="sldNum" sz="quarter" idx="5"/>
          </p:nvPr>
        </p:nvSpPr>
        <p:spPr/>
        <p:txBody>
          <a:bodyPr/>
          <a:lstStyle/>
          <a:p>
            <a:fld id="{CDFEE0BB-FED8-4B72-B701-17FC1A3408BD}" type="slidenum">
              <a:rPr lang="en-AU" smtClean="0"/>
              <a:t>18</a:t>
            </a:fld>
            <a:endParaRPr lang="en-AU"/>
          </a:p>
        </p:txBody>
      </p:sp>
    </p:spTree>
    <p:extLst>
      <p:ext uri="{BB962C8B-B14F-4D97-AF65-F5344CB8AC3E}">
        <p14:creationId xmlns:p14="http://schemas.microsoft.com/office/powerpoint/2010/main" val="2219297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a:t>Four key areas where we could change what we’re doing.</a:t>
            </a:r>
          </a:p>
          <a:p>
            <a:endParaRPr lang="mi-NZ"/>
          </a:p>
          <a:p>
            <a:endParaRPr lang="mi-NZ"/>
          </a:p>
          <a:p>
            <a:endParaRPr lang="en-NZ"/>
          </a:p>
        </p:txBody>
      </p:sp>
      <p:sp>
        <p:nvSpPr>
          <p:cNvPr id="4" name="Slide Number Placeholder 3"/>
          <p:cNvSpPr>
            <a:spLocks noGrp="1"/>
          </p:cNvSpPr>
          <p:nvPr>
            <p:ph type="sldNum" sz="quarter" idx="5"/>
          </p:nvPr>
        </p:nvSpPr>
        <p:spPr/>
        <p:txBody>
          <a:bodyPr/>
          <a:lstStyle/>
          <a:p>
            <a:fld id="{CDFEE0BB-FED8-4B72-B701-17FC1A3408BD}" type="slidenum">
              <a:rPr lang="en-AU" smtClean="0"/>
              <a:t>19</a:t>
            </a:fld>
            <a:endParaRPr lang="en-AU"/>
          </a:p>
        </p:txBody>
      </p:sp>
    </p:spTree>
    <p:extLst>
      <p:ext uri="{BB962C8B-B14F-4D97-AF65-F5344CB8AC3E}">
        <p14:creationId xmlns:p14="http://schemas.microsoft.com/office/powerpoint/2010/main" val="2032904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FEE0BB-FED8-4B72-B701-17FC1A3408BD}" type="slidenum">
              <a:rPr lang="en-AU" smtClean="0"/>
              <a:t>2</a:t>
            </a:fld>
            <a:endParaRPr lang="en-AU"/>
          </a:p>
        </p:txBody>
      </p:sp>
    </p:spTree>
    <p:extLst>
      <p:ext uri="{BB962C8B-B14F-4D97-AF65-F5344CB8AC3E}">
        <p14:creationId xmlns:p14="http://schemas.microsoft.com/office/powerpoint/2010/main" val="2040761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When it comes to the air plan, the farming chapter is concerned with activities that cause odour, where that could impact the amenity of surrounding properties. This covers activities such as  intensive farming and farm waste management.</a:t>
            </a:r>
            <a:endParaRPr lang="en-US"/>
          </a:p>
          <a:p>
            <a:endParaRPr lang="en-NZ">
              <a:ea typeface="Calibri"/>
              <a:cs typeface="Calibri"/>
            </a:endParaRPr>
          </a:p>
          <a:p>
            <a:r>
              <a:rPr lang="en-NZ"/>
              <a:t>Option 1 is an updated status quo. In the current plan, air discharges from intensive farming are permitted as long as the operation does not exceed 2000 pigs or 100,000 poultry. The odour from farm waste is managed through the waste plan, and is a permitted activity subject to setbacks, and an offensive or objectional test. The updated status quo would look at bringing the farm waste management rules over from the regional waste plan and align setbacks with other regional plans.</a:t>
            </a:r>
            <a:endParaRPr lang="en-NZ">
              <a:ea typeface="Calibri"/>
              <a:cs typeface="Calibri"/>
            </a:endParaRPr>
          </a:p>
          <a:p>
            <a:endParaRPr lang="en-NZ"/>
          </a:p>
          <a:p>
            <a:r>
              <a:rPr lang="en-NZ">
                <a:ea typeface="Calibri"/>
                <a:cs typeface="Calibri"/>
              </a:rPr>
              <a:t>Option 2 would look at more stringent permitted thresholds. The current intensive farming rules are less stringent than in other regions and less stringent than rules in Otago’s territorial authority plans. Although odour from farming does not appear to be a big problem in Otago, this may be because Otago’s territorial authorities have more stringent thresholds which is managing the activity. However discharges to air are a regional council responsibility, and option 2 would investigate the situation further.</a:t>
            </a:r>
          </a:p>
          <a:p>
            <a:r>
              <a:rPr lang="en-NZ">
                <a:ea typeface="Calibri"/>
                <a:cs typeface="Calibri"/>
              </a:rPr>
              <a:t>_______________________________________________________________________________</a:t>
            </a:r>
          </a:p>
          <a:p>
            <a:r>
              <a:rPr lang="en-NZ" b="1">
                <a:ea typeface="Calibri"/>
                <a:cs typeface="Calibri"/>
              </a:rPr>
              <a:t>Additional detail:</a:t>
            </a:r>
            <a:endParaRPr lang="en-NZ" u="sng">
              <a:ea typeface="Calibri"/>
              <a:cs typeface="Calibri"/>
            </a:endParaRPr>
          </a:p>
          <a:p>
            <a:endParaRPr lang="en-NZ">
              <a:cs typeface="Calibri"/>
            </a:endParaRPr>
          </a:p>
          <a:p>
            <a:r>
              <a:rPr lang="en-NZ">
                <a:cs typeface="Calibri"/>
              </a:rPr>
              <a:t>Updating a Regional baseline – ours is so high compared to other TAs and other regions.</a:t>
            </a:r>
            <a:endParaRPr lang="en-NZ" u="sng">
              <a:ea typeface="Calibri"/>
              <a:cs typeface="Calibri"/>
            </a:endParaRPr>
          </a:p>
          <a:p>
            <a:endParaRPr lang="en-NZ" u="sng">
              <a:ea typeface="Calibri"/>
              <a:cs typeface="Calibri"/>
            </a:endParaRPr>
          </a:p>
          <a:p>
            <a:r>
              <a:rPr lang="en-NZ" u="sng"/>
              <a:t>Option 2 could include:</a:t>
            </a:r>
            <a:endParaRPr lang="en-NZ" u="sng">
              <a:ea typeface="Calibri"/>
              <a:cs typeface="Calibri"/>
            </a:endParaRPr>
          </a:p>
          <a:p>
            <a:r>
              <a:rPr lang="en-NZ"/>
              <a:t>- Changing the default activity status so consent is required </a:t>
            </a:r>
            <a:endParaRPr lang="en-NZ">
              <a:ea typeface="Calibri"/>
              <a:cs typeface="Calibri"/>
            </a:endParaRPr>
          </a:p>
          <a:p>
            <a:r>
              <a:rPr lang="en-NZ"/>
              <a:t>- Odour management plans</a:t>
            </a:r>
            <a:endParaRPr lang="en-NZ">
              <a:ea typeface="Calibri"/>
              <a:cs typeface="Calibri"/>
            </a:endParaRPr>
          </a:p>
          <a:p>
            <a:r>
              <a:rPr lang="en-NZ"/>
              <a:t>- Lowering the stocking threshold for permitted activities</a:t>
            </a:r>
            <a:endParaRPr lang="en-NZ">
              <a:ea typeface="Calibri"/>
              <a:cs typeface="Calibri"/>
            </a:endParaRPr>
          </a:p>
          <a:p>
            <a:r>
              <a:rPr lang="en-NZ"/>
              <a:t>- Introducing setbacks</a:t>
            </a:r>
            <a:endParaRPr lang="en-US">
              <a:cs typeface="+mn-lt"/>
            </a:endParaRPr>
          </a:p>
          <a:p>
            <a:endParaRPr lang="en-NZ">
              <a:ea typeface="Calibri"/>
              <a:cs typeface="Calibri"/>
            </a:endParaRPr>
          </a:p>
          <a:p>
            <a:r>
              <a:rPr lang="en-NZ" u="sng"/>
              <a:t>Explanation between ORC role v TAs if required:</a:t>
            </a:r>
            <a:endParaRPr lang="en-NZ" u="sng">
              <a:ea typeface="Calibri"/>
              <a:cs typeface="Calibri"/>
            </a:endParaRPr>
          </a:p>
          <a:p>
            <a:r>
              <a:rPr lang="en-NZ"/>
              <a:t>Territorial authorities manage land use and therefore the potential for conflicts between land uses through land use zoning in district plans. </a:t>
            </a:r>
          </a:p>
          <a:p>
            <a:r>
              <a:rPr lang="en-NZ">
                <a:ea typeface="Calibri"/>
                <a:cs typeface="Calibri"/>
              </a:rPr>
              <a:t>Regional Councils are responsible for discharges to air, with one potential impact being odour impacts on amenity.</a:t>
            </a:r>
          </a:p>
          <a:p>
            <a:endParaRPr lang="en-NZ">
              <a:ea typeface="Calibri"/>
              <a:cs typeface="Calibri"/>
            </a:endParaRPr>
          </a:p>
          <a:p>
            <a:r>
              <a:rPr lang="en-NZ" u="sng" err="1">
                <a:ea typeface="Calibri"/>
                <a:cs typeface="Calibri"/>
              </a:rPr>
              <a:t>pORPS</a:t>
            </a:r>
            <a:r>
              <a:rPr lang="en-NZ" u="sng">
                <a:ea typeface="Calibri"/>
                <a:cs typeface="Calibri"/>
              </a:rPr>
              <a:t>:</a:t>
            </a:r>
          </a:p>
          <a:p>
            <a:r>
              <a:rPr lang="en-NZ"/>
              <a:t>AIR-M3 Territorial authorities must prepare or amend and maintain their district plans to include provisions that direct an urban form that assists in achieving good air quality...</a:t>
            </a:r>
            <a:endParaRPr lang="en-NZ">
              <a:ea typeface="Calibri"/>
              <a:cs typeface="Calibri"/>
            </a:endParaRPr>
          </a:p>
          <a:p>
            <a:r>
              <a:rPr lang="en-NZ"/>
              <a:t>AIR-M2 regional plans must manage the adverse effects of discharges to air by ... ensuring discharges to air do not cause offensive or objectionable effects...</a:t>
            </a:r>
            <a:endParaRPr lang="en-NZ">
              <a:ea typeface="Calibri"/>
              <a:cs typeface="Calibri"/>
            </a:endParaRPr>
          </a:p>
          <a:p>
            <a:endParaRPr lang="en-NZ">
              <a:ea typeface="Calibri"/>
              <a:cs typeface="Calibri"/>
            </a:endParaRPr>
          </a:p>
        </p:txBody>
      </p:sp>
      <p:sp>
        <p:nvSpPr>
          <p:cNvPr id="4" name="Slide Number Placeholder 3"/>
          <p:cNvSpPr>
            <a:spLocks noGrp="1"/>
          </p:cNvSpPr>
          <p:nvPr>
            <p:ph type="sldNum" sz="quarter" idx="5"/>
          </p:nvPr>
        </p:nvSpPr>
        <p:spPr/>
        <p:txBody>
          <a:bodyPr/>
          <a:lstStyle/>
          <a:p>
            <a:fld id="{CDFEE0BB-FED8-4B72-B701-17FC1A3408BD}" type="slidenum">
              <a:rPr lang="en-AU" smtClean="0"/>
              <a:t>20</a:t>
            </a:fld>
            <a:endParaRPr lang="en-AU"/>
          </a:p>
        </p:txBody>
      </p:sp>
    </p:spTree>
    <p:extLst>
      <p:ext uri="{BB962C8B-B14F-4D97-AF65-F5344CB8AC3E}">
        <p14:creationId xmlns:p14="http://schemas.microsoft.com/office/powerpoint/2010/main" val="3477929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The question for discussion is are you comfortable with the status quo with updates from the other regional plans or do you want us to investigate how farming activities are being managed and what the appropriate thresholds and conditions should be?</a:t>
            </a:r>
            <a:endParaRPr lang="en-US"/>
          </a:p>
          <a:p>
            <a:endParaRPr lang="en-NZ">
              <a:ea typeface="Calibri"/>
              <a:cs typeface="Calibri"/>
            </a:endParaRPr>
          </a:p>
        </p:txBody>
      </p:sp>
      <p:sp>
        <p:nvSpPr>
          <p:cNvPr id="4" name="Slide Number Placeholder 3"/>
          <p:cNvSpPr>
            <a:spLocks noGrp="1"/>
          </p:cNvSpPr>
          <p:nvPr>
            <p:ph type="sldNum" sz="quarter" idx="5"/>
          </p:nvPr>
        </p:nvSpPr>
        <p:spPr/>
        <p:txBody>
          <a:bodyPr/>
          <a:lstStyle/>
          <a:p>
            <a:fld id="{CDFEE0BB-FED8-4B72-B701-17FC1A3408BD}" type="slidenum">
              <a:rPr lang="en-AU" smtClean="0"/>
              <a:t>21</a:t>
            </a:fld>
            <a:endParaRPr lang="en-AU"/>
          </a:p>
        </p:txBody>
      </p:sp>
    </p:spTree>
    <p:extLst>
      <p:ext uri="{BB962C8B-B14F-4D97-AF65-F5344CB8AC3E}">
        <p14:creationId xmlns:p14="http://schemas.microsoft.com/office/powerpoint/2010/main" val="1344851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The agrichemical and fertiliser provisions of the air plan cover the effects of spray drift and dust that can cause localised impacts on amenity, human health and vegetation. </a:t>
            </a:r>
            <a:endParaRPr lang="en-US"/>
          </a:p>
          <a:p>
            <a:endParaRPr lang="en-NZ">
              <a:cs typeface="+mn-lt"/>
            </a:endParaRPr>
          </a:p>
          <a:p>
            <a:r>
              <a:rPr lang="en-NZ"/>
              <a:t>Option 1 is the status quo. </a:t>
            </a:r>
          </a:p>
          <a:p>
            <a:pPr marL="171450" indent="-171450">
              <a:buFont typeface="Arial" panose="020B0604020202020204" pitchFamily="34" charset="0"/>
              <a:buChar char="•"/>
            </a:pPr>
            <a:r>
              <a:rPr lang="en-NZ"/>
              <a:t>Discharges from agrichemical applications are permitted with conditions and rules are organised based on land use type. There are more conditions required for spraying on public land, but less on private land where the main condition requiring no noxious or dangerous effects beyond the boundary of the property. </a:t>
            </a:r>
          </a:p>
          <a:p>
            <a:pPr marL="171450" indent="-171450">
              <a:buFont typeface="Arial" panose="020B0604020202020204" pitchFamily="34" charset="0"/>
              <a:buChar char="•"/>
            </a:pPr>
            <a:r>
              <a:rPr lang="en-NZ"/>
              <a:t>For fertilisers, all applications are permitted, provided the discharge has no noxious, dangerous, offensive or objectionable effects at or beyond the boundary of the property.</a:t>
            </a:r>
            <a:endParaRPr lang="en-NZ">
              <a:ea typeface="Calibri"/>
              <a:cs typeface="Calibri"/>
            </a:endParaRPr>
          </a:p>
          <a:p>
            <a:endParaRPr lang="en-NZ"/>
          </a:p>
          <a:p>
            <a:r>
              <a:rPr lang="en-NZ"/>
              <a:t>Option 2 would look at:</a:t>
            </a:r>
            <a:endParaRPr lang="en-NZ">
              <a:ea typeface="Calibri"/>
              <a:cs typeface="Calibri"/>
            </a:endParaRPr>
          </a:p>
          <a:p>
            <a:pPr marL="171450" indent="-171450">
              <a:buFont typeface="Calibri"/>
              <a:buChar char="-"/>
            </a:pPr>
            <a:r>
              <a:rPr lang="en-NZ"/>
              <a:t>incorporating best practice from the New Zealand Standard for management of agrichemicals, particularly focussing on conditions for larger scale agrichemical spraying on private property, which is the main gap in the current rules.</a:t>
            </a:r>
          </a:p>
          <a:p>
            <a:pPr marL="171450" indent="-171450">
              <a:buFont typeface="Calibri"/>
              <a:buChar char="-"/>
            </a:pPr>
            <a:r>
              <a:rPr lang="en-NZ">
                <a:ea typeface="Calibri"/>
                <a:cs typeface="Calibri"/>
              </a:rPr>
              <a:t>Providing setbacks for fertiliser application, unless neighbours agree otherwise.</a:t>
            </a:r>
          </a:p>
          <a:p>
            <a:r>
              <a:rPr lang="en-NZ"/>
              <a:t>____________________________________________________________________________________________________</a:t>
            </a:r>
          </a:p>
          <a:p>
            <a:r>
              <a:rPr lang="en-NZ"/>
              <a:t>Additional information:</a:t>
            </a:r>
          </a:p>
          <a:p>
            <a:endParaRPr lang="en-NZ"/>
          </a:p>
          <a:p>
            <a:r>
              <a:rPr lang="en-NZ"/>
              <a:t>The current rules only require best practice standards for public places, so there is a risk of inadequate control of effects of large-scale spraying on private property. The current main condition requiring that there is no noxious or dangerous effects beyond the boundary. </a:t>
            </a:r>
            <a:endParaRPr lang="en-NZ">
              <a:ea typeface="Calibri"/>
              <a:cs typeface="Calibri"/>
            </a:endParaRPr>
          </a:p>
          <a:p>
            <a:endParaRPr lang="en-NZ"/>
          </a:p>
          <a:p>
            <a:r>
              <a:rPr lang="en-NZ" u="sng"/>
              <a:t>Best practice could include:</a:t>
            </a:r>
            <a:endParaRPr lang="en-NZ" u="sng">
              <a:ea typeface="Calibri"/>
              <a:cs typeface="Calibri"/>
            </a:endParaRPr>
          </a:p>
          <a:p>
            <a:r>
              <a:rPr lang="en-NZ">
                <a:ea typeface="Calibri"/>
                <a:cs typeface="Calibri"/>
              </a:rPr>
              <a:t>Qualifications for operators</a:t>
            </a:r>
          </a:p>
          <a:p>
            <a:r>
              <a:rPr lang="en-NZ"/>
              <a:t>Appropriate signage</a:t>
            </a:r>
          </a:p>
          <a:p>
            <a:r>
              <a:rPr lang="en-NZ"/>
              <a:t>Notification to neighbours</a:t>
            </a:r>
          </a:p>
          <a:p>
            <a:endParaRPr lang="en-NZ">
              <a:ea typeface="Calibri"/>
              <a:cs typeface="Calibri"/>
            </a:endParaRPr>
          </a:p>
          <a:p>
            <a:r>
              <a:rPr lang="en-NZ">
                <a:ea typeface="Calibri"/>
                <a:cs typeface="Calibri"/>
              </a:rPr>
              <a:t>Re-arranging by application type: </a:t>
            </a:r>
            <a:r>
              <a:rPr lang="en-NZ"/>
              <a:t> the main factors that could cause spray drift are the weather conditions, expertise of the operator and application method – therefore grouping rules based on application method could be clearer and allow targeted and appropriate conditions for each application method. This is the approach in other regions, and how the NZ standard lays out it’s rules.</a:t>
            </a:r>
          </a:p>
          <a:p>
            <a:endParaRPr lang="en-NZ">
              <a:ea typeface="Calibri"/>
              <a:cs typeface="Calibri"/>
            </a:endParaRPr>
          </a:p>
          <a:p>
            <a:r>
              <a:rPr lang="en-NZ">
                <a:ea typeface="Calibri"/>
                <a:cs typeface="Calibri"/>
              </a:rPr>
              <a:t>For fertilisers: rule adopted in both Southland and Nelson is to require a 30 m setback from a neighbouring dwelling, unless the occupier gives their permission. </a:t>
            </a:r>
          </a:p>
          <a:p>
            <a:endParaRPr lang="en-NZ">
              <a:ea typeface="Calibri"/>
              <a:cs typeface="Calibri"/>
            </a:endParaRPr>
          </a:p>
          <a:p>
            <a:r>
              <a:rPr lang="en-NZ">
                <a:ea typeface="Calibri"/>
                <a:cs typeface="Calibri"/>
              </a:rPr>
              <a:t>Community consultation summary example helicopter spraying.</a:t>
            </a:r>
          </a:p>
          <a:p>
            <a:endParaRPr lang="en-NZ">
              <a:ea typeface="Calibri"/>
              <a:cs typeface="Calibri"/>
            </a:endParaRPr>
          </a:p>
        </p:txBody>
      </p:sp>
      <p:sp>
        <p:nvSpPr>
          <p:cNvPr id="4" name="Slide Number Placeholder 3"/>
          <p:cNvSpPr>
            <a:spLocks noGrp="1"/>
          </p:cNvSpPr>
          <p:nvPr>
            <p:ph type="sldNum" sz="quarter" idx="5"/>
          </p:nvPr>
        </p:nvSpPr>
        <p:spPr/>
        <p:txBody>
          <a:bodyPr/>
          <a:lstStyle/>
          <a:p>
            <a:fld id="{CDFEE0BB-FED8-4B72-B701-17FC1A3408BD}" type="slidenum">
              <a:rPr lang="en-AU" smtClean="0"/>
              <a:t>22</a:t>
            </a:fld>
            <a:endParaRPr lang="en-AU"/>
          </a:p>
        </p:txBody>
      </p:sp>
    </p:spTree>
    <p:extLst>
      <p:ext uri="{BB962C8B-B14F-4D97-AF65-F5344CB8AC3E}">
        <p14:creationId xmlns:p14="http://schemas.microsoft.com/office/powerpoint/2010/main" val="441191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ea typeface="Calibri"/>
                <a:cs typeface="Calibri"/>
              </a:rPr>
              <a:t>The question for discussion is are you comfortable with the status quo or do you want greater protections to manage spray drift and dust from agrichemical spraying and fertiliser application?</a:t>
            </a:r>
            <a:endParaRPr lang="en-NZ"/>
          </a:p>
        </p:txBody>
      </p:sp>
      <p:sp>
        <p:nvSpPr>
          <p:cNvPr id="4" name="Slide Number Placeholder 3"/>
          <p:cNvSpPr>
            <a:spLocks noGrp="1"/>
          </p:cNvSpPr>
          <p:nvPr>
            <p:ph type="sldNum" sz="quarter" idx="5"/>
          </p:nvPr>
        </p:nvSpPr>
        <p:spPr/>
        <p:txBody>
          <a:bodyPr/>
          <a:lstStyle/>
          <a:p>
            <a:fld id="{CDFEE0BB-FED8-4B72-B701-17FC1A3408BD}" type="slidenum">
              <a:rPr lang="en-AU" smtClean="0"/>
              <a:t>23</a:t>
            </a:fld>
            <a:endParaRPr lang="en-AU"/>
          </a:p>
        </p:txBody>
      </p:sp>
    </p:spTree>
    <p:extLst>
      <p:ext uri="{BB962C8B-B14F-4D97-AF65-F5344CB8AC3E}">
        <p14:creationId xmlns:p14="http://schemas.microsoft.com/office/powerpoint/2010/main" val="3074109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Make notes about what is managed in the NESAQ – burning of tyres, bitumen, coated wire</a:t>
            </a:r>
          </a:p>
        </p:txBody>
      </p:sp>
      <p:sp>
        <p:nvSpPr>
          <p:cNvPr id="4" name="Slide Number Placeholder 3"/>
          <p:cNvSpPr>
            <a:spLocks noGrp="1"/>
          </p:cNvSpPr>
          <p:nvPr>
            <p:ph type="sldNum" sz="quarter" idx="5"/>
          </p:nvPr>
        </p:nvSpPr>
        <p:spPr/>
        <p:txBody>
          <a:bodyPr/>
          <a:lstStyle/>
          <a:p>
            <a:fld id="{CDFEE0BB-FED8-4B72-B701-17FC1A3408BD}" type="slidenum">
              <a:rPr lang="en-AU" smtClean="0"/>
              <a:t>24</a:t>
            </a:fld>
            <a:endParaRPr lang="en-AU"/>
          </a:p>
        </p:txBody>
      </p:sp>
    </p:spTree>
    <p:extLst>
      <p:ext uri="{BB962C8B-B14F-4D97-AF65-F5344CB8AC3E}">
        <p14:creationId xmlns:p14="http://schemas.microsoft.com/office/powerpoint/2010/main" val="33407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CDFEE0BB-FED8-4B72-B701-17FC1A3408BD}" type="slidenum">
              <a:rPr lang="en-AU" smtClean="0"/>
              <a:t>25</a:t>
            </a:fld>
            <a:endParaRPr lang="en-AU"/>
          </a:p>
        </p:txBody>
      </p:sp>
    </p:spTree>
    <p:extLst>
      <p:ext uri="{BB962C8B-B14F-4D97-AF65-F5344CB8AC3E}">
        <p14:creationId xmlns:p14="http://schemas.microsoft.com/office/powerpoint/2010/main" val="3664188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FEE0BB-FED8-4B72-B701-17FC1A3408BD}" type="slidenum">
              <a:rPr lang="en-AU" smtClean="0"/>
              <a:t>26</a:t>
            </a:fld>
            <a:endParaRPr lang="en-AU"/>
          </a:p>
        </p:txBody>
      </p:sp>
    </p:spTree>
    <p:extLst>
      <p:ext uri="{BB962C8B-B14F-4D97-AF65-F5344CB8AC3E}">
        <p14:creationId xmlns:p14="http://schemas.microsoft.com/office/powerpoint/2010/main" val="864599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ea typeface="Calibri"/>
                <a:cs typeface="Calibri"/>
              </a:rPr>
              <a:t>The question for discussion is are you comfortable with the status quo or do you want greater protections to manage spray drift and dust?</a:t>
            </a:r>
            <a:endParaRPr lang="en-NZ"/>
          </a:p>
        </p:txBody>
      </p:sp>
      <p:sp>
        <p:nvSpPr>
          <p:cNvPr id="4" name="Slide Number Placeholder 3"/>
          <p:cNvSpPr>
            <a:spLocks noGrp="1"/>
          </p:cNvSpPr>
          <p:nvPr>
            <p:ph type="sldNum" sz="quarter" idx="5"/>
          </p:nvPr>
        </p:nvSpPr>
        <p:spPr/>
        <p:txBody>
          <a:bodyPr/>
          <a:lstStyle/>
          <a:p>
            <a:fld id="{CDFEE0BB-FED8-4B72-B701-17FC1A3408BD}" type="slidenum">
              <a:rPr lang="en-AU" smtClean="0"/>
              <a:t>27</a:t>
            </a:fld>
            <a:endParaRPr lang="en-AU"/>
          </a:p>
        </p:txBody>
      </p:sp>
    </p:spTree>
    <p:extLst>
      <p:ext uri="{BB962C8B-B14F-4D97-AF65-F5344CB8AC3E}">
        <p14:creationId xmlns:p14="http://schemas.microsoft.com/office/powerpoint/2010/main" val="11789419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CDFEE0BB-FED8-4B72-B701-17FC1A3408BD}" type="slidenum">
              <a:rPr lang="en-AU" smtClean="0"/>
              <a:t>28</a:t>
            </a:fld>
            <a:endParaRPr lang="en-AU"/>
          </a:p>
        </p:txBody>
      </p:sp>
    </p:spTree>
    <p:extLst>
      <p:ext uri="{BB962C8B-B14F-4D97-AF65-F5344CB8AC3E}">
        <p14:creationId xmlns:p14="http://schemas.microsoft.com/office/powerpoint/2010/main" val="2579437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Note the tools our toolbox, and which ones we’re currently using</a:t>
            </a:r>
          </a:p>
        </p:txBody>
      </p:sp>
      <p:sp>
        <p:nvSpPr>
          <p:cNvPr id="4" name="Slide Number Placeholder 3"/>
          <p:cNvSpPr>
            <a:spLocks noGrp="1"/>
          </p:cNvSpPr>
          <p:nvPr>
            <p:ph type="sldNum" sz="quarter" idx="5"/>
          </p:nvPr>
        </p:nvSpPr>
        <p:spPr/>
        <p:txBody>
          <a:bodyPr/>
          <a:lstStyle/>
          <a:p>
            <a:fld id="{CDFEE0BB-FED8-4B72-B701-17FC1A3408BD}" type="slidenum">
              <a:rPr lang="en-AU" smtClean="0"/>
              <a:t>3</a:t>
            </a:fld>
            <a:endParaRPr lang="en-AU"/>
          </a:p>
        </p:txBody>
      </p:sp>
    </p:spTree>
    <p:extLst>
      <p:ext uri="{BB962C8B-B14F-4D97-AF65-F5344CB8AC3E}">
        <p14:creationId xmlns:p14="http://schemas.microsoft.com/office/powerpoint/2010/main" val="1435680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Note: ‘health and wellbeing’  and ‘compliance with standards’ are NOT mutually exclusive as the standards were developed for the purpose of health</a:t>
            </a:r>
          </a:p>
        </p:txBody>
      </p:sp>
      <p:sp>
        <p:nvSpPr>
          <p:cNvPr id="4" name="Slide Number Placeholder 3"/>
          <p:cNvSpPr>
            <a:spLocks noGrp="1"/>
          </p:cNvSpPr>
          <p:nvPr>
            <p:ph type="sldNum" sz="quarter" idx="10"/>
          </p:nvPr>
        </p:nvSpPr>
        <p:spPr/>
        <p:txBody>
          <a:bodyPr/>
          <a:lstStyle/>
          <a:p>
            <a:fld id="{CDFEE0BB-FED8-4B72-B701-17FC1A3408BD}" type="slidenum">
              <a:rPr lang="en-AU" smtClean="0"/>
              <a:t>4</a:t>
            </a:fld>
            <a:endParaRPr lang="en-AU"/>
          </a:p>
        </p:txBody>
      </p:sp>
    </p:spTree>
    <p:extLst>
      <p:ext uri="{BB962C8B-B14F-4D97-AF65-F5344CB8AC3E}">
        <p14:creationId xmlns:p14="http://schemas.microsoft.com/office/powerpoint/2010/main" val="2735844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FEE0BB-FED8-4B72-B701-17FC1A3408BD}" type="slidenum">
              <a:rPr lang="en-AU" smtClean="0"/>
              <a:t>5</a:t>
            </a:fld>
            <a:endParaRPr lang="en-AU"/>
          </a:p>
        </p:txBody>
      </p:sp>
    </p:spTree>
    <p:extLst>
      <p:ext uri="{BB962C8B-B14F-4D97-AF65-F5344CB8AC3E}">
        <p14:creationId xmlns:p14="http://schemas.microsoft.com/office/powerpoint/2010/main" val="691869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fontAlgn="base">
              <a:lnSpc>
                <a:spcPct val="113000"/>
              </a:lnSpc>
              <a:buFont typeface="Arial" panose="020B0604020202020204" pitchFamily="34" charset="0"/>
              <a:buChar char="•"/>
              <a:tabLst>
                <a:tab pos="457200" algn="l"/>
              </a:tabLst>
            </a:pPr>
            <a:r>
              <a:rPr lang="en-NZ" sz="1800" kern="1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Workshop 13 September 2023: The Science Team presented the scientific data we have on air quality and sought Council</a:t>
            </a:r>
            <a:r>
              <a:rPr lang="en-NZ" sz="1800" kern="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a:t>
            </a:r>
            <a:r>
              <a:rPr lang="en-NZ" sz="1800" kern="1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s input on issues in Otago.</a:t>
            </a:r>
            <a:r>
              <a:rPr lang="en-NZ" sz="1800" kern="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NZ"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fontAlgn="base">
              <a:lnSpc>
                <a:spcPct val="113000"/>
              </a:lnSpc>
              <a:buFont typeface="Arial" panose="020B0604020202020204" pitchFamily="34" charset="0"/>
              <a:buChar char="•"/>
              <a:tabLst>
                <a:tab pos="457200" algn="l"/>
              </a:tabLst>
            </a:pPr>
            <a:r>
              <a:rPr lang="en-NZ" sz="1800" kern="1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ESP Committee Workshop and Meeting on December 13, 2023: The ESP Committee considered a high-level Issues and Options paper by the Policy and Planning team and confirmed the list of issues for public engagement.</a:t>
            </a:r>
            <a:r>
              <a:rPr lang="en-NZ" sz="1800" kern="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NZ"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fontAlgn="base">
              <a:lnSpc>
                <a:spcPct val="113000"/>
              </a:lnSpc>
              <a:buFont typeface="Arial" panose="020B0604020202020204" pitchFamily="34" charset="0"/>
              <a:buChar char="•"/>
              <a:tabLst>
                <a:tab pos="457200" algn="l"/>
              </a:tabLst>
            </a:pPr>
            <a:r>
              <a:rPr lang="en-NZ" sz="1800" kern="1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ESP Committee Workshop 27 June 2024: The Science Team provided a briefing on the most up to date air quality science for Otago.</a:t>
            </a:r>
            <a:r>
              <a:rPr lang="en-NZ" sz="1800" kern="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NZ"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fontAlgn="base">
              <a:lnSpc>
                <a:spcPct val="113000"/>
              </a:lnSpc>
              <a:buFont typeface="Arial" panose="020B0604020202020204" pitchFamily="34" charset="0"/>
              <a:buChar char="•"/>
              <a:tabLst>
                <a:tab pos="457200" algn="l"/>
              </a:tabLst>
            </a:pPr>
            <a:r>
              <a:rPr lang="en-NZ" sz="1800" kern="1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Council Meeting 23 October 2024: Staff updated Council on progress for developing an Air Quality Strategy and Air Plan, including key future milestone points. Council approved establishing a Councillor Reference Group, noted ORC</a:t>
            </a:r>
            <a:r>
              <a:rPr lang="en-NZ" sz="1800" kern="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a:t>
            </a:r>
            <a:r>
              <a:rPr lang="en-NZ" sz="1800" kern="1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s joint approach to the strategy and plan, and approved the Terms of Reference for the Reference Group.</a:t>
            </a:r>
            <a:r>
              <a:rPr lang="en-NZ" sz="1800" kern="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NZ" sz="180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AU"/>
          </a:p>
        </p:txBody>
      </p:sp>
      <p:sp>
        <p:nvSpPr>
          <p:cNvPr id="4" name="Slide Number Placeholder 3"/>
          <p:cNvSpPr>
            <a:spLocks noGrp="1"/>
          </p:cNvSpPr>
          <p:nvPr>
            <p:ph type="sldNum" sz="quarter" idx="10"/>
          </p:nvPr>
        </p:nvSpPr>
        <p:spPr/>
        <p:txBody>
          <a:bodyPr/>
          <a:lstStyle/>
          <a:p>
            <a:fld id="{CDFEE0BB-FED8-4B72-B701-17FC1A3408BD}" type="slidenum">
              <a:rPr lang="en-AU" smtClean="0"/>
              <a:t>6</a:t>
            </a:fld>
            <a:endParaRPr lang="en-AU"/>
          </a:p>
        </p:txBody>
      </p:sp>
    </p:spTree>
    <p:extLst>
      <p:ext uri="{BB962C8B-B14F-4D97-AF65-F5344CB8AC3E}">
        <p14:creationId xmlns:p14="http://schemas.microsoft.com/office/powerpoint/2010/main" val="2018353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CDFEE0BB-FED8-4B72-B701-17FC1A3408BD}" type="slidenum">
              <a:rPr lang="en-AU" smtClean="0"/>
              <a:t>7</a:t>
            </a:fld>
            <a:endParaRPr lang="en-AU"/>
          </a:p>
        </p:txBody>
      </p:sp>
    </p:spTree>
    <p:extLst>
      <p:ext uri="{BB962C8B-B14F-4D97-AF65-F5344CB8AC3E}">
        <p14:creationId xmlns:p14="http://schemas.microsoft.com/office/powerpoint/2010/main" val="1662969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CDFEE0BB-FED8-4B72-B701-17FC1A3408BD}" type="slidenum">
              <a:rPr lang="en-AU" smtClean="0"/>
              <a:t>8</a:t>
            </a:fld>
            <a:endParaRPr lang="en-AU"/>
          </a:p>
        </p:txBody>
      </p:sp>
    </p:spTree>
    <p:extLst>
      <p:ext uri="{BB962C8B-B14F-4D97-AF65-F5344CB8AC3E}">
        <p14:creationId xmlns:p14="http://schemas.microsoft.com/office/powerpoint/2010/main" val="1707903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Domestic heating - Alexandra, Arrowtown, Clyde Cromwell</a:t>
            </a:r>
          </a:p>
          <a:p>
            <a:endParaRPr lang="en-NZ"/>
          </a:p>
          <a:p>
            <a:pPr lvl="0"/>
            <a:r>
              <a:rPr lang="en-NZ"/>
              <a:t>Permitted burners must have emission rate less than 0.7g/kg and thermal efficiency less than 65%</a:t>
            </a:r>
          </a:p>
          <a:p>
            <a:pPr lvl="0"/>
            <a:r>
              <a:rPr lang="en-NZ" b="1"/>
              <a:t>Modelled as ULEB</a:t>
            </a:r>
          </a:p>
          <a:p>
            <a:endParaRPr lang="en-NZ"/>
          </a:p>
          <a:p>
            <a:pPr marL="0" marR="0" lvl="0" indent="0" defTabSz="914400" eaLnBrk="1" fontAlgn="auto" latinLnBrk="0" hangingPunct="1">
              <a:lnSpc>
                <a:spcPct val="100000"/>
              </a:lnSpc>
              <a:spcBef>
                <a:spcPts val="0"/>
              </a:spcBef>
              <a:spcAft>
                <a:spcPts val="0"/>
              </a:spcAft>
              <a:buClrTx/>
              <a:buSzTx/>
              <a:buFontTx/>
              <a:buNone/>
              <a:tabLst/>
              <a:defRPr/>
            </a:pPr>
            <a:r>
              <a:rPr lang="en-NZ"/>
              <a:t>Domestic Heating – </a:t>
            </a:r>
          </a:p>
          <a:p>
            <a:pPr marL="0" marR="0" lvl="0" indent="0" defTabSz="914400" eaLnBrk="1" fontAlgn="auto" latinLnBrk="0" hangingPunct="1">
              <a:lnSpc>
                <a:spcPct val="100000"/>
              </a:lnSpc>
              <a:spcBef>
                <a:spcPts val="0"/>
              </a:spcBef>
              <a:spcAft>
                <a:spcPts val="0"/>
              </a:spcAft>
              <a:buClrTx/>
              <a:buSzTx/>
              <a:buFontTx/>
              <a:buNone/>
              <a:tabLst/>
              <a:defRPr/>
            </a:pPr>
            <a:r>
              <a:rPr lang="en-NZ"/>
              <a:t>All other urban areas + properties &lt;2ha in the rest of Otago</a:t>
            </a:r>
          </a:p>
          <a:p>
            <a:pPr lvl="0"/>
            <a:endParaRPr lang="en-NZ"/>
          </a:p>
          <a:p>
            <a:pPr lvl="0"/>
            <a:r>
              <a:rPr lang="en-NZ"/>
              <a:t>Permitted burners must have emission rate less than 1.5g/kg and thermal efficiency less than 65%</a:t>
            </a:r>
          </a:p>
          <a:p>
            <a:pPr lvl="0"/>
            <a:r>
              <a:rPr lang="en-NZ" b="1"/>
              <a:t>Modelled as </a:t>
            </a:r>
            <a:r>
              <a:rPr lang="en-NZ" b="1" err="1"/>
              <a:t>MfE</a:t>
            </a:r>
            <a:r>
              <a:rPr lang="en-NZ" b="1"/>
              <a:t> burner</a:t>
            </a:r>
          </a:p>
          <a:p>
            <a:endParaRPr lang="en-NZ"/>
          </a:p>
        </p:txBody>
      </p:sp>
      <p:sp>
        <p:nvSpPr>
          <p:cNvPr id="4" name="Slide Number Placeholder 3"/>
          <p:cNvSpPr>
            <a:spLocks noGrp="1"/>
          </p:cNvSpPr>
          <p:nvPr>
            <p:ph type="sldNum" sz="quarter" idx="5"/>
          </p:nvPr>
        </p:nvSpPr>
        <p:spPr/>
        <p:txBody>
          <a:bodyPr/>
          <a:lstStyle/>
          <a:p>
            <a:fld id="{CDFEE0BB-FED8-4B72-B701-17FC1A3408BD}" type="slidenum">
              <a:rPr lang="en-AU" smtClean="0"/>
              <a:t>9</a:t>
            </a:fld>
            <a:endParaRPr lang="en-AU"/>
          </a:p>
        </p:txBody>
      </p:sp>
    </p:spTree>
    <p:extLst>
      <p:ext uri="{BB962C8B-B14F-4D97-AF65-F5344CB8AC3E}">
        <p14:creationId xmlns:p14="http://schemas.microsoft.com/office/powerpoint/2010/main" val="1488794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99593" y="4077072"/>
            <a:ext cx="6400800" cy="1752600"/>
          </a:xfrm>
        </p:spPr>
        <p:txBody>
          <a:bodyPr>
            <a:normAutofit/>
          </a:bodyPr>
          <a:lstStyle>
            <a:lvl1pPr marL="0" indent="0" algn="l">
              <a:buNone/>
              <a:defRPr sz="2600" baseline="0">
                <a:solidFill>
                  <a:schemeClr val="tx1">
                    <a:tint val="75000"/>
                  </a:schemeClr>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a:t>
            </a:r>
            <a:br>
              <a:rPr lang="en-US"/>
            </a:br>
            <a:r>
              <a:rPr lang="en-US"/>
              <a:t>Master subtitle style</a:t>
            </a:r>
            <a:endParaRPr lang="en-AU"/>
          </a:p>
        </p:txBody>
      </p:sp>
      <p:sp>
        <p:nvSpPr>
          <p:cNvPr id="8" name="Title 7"/>
          <p:cNvSpPr>
            <a:spLocks noGrp="1"/>
          </p:cNvSpPr>
          <p:nvPr>
            <p:ph type="title" hasCustomPrompt="1"/>
          </p:nvPr>
        </p:nvSpPr>
        <p:spPr>
          <a:xfrm>
            <a:off x="1547664" y="1997968"/>
            <a:ext cx="8229600" cy="1143000"/>
          </a:xfrm>
        </p:spPr>
        <p:txBody>
          <a:bodyPr>
            <a:noAutofit/>
          </a:bodyPr>
          <a:lstStyle>
            <a:lvl1pPr algn="l">
              <a:defRPr sz="3800" baseline="0">
                <a:solidFill>
                  <a:srgbClr val="002060"/>
                </a:solidFill>
                <a:latin typeface="Arial Black" pitchFamily="34" charset="0"/>
              </a:defRPr>
            </a:lvl1pPr>
          </a:lstStyle>
          <a:p>
            <a:r>
              <a:rPr lang="en-US"/>
              <a:t>Click to edit </a:t>
            </a:r>
            <a:br>
              <a:rPr lang="en-US"/>
            </a:br>
            <a:r>
              <a:rPr lang="en-US"/>
              <a:t>Master title style</a:t>
            </a:r>
            <a:endParaRPr lang="en-AU"/>
          </a:p>
        </p:txBody>
      </p:sp>
      <p:sp>
        <p:nvSpPr>
          <p:cNvPr id="4" name="Text Placeholder 3"/>
          <p:cNvSpPr>
            <a:spLocks noGrp="1"/>
          </p:cNvSpPr>
          <p:nvPr>
            <p:ph type="body" sz="quarter" idx="10"/>
          </p:nvPr>
        </p:nvSpPr>
        <p:spPr>
          <a:xfrm>
            <a:off x="1187450" y="620713"/>
            <a:ext cx="7272338" cy="4824412"/>
          </a:xfrm>
        </p:spPr>
        <p:txBody>
          <a:bodyPr/>
          <a:lstStyle>
            <a:lvl1pPr>
              <a:defRPr baseline="0">
                <a:latin typeface="Arial Black"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73291690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98984" y="1997968"/>
            <a:ext cx="4629200" cy="1143000"/>
          </a:xfrm>
        </p:spPr>
        <p:txBody>
          <a:bodyPr/>
          <a:lstStyle/>
          <a:p>
            <a:r>
              <a:rPr lang="en-US"/>
              <a:t>Click to edit Master title style</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C42B209-4A9C-482E-A792-06D3AE1C6DAD}" type="datetimeFigureOut">
              <a:rPr lang="en-AU" smtClean="0"/>
              <a:t>20/02/2025</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37141A0-2265-434C-9A74-83084307FD0E}" type="slidenum">
              <a:rPr lang="en-AU" smtClean="0"/>
              <a:t>‹#›</a:t>
            </a:fld>
            <a:endParaRPr lang="en-AU"/>
          </a:p>
        </p:txBody>
      </p:sp>
    </p:spTree>
    <p:extLst>
      <p:ext uri="{BB962C8B-B14F-4D97-AF65-F5344CB8AC3E}">
        <p14:creationId xmlns:p14="http://schemas.microsoft.com/office/powerpoint/2010/main" val="1221202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C42B209-4A9C-482E-A792-06D3AE1C6DAD}" type="datetimeFigureOut">
              <a:rPr lang="en-AU" smtClean="0"/>
              <a:t>20/02/2025</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37141A0-2265-434C-9A74-83084307FD0E}" type="slidenum">
              <a:rPr lang="en-AU" smtClean="0"/>
              <a:t>‹#›</a:t>
            </a:fld>
            <a:endParaRPr lang="en-AU"/>
          </a:p>
        </p:txBody>
      </p:sp>
      <p:sp>
        <p:nvSpPr>
          <p:cNvPr id="10" name="Text Placeholder 9"/>
          <p:cNvSpPr>
            <a:spLocks noGrp="1"/>
          </p:cNvSpPr>
          <p:nvPr>
            <p:ph type="body" sz="quarter" idx="13"/>
          </p:nvPr>
        </p:nvSpPr>
        <p:spPr>
          <a:xfrm>
            <a:off x="1258888" y="765175"/>
            <a:ext cx="6192837" cy="4895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7221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a:t>
            </a:r>
            <a:br>
              <a:rPr lang="en-US"/>
            </a:br>
            <a:r>
              <a:rPr lang="en-US"/>
              <a:t>Master title style</a:t>
            </a:r>
            <a:endParaRPr lang="en-AU"/>
          </a:p>
        </p:txBody>
      </p:sp>
      <p:sp>
        <p:nvSpPr>
          <p:cNvPr id="3" name="Content Placeholder 2"/>
          <p:cNvSpPr>
            <a:spLocks noGrp="1"/>
          </p:cNvSpPr>
          <p:nvPr>
            <p:ph idx="1"/>
          </p:nvPr>
        </p:nvSpPr>
        <p:spPr>
          <a:xfrm>
            <a:off x="1547664" y="3429000"/>
            <a:ext cx="8229600" cy="3024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66694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45047" y="3573016"/>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1619785" y="19288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08389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19250" y="1600200"/>
            <a:ext cx="69851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C42B209-4A9C-482E-A792-06D3AE1C6DAD}" type="datetimeFigureOut">
              <a:rPr lang="en-AU" smtClean="0"/>
              <a:t>20/02/2025</a:t>
            </a:fld>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37141A0-2265-434C-9A74-83084307FD0E}" type="slidenum">
              <a:rPr lang="en-AU" smtClean="0"/>
              <a:t>‹#›</a:t>
            </a:fld>
            <a:endParaRPr lang="en-AU"/>
          </a:p>
        </p:txBody>
      </p:sp>
    </p:spTree>
    <p:extLst>
      <p:ext uri="{BB962C8B-B14F-4D97-AF65-F5344CB8AC3E}">
        <p14:creationId xmlns:p14="http://schemas.microsoft.com/office/powerpoint/2010/main" val="1952782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8984" y="1997968"/>
            <a:ext cx="3693096"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510421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98712" y="2564904"/>
            <a:ext cx="5349280" cy="1143000"/>
          </a:xfrm>
        </p:spPr>
        <p:txBody>
          <a:bodyPr/>
          <a:lstStyle/>
          <a:p>
            <a:r>
              <a:rPr lang="en-US"/>
              <a:t>Click to edit Master title style</a:t>
            </a:r>
            <a:endParaRPr lang="en-AU"/>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C42B209-4A9C-482E-A792-06D3AE1C6DAD}" type="datetimeFigureOut">
              <a:rPr lang="en-AU" smtClean="0"/>
              <a:t>20/02/2025</a:t>
            </a:fld>
            <a:endParaRPr lang="en-AU"/>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37141A0-2265-434C-9A74-83084307FD0E}" type="slidenum">
              <a:rPr lang="en-AU" smtClean="0"/>
              <a:t>‹#›</a:t>
            </a:fld>
            <a:endParaRPr lang="en-AU"/>
          </a:p>
        </p:txBody>
      </p:sp>
    </p:spTree>
    <p:extLst>
      <p:ext uri="{BB962C8B-B14F-4D97-AF65-F5344CB8AC3E}">
        <p14:creationId xmlns:p14="http://schemas.microsoft.com/office/powerpoint/2010/main" val="377314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C42B209-4A9C-482E-A792-06D3AE1C6DAD}" type="datetimeFigureOut">
              <a:rPr lang="en-AU" smtClean="0"/>
              <a:t>20/02/2025</a:t>
            </a:fld>
            <a:endParaRPr lang="en-AU"/>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37141A0-2265-434C-9A74-83084307FD0E}" type="slidenum">
              <a:rPr lang="en-AU" smtClean="0"/>
              <a:t>‹#›</a:t>
            </a:fld>
            <a:endParaRPr lang="en-AU"/>
          </a:p>
        </p:txBody>
      </p:sp>
    </p:spTree>
    <p:extLst>
      <p:ext uri="{BB962C8B-B14F-4D97-AF65-F5344CB8AC3E}">
        <p14:creationId xmlns:p14="http://schemas.microsoft.com/office/powerpoint/2010/main" val="257985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C42B209-4A9C-482E-A792-06D3AE1C6DAD}" type="datetimeFigureOut">
              <a:rPr lang="en-AU" smtClean="0"/>
              <a:t>20/02/2025</a:t>
            </a:fld>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37141A0-2265-434C-9A74-83084307FD0E}" type="slidenum">
              <a:rPr lang="en-AU" smtClean="0"/>
              <a:t>‹#›</a:t>
            </a:fld>
            <a:endParaRPr lang="en-AU"/>
          </a:p>
        </p:txBody>
      </p:sp>
    </p:spTree>
    <p:extLst>
      <p:ext uri="{BB962C8B-B14F-4D97-AF65-F5344CB8AC3E}">
        <p14:creationId xmlns:p14="http://schemas.microsoft.com/office/powerpoint/2010/main" val="2974212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C42B209-4A9C-482E-A792-06D3AE1C6DAD}" type="datetimeFigureOut">
              <a:rPr lang="en-AU" smtClean="0"/>
              <a:t>20/02/2025</a:t>
            </a:fld>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37141A0-2265-434C-9A74-83084307FD0E}" type="slidenum">
              <a:rPr lang="en-AU" smtClean="0"/>
              <a:t>‹#›</a:t>
            </a:fld>
            <a:endParaRPr lang="en-AU"/>
          </a:p>
        </p:txBody>
      </p:sp>
    </p:spTree>
    <p:extLst>
      <p:ext uri="{BB962C8B-B14F-4D97-AF65-F5344CB8AC3E}">
        <p14:creationId xmlns:p14="http://schemas.microsoft.com/office/powerpoint/2010/main" val="465820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8000"/>
              </a:schemeClr>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98984" y="1997968"/>
            <a:ext cx="8229600" cy="1143000"/>
          </a:xfrm>
          <a:prstGeom prst="rect">
            <a:avLst/>
          </a:prstGeom>
        </p:spPr>
        <p:txBody>
          <a:bodyPr vert="horz" lIns="91440" tIns="45720" rIns="91440" bIns="45720" rtlCol="0" anchor="ctr">
            <a:normAutofit/>
          </a:bodyPr>
          <a:lstStyle/>
          <a:p>
            <a:r>
              <a:rPr lang="en-US"/>
              <a:t>Click to edit</a:t>
            </a:r>
            <a:br>
              <a:rPr lang="en-US"/>
            </a:br>
            <a:r>
              <a:rPr lang="en-US"/>
              <a:t>Master title style</a:t>
            </a:r>
            <a:endParaRPr lang="en-AU"/>
          </a:p>
        </p:txBody>
      </p:sp>
      <p:sp>
        <p:nvSpPr>
          <p:cNvPr id="3" name="Text Placeholder 2"/>
          <p:cNvSpPr>
            <a:spLocks noGrp="1"/>
          </p:cNvSpPr>
          <p:nvPr>
            <p:ph type="body" idx="1"/>
          </p:nvPr>
        </p:nvSpPr>
        <p:spPr>
          <a:xfrm>
            <a:off x="1547664" y="3429001"/>
            <a:ext cx="8229600" cy="2376264"/>
          </a:xfrm>
          <a:prstGeom prst="rect">
            <a:avLst/>
          </a:prstGeom>
        </p:spPr>
        <p:txBody>
          <a:bodyPr vert="horz" lIns="91440" tIns="45720" rIns="91440" bIns="45720" rtlCol="0">
            <a:normAutofit/>
          </a:bodyPr>
          <a:lstStyle/>
          <a:p>
            <a:pPr lvl="0"/>
            <a:r>
              <a:rPr lang="en-US"/>
              <a:t> Click to edit Master text styles</a:t>
            </a:r>
          </a:p>
          <a:p>
            <a:pPr lvl="1"/>
            <a:r>
              <a:rPr lang="en-US"/>
              <a:t>Second level</a:t>
            </a:r>
          </a:p>
          <a:p>
            <a:pPr lvl="2"/>
            <a:r>
              <a:rPr lang="en-US"/>
              <a:t> Third level</a:t>
            </a:r>
          </a:p>
          <a:p>
            <a:pPr lvl="3"/>
            <a:r>
              <a:rPr lang="en-US"/>
              <a:t>Fourth level</a:t>
            </a:r>
          </a:p>
          <a:p>
            <a:pPr lvl="4"/>
            <a:r>
              <a:rPr lang="en-US"/>
              <a:t>Fifth level</a:t>
            </a:r>
            <a:endParaRPr lang="en-AU"/>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46119"/>
          <a:stretch/>
        </p:blipFill>
        <p:spPr>
          <a:xfrm>
            <a:off x="1691680" y="5928555"/>
            <a:ext cx="1584176" cy="725430"/>
          </a:xfrm>
          <a:prstGeom prst="rect">
            <a:avLst/>
          </a:prstGeom>
        </p:spPr>
      </p:pic>
      <p:pic>
        <p:nvPicPr>
          <p:cNvPr id="6" name="Picture 5">
            <a:extLst>
              <a:ext uri="{FF2B5EF4-FFF2-40B4-BE49-F238E27FC236}">
                <a16:creationId xmlns:a16="http://schemas.microsoft.com/office/drawing/2014/main" id="{83B1E545-21E3-4404-9104-0C7B0D2E9E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17841" y="5869232"/>
            <a:ext cx="1475656" cy="844075"/>
          </a:xfrm>
          <a:prstGeom prst="rect">
            <a:avLst/>
          </a:prstGeom>
        </p:spPr>
      </p:pic>
    </p:spTree>
    <p:extLst>
      <p:ext uri="{BB962C8B-B14F-4D97-AF65-F5344CB8AC3E}">
        <p14:creationId xmlns:p14="http://schemas.microsoft.com/office/powerpoint/2010/main" val="4150068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kern="1200" baseline="0">
          <a:solidFill>
            <a:srgbClr val="002060"/>
          </a:solidFill>
          <a:latin typeface="Arial Black" pitchFamily="34" charset="0"/>
          <a:ea typeface="+mj-ea"/>
          <a:cs typeface="+mj-cs"/>
        </a:defRPr>
      </a:lvl1pPr>
    </p:titleStyle>
    <p:bodyStyle>
      <a:lvl1pPr marL="342900" indent="-342900" algn="l" defTabSz="914400" rtl="0" eaLnBrk="1" latinLnBrk="0" hangingPunct="1">
        <a:spcBef>
          <a:spcPct val="20000"/>
        </a:spcBef>
        <a:buFont typeface="Wingdings" pitchFamily="2" charset="2"/>
        <a:buChar char="q"/>
        <a:defRPr sz="3000" kern="1200" baseline="0">
          <a:solidFill>
            <a:schemeClr val="accent1">
              <a:lumMod val="50000"/>
            </a:schemeClr>
          </a:solidFill>
          <a:latin typeface="Arial" pitchFamily="34" charset="0"/>
          <a:ea typeface="+mn-ea"/>
          <a:cs typeface="+mn-cs"/>
        </a:defRPr>
      </a:lvl1pPr>
      <a:lvl2pPr marL="742950" indent="-285750" algn="l" defTabSz="914400" rtl="0" eaLnBrk="1" latinLnBrk="0" hangingPunct="1">
        <a:spcBef>
          <a:spcPct val="20000"/>
        </a:spcBef>
        <a:buFont typeface="Wingdings" pitchFamily="2" charset="2"/>
        <a:buChar char="§"/>
        <a:defRPr sz="2800" kern="1200" baseline="0">
          <a:solidFill>
            <a:schemeClr val="accent1">
              <a:lumMod val="50000"/>
            </a:schemeClr>
          </a:solidFill>
          <a:latin typeface="Arial" pitchFamily="34" charset="0"/>
          <a:ea typeface="+mn-ea"/>
          <a:cs typeface="+mn-cs"/>
        </a:defRPr>
      </a:lvl2pPr>
      <a:lvl3pPr marL="1143000" indent="-228600" algn="l" defTabSz="914400" rtl="0" eaLnBrk="1" latinLnBrk="0" hangingPunct="1">
        <a:spcBef>
          <a:spcPct val="20000"/>
        </a:spcBef>
        <a:buFont typeface="Courier New" pitchFamily="49" charset="0"/>
        <a:buChar char="o"/>
        <a:defRPr sz="2400" b="0" kern="1200" baseline="0">
          <a:solidFill>
            <a:schemeClr val="accent1">
              <a:lumMod val="50000"/>
            </a:schemeClr>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b="0" kern="1200" baseline="0">
          <a:solidFill>
            <a:schemeClr val="accent1">
              <a:lumMod val="50000"/>
            </a:schemeClr>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b="0" kern="1200" baseline="0">
          <a:solidFill>
            <a:schemeClr val="accent1">
              <a:lumMod val="50000"/>
            </a:schemeClr>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30_3E7D931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9A_BF8C099B.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31_32B95CF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1BB_C3AD84C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B5_AEBE0EA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6830" y="1988840"/>
            <a:ext cx="6770340" cy="2660728"/>
          </a:xfrm>
          <a:prstGeom prst="rect">
            <a:avLst/>
          </a:prstGeom>
          <a:noFill/>
        </p:spPr>
        <p:txBody>
          <a:bodyPr wrap="square" rtlCol="0">
            <a:spAutoFit/>
          </a:bodyPr>
          <a:lstStyle/>
          <a:p>
            <a:r>
              <a:rPr lang="en-AU" sz="4000">
                <a:solidFill>
                  <a:srgbClr val="002060"/>
                </a:solidFill>
                <a:latin typeface="Arial Black" pitchFamily="34" charset="0"/>
              </a:rPr>
              <a:t>Otago Air Quality Programme</a:t>
            </a:r>
            <a:endParaRPr lang="en-AU" sz="1050">
              <a:solidFill>
                <a:srgbClr val="002060"/>
              </a:solidFill>
              <a:latin typeface="Arial Black" pitchFamily="34" charset="0"/>
            </a:endParaRPr>
          </a:p>
          <a:p>
            <a:endParaRPr lang="en-AU" sz="2000">
              <a:solidFill>
                <a:srgbClr val="002060"/>
              </a:solidFill>
              <a:latin typeface="Arial" pitchFamily="34" charset="0"/>
            </a:endParaRPr>
          </a:p>
          <a:p>
            <a:r>
              <a:rPr lang="en-AU" sz="2000">
                <a:solidFill>
                  <a:srgbClr val="002060"/>
                </a:solidFill>
                <a:latin typeface="Arial" pitchFamily="34" charset="0"/>
              </a:rPr>
              <a:t>ESP Workshop – Air Quality</a:t>
            </a:r>
          </a:p>
          <a:p>
            <a:r>
              <a:rPr lang="en-AU" sz="2000">
                <a:solidFill>
                  <a:srgbClr val="002060"/>
                </a:solidFill>
                <a:latin typeface="Arial" pitchFamily="34" charset="0"/>
              </a:rPr>
              <a:t>20 February 2025</a:t>
            </a:r>
          </a:p>
          <a:p>
            <a:pPr>
              <a:lnSpc>
                <a:spcPct val="150000"/>
              </a:lnSpc>
            </a:pPr>
            <a:endParaRPr lang="en-AU" sz="2000">
              <a:solidFill>
                <a:srgbClr val="002060"/>
              </a:solidFill>
              <a:latin typeface="Frutiger LT 45 Light" pitchFamily="34" charset="0"/>
            </a:endParaRPr>
          </a:p>
        </p:txBody>
      </p:sp>
    </p:spTree>
    <p:extLst>
      <p:ext uri="{BB962C8B-B14F-4D97-AF65-F5344CB8AC3E}">
        <p14:creationId xmlns:p14="http://schemas.microsoft.com/office/powerpoint/2010/main" val="3789010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09058B-0D3E-5D71-907F-A821F3F6AD1F}"/>
              </a:ext>
            </a:extLst>
          </p:cNvPr>
          <p:cNvSpPr>
            <a:spLocks noGrp="1"/>
          </p:cNvSpPr>
          <p:nvPr>
            <p:ph type="title"/>
          </p:nvPr>
        </p:nvSpPr>
        <p:spPr>
          <a:xfrm>
            <a:off x="251520" y="188640"/>
            <a:ext cx="8424936" cy="360040"/>
          </a:xfrm>
        </p:spPr>
        <p:txBody>
          <a:bodyPr>
            <a:normAutofit fontScale="90000"/>
          </a:bodyPr>
          <a:lstStyle/>
          <a:p>
            <a:br>
              <a:rPr lang="en-NZ"/>
            </a:br>
            <a:r>
              <a:rPr lang="en-NZ" sz="4000"/>
              <a:t>Option 2: NESAQ (PM10)</a:t>
            </a:r>
            <a:endParaRPr lang="en-NZ"/>
          </a:p>
        </p:txBody>
      </p:sp>
      <p:sp>
        <p:nvSpPr>
          <p:cNvPr id="12" name="Rectangle: Rounded Corners 11">
            <a:extLst>
              <a:ext uri="{FF2B5EF4-FFF2-40B4-BE49-F238E27FC236}">
                <a16:creationId xmlns:a16="http://schemas.microsoft.com/office/drawing/2014/main" id="{6200F8F3-A3D3-AACC-5128-BF97B2CA6592}"/>
              </a:ext>
            </a:extLst>
          </p:cNvPr>
          <p:cNvSpPr/>
          <p:nvPr/>
        </p:nvSpPr>
        <p:spPr>
          <a:xfrm>
            <a:off x="467543" y="1052736"/>
            <a:ext cx="8009131" cy="936099"/>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NZ"/>
              <a:t>42% improvement in air quality by 2040 in monitored towns</a:t>
            </a:r>
            <a:endParaRPr lang="en-NZ">
              <a:highlight>
                <a:srgbClr val="FFFF00"/>
              </a:highlight>
            </a:endParaRPr>
          </a:p>
          <a:p>
            <a:pPr algn="ctr"/>
            <a:r>
              <a:rPr lang="en-NZ"/>
              <a:t>Health cost $73M in monitored towns</a:t>
            </a:r>
          </a:p>
          <a:p>
            <a:pPr algn="ctr"/>
            <a:r>
              <a:rPr lang="en-NZ"/>
              <a:t> (Savings of $33M compared to status quo)</a:t>
            </a:r>
            <a:endParaRPr lang="en-NZ">
              <a:cs typeface="Arial"/>
            </a:endParaRPr>
          </a:p>
        </p:txBody>
      </p:sp>
      <p:graphicFrame>
        <p:nvGraphicFramePr>
          <p:cNvPr id="2" name="Diagram 1">
            <a:extLst>
              <a:ext uri="{FF2B5EF4-FFF2-40B4-BE49-F238E27FC236}">
                <a16:creationId xmlns:a16="http://schemas.microsoft.com/office/drawing/2014/main" id="{308268DC-321C-A9F1-A678-82688D2AC840}"/>
              </a:ext>
            </a:extLst>
          </p:cNvPr>
          <p:cNvGraphicFramePr/>
          <p:nvPr>
            <p:extLst>
              <p:ext uri="{D42A27DB-BD31-4B8C-83A1-F6EECF244321}">
                <p14:modId xmlns:p14="http://schemas.microsoft.com/office/powerpoint/2010/main" val="2866486291"/>
              </p:ext>
            </p:extLst>
          </p:nvPr>
        </p:nvGraphicFramePr>
        <p:xfrm>
          <a:off x="467543" y="1988835"/>
          <a:ext cx="7930733" cy="3391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5104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09058B-0D3E-5D71-907F-A821F3F6AD1F}"/>
              </a:ext>
            </a:extLst>
          </p:cNvPr>
          <p:cNvSpPr>
            <a:spLocks noGrp="1"/>
          </p:cNvSpPr>
          <p:nvPr>
            <p:ph type="title"/>
          </p:nvPr>
        </p:nvSpPr>
        <p:spPr>
          <a:xfrm>
            <a:off x="251520" y="188640"/>
            <a:ext cx="8424936" cy="360040"/>
          </a:xfrm>
        </p:spPr>
        <p:txBody>
          <a:bodyPr>
            <a:normAutofit fontScale="90000"/>
          </a:bodyPr>
          <a:lstStyle/>
          <a:p>
            <a:br>
              <a:rPr lang="en-NZ"/>
            </a:br>
            <a:r>
              <a:rPr lang="en-NZ" sz="4000"/>
              <a:t>Option 3: WHO (PM2.5)</a:t>
            </a:r>
            <a:endParaRPr lang="en-NZ"/>
          </a:p>
        </p:txBody>
      </p:sp>
      <p:sp>
        <p:nvSpPr>
          <p:cNvPr id="12" name="Rectangle: Rounded Corners 11">
            <a:extLst>
              <a:ext uri="{FF2B5EF4-FFF2-40B4-BE49-F238E27FC236}">
                <a16:creationId xmlns:a16="http://schemas.microsoft.com/office/drawing/2014/main" id="{6200F8F3-A3D3-AACC-5128-BF97B2CA6592}"/>
              </a:ext>
            </a:extLst>
          </p:cNvPr>
          <p:cNvSpPr/>
          <p:nvPr/>
        </p:nvSpPr>
        <p:spPr>
          <a:xfrm>
            <a:off x="467543" y="1052736"/>
            <a:ext cx="8009131" cy="936099"/>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49% improvement in air quality by 2040 in monitored towns</a:t>
            </a:r>
            <a:endParaRPr lang="en-NZ">
              <a:highlight>
                <a:srgbClr val="FFFF00"/>
              </a:highlight>
            </a:endParaRPr>
          </a:p>
          <a:p>
            <a:pPr algn="ctr"/>
            <a:r>
              <a:rPr lang="en-NZ"/>
              <a:t>Health cost $58M in monitored towns</a:t>
            </a:r>
          </a:p>
          <a:p>
            <a:pPr algn="ctr"/>
            <a:r>
              <a:rPr lang="en-NZ"/>
              <a:t> (Savings of $48M compared to status quo)</a:t>
            </a:r>
          </a:p>
        </p:txBody>
      </p:sp>
      <p:graphicFrame>
        <p:nvGraphicFramePr>
          <p:cNvPr id="2" name="Diagram 1">
            <a:extLst>
              <a:ext uri="{FF2B5EF4-FFF2-40B4-BE49-F238E27FC236}">
                <a16:creationId xmlns:a16="http://schemas.microsoft.com/office/drawing/2014/main" id="{A7050D9D-322F-4A67-AC62-FBB3AF0F273E}"/>
              </a:ext>
            </a:extLst>
          </p:cNvPr>
          <p:cNvGraphicFramePr/>
          <p:nvPr>
            <p:extLst>
              <p:ext uri="{D42A27DB-BD31-4B8C-83A1-F6EECF244321}">
                <p14:modId xmlns:p14="http://schemas.microsoft.com/office/powerpoint/2010/main" val="598387680"/>
              </p:ext>
            </p:extLst>
          </p:nvPr>
        </p:nvGraphicFramePr>
        <p:xfrm>
          <a:off x="467543" y="1832652"/>
          <a:ext cx="8009131" cy="4279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8936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09058B-0D3E-5D71-907F-A821F3F6AD1F}"/>
              </a:ext>
            </a:extLst>
          </p:cNvPr>
          <p:cNvSpPr>
            <a:spLocks noGrp="1"/>
          </p:cNvSpPr>
          <p:nvPr>
            <p:ph type="title"/>
          </p:nvPr>
        </p:nvSpPr>
        <p:spPr>
          <a:xfrm>
            <a:off x="611559" y="53752"/>
            <a:ext cx="8077705" cy="1863080"/>
          </a:xfrm>
        </p:spPr>
        <p:txBody>
          <a:bodyPr>
            <a:normAutofit/>
          </a:bodyPr>
          <a:lstStyle/>
          <a:p>
            <a:r>
              <a:rPr lang="en-NZ">
                <a:latin typeface="Arial Black"/>
              </a:rPr>
              <a:t>Questions – home heating</a:t>
            </a:r>
            <a:endParaRPr lang="en-NZ"/>
          </a:p>
        </p:txBody>
      </p:sp>
      <p:sp>
        <p:nvSpPr>
          <p:cNvPr id="8" name="Content Placeholder 7">
            <a:extLst>
              <a:ext uri="{FF2B5EF4-FFF2-40B4-BE49-F238E27FC236}">
                <a16:creationId xmlns:a16="http://schemas.microsoft.com/office/drawing/2014/main" id="{D4AF2FEE-B509-F124-0C3A-C5229BFA18B5}"/>
              </a:ext>
            </a:extLst>
          </p:cNvPr>
          <p:cNvSpPr>
            <a:spLocks noGrp="1"/>
          </p:cNvSpPr>
          <p:nvPr>
            <p:ph idx="1"/>
          </p:nvPr>
        </p:nvSpPr>
        <p:spPr>
          <a:xfrm>
            <a:off x="533147" y="1712072"/>
            <a:ext cx="8077706" cy="3921225"/>
          </a:xfrm>
        </p:spPr>
        <p:txBody>
          <a:bodyPr>
            <a:normAutofit lnSpcReduction="10000"/>
          </a:bodyPr>
          <a:lstStyle/>
          <a:p>
            <a:pPr marL="0" indent="0">
              <a:buNone/>
            </a:pPr>
            <a:r>
              <a:rPr lang="en-NZ"/>
              <a:t>What is Council’s </a:t>
            </a:r>
            <a:r>
              <a:rPr lang="en-NZ" b="1"/>
              <a:t>level of ambition </a:t>
            </a:r>
            <a:r>
              <a:rPr lang="en-NZ"/>
              <a:t>regarding air quality and associated health outcomes?</a:t>
            </a:r>
          </a:p>
          <a:p>
            <a:pPr marL="0" indent="0">
              <a:buNone/>
            </a:pPr>
            <a:endParaRPr lang="en-NZ"/>
          </a:p>
          <a:p>
            <a:pPr marL="0" indent="0">
              <a:buNone/>
            </a:pPr>
            <a:r>
              <a:rPr lang="en-NZ"/>
              <a:t>Should we prioritise </a:t>
            </a:r>
            <a:r>
              <a:rPr lang="en-NZ" b="1"/>
              <a:t>regulatory compliance </a:t>
            </a:r>
            <a:r>
              <a:rPr lang="en-NZ"/>
              <a:t>(NESAQ) or better </a:t>
            </a:r>
            <a:r>
              <a:rPr lang="en-NZ" b="1"/>
              <a:t>human health </a:t>
            </a:r>
            <a:r>
              <a:rPr lang="en-NZ"/>
              <a:t>outcomes (WHO)?</a:t>
            </a:r>
          </a:p>
          <a:p>
            <a:pPr marL="0" indent="0">
              <a:buNone/>
            </a:pPr>
            <a:endParaRPr lang="en-NZ"/>
          </a:p>
          <a:p>
            <a:pPr marL="0" indent="0">
              <a:buNone/>
            </a:pPr>
            <a:r>
              <a:rPr lang="en-NZ"/>
              <a:t>Or, are you happy with the </a:t>
            </a:r>
            <a:r>
              <a:rPr lang="en-NZ" b="1"/>
              <a:t>status quo?</a:t>
            </a:r>
          </a:p>
        </p:txBody>
      </p:sp>
    </p:spTree>
    <p:extLst>
      <p:ext uri="{BB962C8B-B14F-4D97-AF65-F5344CB8AC3E}">
        <p14:creationId xmlns:p14="http://schemas.microsoft.com/office/powerpoint/2010/main" val="1048417043"/>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09058B-0D3E-5D71-907F-A821F3F6AD1F}"/>
              </a:ext>
            </a:extLst>
          </p:cNvPr>
          <p:cNvSpPr>
            <a:spLocks noGrp="1"/>
          </p:cNvSpPr>
          <p:nvPr>
            <p:ph type="title"/>
          </p:nvPr>
        </p:nvSpPr>
        <p:spPr>
          <a:xfrm>
            <a:off x="719572" y="188640"/>
            <a:ext cx="7797552" cy="1143000"/>
          </a:xfrm>
        </p:spPr>
        <p:txBody>
          <a:bodyPr>
            <a:normAutofit/>
          </a:bodyPr>
          <a:lstStyle/>
          <a:p>
            <a:r>
              <a:rPr lang="en-NZ">
                <a:latin typeface="Arial Black"/>
              </a:rPr>
              <a:t>Outdoor burning </a:t>
            </a:r>
            <a:endParaRPr lang="en-NZ"/>
          </a:p>
        </p:txBody>
      </p:sp>
      <p:sp>
        <p:nvSpPr>
          <p:cNvPr id="8" name="Content Placeholder 7">
            <a:extLst>
              <a:ext uri="{FF2B5EF4-FFF2-40B4-BE49-F238E27FC236}">
                <a16:creationId xmlns:a16="http://schemas.microsoft.com/office/drawing/2014/main" id="{D4AF2FEE-B509-F124-0C3A-C5229BFA18B5}"/>
              </a:ext>
            </a:extLst>
          </p:cNvPr>
          <p:cNvSpPr>
            <a:spLocks noGrp="1"/>
          </p:cNvSpPr>
          <p:nvPr>
            <p:ph idx="1"/>
          </p:nvPr>
        </p:nvSpPr>
        <p:spPr>
          <a:xfrm>
            <a:off x="720299" y="1331221"/>
            <a:ext cx="7796098" cy="4330027"/>
          </a:xfrm>
        </p:spPr>
        <p:txBody>
          <a:bodyPr vert="horz" lIns="91440" tIns="45720" rIns="91440" bIns="45720" rtlCol="0" anchor="t">
            <a:normAutofit fontScale="92500" lnSpcReduction="10000"/>
          </a:bodyPr>
          <a:lstStyle/>
          <a:p>
            <a:pPr marL="0" indent="0">
              <a:buNone/>
            </a:pPr>
            <a:r>
              <a:rPr lang="en-NZ">
                <a:latin typeface="Arial"/>
                <a:cs typeface="Arial"/>
              </a:rPr>
              <a:t>Option 1 – Status quo</a:t>
            </a:r>
            <a:endParaRPr lang="en-NZ">
              <a:cs typeface="Arial" pitchFamily="34" charset="0"/>
            </a:endParaRPr>
          </a:p>
          <a:p>
            <a:pPr marL="0" indent="0">
              <a:buNone/>
            </a:pPr>
            <a:endParaRPr lang="en-NZ">
              <a:cs typeface="Arial" pitchFamily="34" charset="0"/>
            </a:endParaRPr>
          </a:p>
          <a:p>
            <a:pPr marL="0" indent="0">
              <a:buNone/>
            </a:pPr>
            <a:r>
              <a:rPr lang="en-NZ">
                <a:latin typeface="Arial"/>
                <a:cs typeface="Arial"/>
              </a:rPr>
              <a:t>Option 2 – Increased regulation (some or all)</a:t>
            </a:r>
            <a:endParaRPr lang="en-NZ">
              <a:cs typeface="Arial" pitchFamily="34" charset="0"/>
            </a:endParaRPr>
          </a:p>
          <a:p>
            <a:pPr marL="457200" indent="-457200">
              <a:buFont typeface="Arial" pitchFamily="2" charset="2"/>
              <a:buChar char="•"/>
            </a:pPr>
            <a:r>
              <a:rPr lang="en-NZ">
                <a:latin typeface="Arial"/>
                <a:cs typeface="Arial"/>
              </a:rPr>
              <a:t>2A: Urban outdoor burning restrictions</a:t>
            </a:r>
          </a:p>
          <a:p>
            <a:pPr marL="457200" indent="-457200">
              <a:buFont typeface="Arial" pitchFamily="2" charset="2"/>
              <a:buChar char="•"/>
            </a:pPr>
            <a:r>
              <a:rPr lang="en-NZ">
                <a:latin typeface="Arial"/>
                <a:cs typeface="Arial"/>
              </a:rPr>
              <a:t>2B: Winter outdoor burning restrictions</a:t>
            </a:r>
            <a:endParaRPr lang="en-NZ">
              <a:cs typeface="Arial" pitchFamily="34" charset="0"/>
            </a:endParaRPr>
          </a:p>
          <a:p>
            <a:pPr marL="457200" indent="-457200">
              <a:buFont typeface="Arial" pitchFamily="2" charset="2"/>
              <a:buChar char="•"/>
            </a:pPr>
            <a:r>
              <a:rPr lang="en-NZ">
                <a:latin typeface="Arial"/>
                <a:cs typeface="Arial"/>
              </a:rPr>
              <a:t>2C: Ban agricultural wrap burning</a:t>
            </a:r>
            <a:endParaRPr lang="en-NZ">
              <a:cs typeface="Arial" pitchFamily="34" charset="0"/>
            </a:endParaRPr>
          </a:p>
          <a:p>
            <a:pPr marL="457200" indent="-457200">
              <a:buFont typeface="Arial" pitchFamily="2" charset="2"/>
              <a:buChar char="•"/>
            </a:pPr>
            <a:r>
              <a:rPr lang="en-NZ">
                <a:latin typeface="Arial"/>
                <a:cs typeface="Arial"/>
              </a:rPr>
              <a:t>2D: Require good practice region wide</a:t>
            </a:r>
            <a:endParaRPr lang="en-NZ">
              <a:cs typeface="Arial" pitchFamily="34" charset="0"/>
            </a:endParaRPr>
          </a:p>
          <a:p>
            <a:pPr marL="0" indent="0">
              <a:buNone/>
            </a:pPr>
            <a:endParaRPr lang="en-NZ">
              <a:cs typeface="Arial" pitchFamily="34" charset="0"/>
            </a:endParaRPr>
          </a:p>
          <a:p>
            <a:pPr marL="0" indent="0">
              <a:buNone/>
            </a:pPr>
            <a:r>
              <a:rPr lang="en-NZ">
                <a:latin typeface="Arial"/>
                <a:cs typeface="Arial"/>
              </a:rPr>
              <a:t>Option 3 – Non-regulatory approach</a:t>
            </a:r>
            <a:endParaRPr lang="en-NZ">
              <a:cs typeface="Arial" pitchFamily="34" charset="0"/>
            </a:endParaRPr>
          </a:p>
          <a:p>
            <a:pPr marL="457200" indent="-457200">
              <a:buFont typeface="Arial" pitchFamily="2" charset="2"/>
              <a:buChar char="•"/>
            </a:pPr>
            <a:endParaRPr lang="en-NZ">
              <a:cs typeface="Arial" pitchFamily="34" charset="0"/>
            </a:endParaRPr>
          </a:p>
          <a:p>
            <a:pPr marL="457200" indent="-457200">
              <a:buFont typeface="Arial" pitchFamily="2" charset="2"/>
              <a:buChar char="•"/>
            </a:pPr>
            <a:endParaRPr lang="en-NZ">
              <a:cs typeface="Arial" pitchFamily="34" charset="0"/>
            </a:endParaRPr>
          </a:p>
        </p:txBody>
      </p:sp>
    </p:spTree>
    <p:extLst>
      <p:ext uri="{BB962C8B-B14F-4D97-AF65-F5344CB8AC3E}">
        <p14:creationId xmlns:p14="http://schemas.microsoft.com/office/powerpoint/2010/main" val="3213625755"/>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09058B-0D3E-5D71-907F-A821F3F6AD1F}"/>
              </a:ext>
            </a:extLst>
          </p:cNvPr>
          <p:cNvSpPr>
            <a:spLocks noGrp="1"/>
          </p:cNvSpPr>
          <p:nvPr>
            <p:ph type="title"/>
          </p:nvPr>
        </p:nvSpPr>
        <p:spPr>
          <a:xfrm>
            <a:off x="719572" y="188640"/>
            <a:ext cx="7797552" cy="1143000"/>
          </a:xfrm>
        </p:spPr>
        <p:txBody>
          <a:bodyPr>
            <a:normAutofit fontScale="90000"/>
          </a:bodyPr>
          <a:lstStyle/>
          <a:p>
            <a:r>
              <a:rPr lang="en-NZ"/>
              <a:t>Outdoor burning (Option 1)</a:t>
            </a:r>
          </a:p>
        </p:txBody>
      </p:sp>
      <p:sp>
        <p:nvSpPr>
          <p:cNvPr id="8" name="Content Placeholder 7">
            <a:extLst>
              <a:ext uri="{FF2B5EF4-FFF2-40B4-BE49-F238E27FC236}">
                <a16:creationId xmlns:a16="http://schemas.microsoft.com/office/drawing/2014/main" id="{D4AF2FEE-B509-F124-0C3A-C5229BFA18B5}"/>
              </a:ext>
            </a:extLst>
          </p:cNvPr>
          <p:cNvSpPr>
            <a:spLocks noGrp="1"/>
          </p:cNvSpPr>
          <p:nvPr>
            <p:ph idx="1"/>
          </p:nvPr>
        </p:nvSpPr>
        <p:spPr>
          <a:xfrm>
            <a:off x="720299" y="1331221"/>
            <a:ext cx="7796098" cy="4330027"/>
          </a:xfrm>
        </p:spPr>
        <p:txBody>
          <a:bodyPr vert="horz" lIns="91440" tIns="45720" rIns="91440" bIns="45720" rtlCol="0" anchor="t">
            <a:normAutofit lnSpcReduction="10000"/>
          </a:bodyPr>
          <a:lstStyle/>
          <a:p>
            <a:pPr marL="0" indent="0">
              <a:buNone/>
            </a:pPr>
            <a:r>
              <a:rPr lang="en-NZ" sz="2800" b="1">
                <a:latin typeface="Arial"/>
                <a:cs typeface="Arial"/>
              </a:rPr>
              <a:t>Option 1: Status quo</a:t>
            </a:r>
          </a:p>
          <a:p>
            <a:pPr>
              <a:buFont typeface="Arial" pitchFamily="2" charset="2"/>
              <a:buChar char="•"/>
            </a:pPr>
            <a:r>
              <a:rPr lang="en-NZ" sz="2800">
                <a:latin typeface="Arial"/>
                <a:cs typeface="Arial"/>
              </a:rPr>
              <a:t>Permitted </a:t>
            </a:r>
          </a:p>
          <a:p>
            <a:pPr>
              <a:buFont typeface="Arial" pitchFamily="2" charset="2"/>
              <a:buChar char="•"/>
            </a:pPr>
            <a:r>
              <a:rPr lang="en-NZ" sz="2800">
                <a:latin typeface="Arial"/>
                <a:cs typeface="Arial"/>
              </a:rPr>
              <a:t>No burning rule 16.6.3.1 materials </a:t>
            </a:r>
          </a:p>
          <a:p>
            <a:pPr lvl="0">
              <a:buFont typeface="Arial" panose="020B0604020202020204" pitchFamily="34" charset="0"/>
              <a:buChar char="•"/>
            </a:pPr>
            <a:r>
              <a:rPr lang="en-NZ" sz="2800">
                <a:latin typeface="Arial"/>
                <a:cs typeface="Arial"/>
              </a:rPr>
              <a:t>Air Zones 1 and 2: only burn dry organic material, setbacks</a:t>
            </a:r>
          </a:p>
          <a:p>
            <a:pPr lvl="0">
              <a:buFont typeface="Arial" panose="020B0604020202020204" pitchFamily="34" charset="0"/>
              <a:buChar char="•"/>
            </a:pPr>
            <a:r>
              <a:rPr lang="en-NZ" sz="2800">
                <a:latin typeface="Arial"/>
                <a:cs typeface="Arial"/>
              </a:rPr>
              <a:t>Air Zone 3: only burn dry organic material (except on production land)</a:t>
            </a:r>
          </a:p>
          <a:p>
            <a:pPr lvl="0">
              <a:buFont typeface="Arial" panose="020B0604020202020204" pitchFamily="34" charset="0"/>
              <a:buChar char="•"/>
            </a:pPr>
            <a:r>
              <a:rPr lang="en-NZ" sz="2800">
                <a:latin typeface="Arial"/>
                <a:cs typeface="Arial"/>
              </a:rPr>
              <a:t>Agricultural wrap burning permitted on production land in Air Zone 3</a:t>
            </a:r>
          </a:p>
          <a:p>
            <a:pPr>
              <a:buFont typeface="Arial" pitchFamily="2" charset="2"/>
              <a:buChar char="•"/>
            </a:pPr>
            <a:endParaRPr lang="en-NZ" sz="2800">
              <a:latin typeface="Arial"/>
              <a:cs typeface="Arial"/>
            </a:endParaRPr>
          </a:p>
          <a:p>
            <a:pPr marL="0" indent="0">
              <a:buNone/>
            </a:pPr>
            <a:endParaRPr lang="en-NZ" sz="2800">
              <a:cs typeface="Arial"/>
            </a:endParaRPr>
          </a:p>
          <a:p>
            <a:pPr marL="0" indent="0">
              <a:buNone/>
            </a:pPr>
            <a:endParaRPr lang="en-NZ" sz="2800">
              <a:cs typeface="Arial" pitchFamily="34" charset="0"/>
            </a:endParaRPr>
          </a:p>
          <a:p>
            <a:pPr marL="0" indent="0">
              <a:buNone/>
            </a:pPr>
            <a:endParaRPr lang="en-NZ" sz="2800">
              <a:cs typeface="Arial" pitchFamily="34" charset="0"/>
            </a:endParaRPr>
          </a:p>
          <a:p>
            <a:pPr>
              <a:buFont typeface="Arial" panose="020B0604020202020204" pitchFamily="34" charset="0"/>
              <a:buChar char="•"/>
            </a:pPr>
            <a:endParaRPr lang="en-NZ" sz="2800">
              <a:cs typeface="Arial" pitchFamily="34" charset="0"/>
            </a:endParaRPr>
          </a:p>
        </p:txBody>
      </p:sp>
    </p:spTree>
    <p:extLst>
      <p:ext uri="{BB962C8B-B14F-4D97-AF65-F5344CB8AC3E}">
        <p14:creationId xmlns:p14="http://schemas.microsoft.com/office/powerpoint/2010/main" val="1422680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B447E-A587-8388-4DEE-A80F0F59323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CA4311E-E7F8-0E44-5004-2F8593A0CDB3}"/>
              </a:ext>
            </a:extLst>
          </p:cNvPr>
          <p:cNvSpPr>
            <a:spLocks noGrp="1"/>
          </p:cNvSpPr>
          <p:nvPr>
            <p:ph type="title"/>
          </p:nvPr>
        </p:nvSpPr>
        <p:spPr>
          <a:xfrm>
            <a:off x="719572" y="188640"/>
            <a:ext cx="7797552" cy="1143000"/>
          </a:xfrm>
        </p:spPr>
        <p:txBody>
          <a:bodyPr>
            <a:normAutofit fontScale="90000"/>
          </a:bodyPr>
          <a:lstStyle/>
          <a:p>
            <a:r>
              <a:rPr lang="en-NZ"/>
              <a:t>Outdoor burning (Option 2)</a:t>
            </a:r>
          </a:p>
        </p:txBody>
      </p:sp>
      <p:sp>
        <p:nvSpPr>
          <p:cNvPr id="8" name="Content Placeholder 7">
            <a:extLst>
              <a:ext uri="{FF2B5EF4-FFF2-40B4-BE49-F238E27FC236}">
                <a16:creationId xmlns:a16="http://schemas.microsoft.com/office/drawing/2014/main" id="{F08CBAEB-4B61-1453-1A78-DB49C6074B45}"/>
              </a:ext>
            </a:extLst>
          </p:cNvPr>
          <p:cNvSpPr>
            <a:spLocks noGrp="1"/>
          </p:cNvSpPr>
          <p:nvPr>
            <p:ph idx="1"/>
          </p:nvPr>
        </p:nvSpPr>
        <p:spPr>
          <a:xfrm>
            <a:off x="720299" y="1331221"/>
            <a:ext cx="7796098" cy="4330027"/>
          </a:xfrm>
        </p:spPr>
        <p:txBody>
          <a:bodyPr vert="horz" lIns="91440" tIns="45720" rIns="91440" bIns="45720" rtlCol="0" anchor="t">
            <a:normAutofit/>
          </a:bodyPr>
          <a:lstStyle/>
          <a:p>
            <a:pPr marL="0" indent="0">
              <a:buNone/>
            </a:pPr>
            <a:r>
              <a:rPr lang="en-NZ" sz="2800" b="1">
                <a:latin typeface="Arial"/>
                <a:cs typeface="Arial"/>
              </a:rPr>
              <a:t>Option 2A – Urban </a:t>
            </a:r>
            <a:r>
              <a:rPr lang="mi-NZ" sz="2800" b="1">
                <a:latin typeface="Arial"/>
                <a:cs typeface="Arial"/>
              </a:rPr>
              <a:t>restrictions</a:t>
            </a:r>
            <a:endParaRPr lang="en-US" sz="2800" b="1"/>
          </a:p>
          <a:p>
            <a:pPr marL="457200" indent="-457200">
              <a:buFont typeface="Arial" pitchFamily="2" charset="2"/>
              <a:buChar char="•"/>
            </a:pPr>
            <a:r>
              <a:rPr lang="en-NZ" sz="2800">
                <a:cs typeface="Arial" pitchFamily="34" charset="0"/>
              </a:rPr>
              <a:t>Further restrictions on larger-scale outdoor burning in urban areas.</a:t>
            </a:r>
          </a:p>
          <a:p>
            <a:pPr marL="457200" indent="-457200">
              <a:buFont typeface="Arial" pitchFamily="2" charset="2"/>
              <a:buChar char="•"/>
            </a:pPr>
            <a:endParaRPr lang="en-NZ" sz="2800">
              <a:cs typeface="Arial" pitchFamily="34" charset="0"/>
            </a:endParaRPr>
          </a:p>
          <a:p>
            <a:pPr marL="0" indent="0">
              <a:buNone/>
            </a:pPr>
            <a:r>
              <a:rPr lang="en-NZ" sz="2800" b="1">
                <a:latin typeface="Arial"/>
                <a:cs typeface="Arial"/>
              </a:rPr>
              <a:t>Option 2B – Winter restrictions</a:t>
            </a:r>
            <a:endParaRPr lang="en-US" sz="2800" b="1"/>
          </a:p>
          <a:p>
            <a:pPr>
              <a:buFont typeface="Arial" panose="020B0604020202020204" pitchFamily="34" charset="0"/>
              <a:buChar char="•"/>
            </a:pPr>
            <a:r>
              <a:rPr lang="en-NZ" sz="2800">
                <a:cs typeface="Arial" pitchFamily="34" charset="0"/>
              </a:rPr>
              <a:t>Buffer zones around urban areas where larger-scale outdoor burning over winter requires resource consent. </a:t>
            </a:r>
          </a:p>
        </p:txBody>
      </p:sp>
    </p:spTree>
    <p:extLst>
      <p:ext uri="{BB962C8B-B14F-4D97-AF65-F5344CB8AC3E}">
        <p14:creationId xmlns:p14="http://schemas.microsoft.com/office/powerpoint/2010/main" val="3408794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B447E-A587-8388-4DEE-A80F0F59323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CA4311E-E7F8-0E44-5004-2F8593A0CDB3}"/>
              </a:ext>
            </a:extLst>
          </p:cNvPr>
          <p:cNvSpPr>
            <a:spLocks noGrp="1"/>
          </p:cNvSpPr>
          <p:nvPr>
            <p:ph type="title"/>
          </p:nvPr>
        </p:nvSpPr>
        <p:spPr>
          <a:xfrm>
            <a:off x="719572" y="188640"/>
            <a:ext cx="8018028" cy="1143000"/>
          </a:xfrm>
        </p:spPr>
        <p:txBody>
          <a:bodyPr>
            <a:normAutofit fontScale="90000"/>
          </a:bodyPr>
          <a:lstStyle/>
          <a:p>
            <a:r>
              <a:rPr lang="en-NZ"/>
              <a:t>Outdoor burning (Option 2B)</a:t>
            </a:r>
          </a:p>
        </p:txBody>
      </p:sp>
      <p:pic>
        <p:nvPicPr>
          <p:cNvPr id="3" name="Content Placeholder 2" descr="A map with red lines&#10;&#10;Description automatically generated">
            <a:extLst>
              <a:ext uri="{FF2B5EF4-FFF2-40B4-BE49-F238E27FC236}">
                <a16:creationId xmlns:a16="http://schemas.microsoft.com/office/drawing/2014/main" id="{669FCF24-C316-D23F-4E8A-E40650F865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3942" y="2085328"/>
            <a:ext cx="5436115" cy="4075238"/>
          </a:xfrm>
        </p:spPr>
      </p:pic>
      <p:grpSp>
        <p:nvGrpSpPr>
          <p:cNvPr id="15" name="Group 14">
            <a:extLst>
              <a:ext uri="{FF2B5EF4-FFF2-40B4-BE49-F238E27FC236}">
                <a16:creationId xmlns:a16="http://schemas.microsoft.com/office/drawing/2014/main" id="{1E6CF1F5-DB50-F274-7312-A7460A15776B}"/>
              </a:ext>
            </a:extLst>
          </p:cNvPr>
          <p:cNvGrpSpPr/>
          <p:nvPr/>
        </p:nvGrpSpPr>
        <p:grpSpPr>
          <a:xfrm>
            <a:off x="1274138" y="3429000"/>
            <a:ext cx="3207262" cy="752376"/>
            <a:chOff x="1197938" y="2744093"/>
            <a:chExt cx="3207262" cy="752376"/>
          </a:xfrm>
        </p:grpSpPr>
        <p:sp>
          <p:nvSpPr>
            <p:cNvPr id="4" name="Rectangle: Rounded Corners 3">
              <a:extLst>
                <a:ext uri="{FF2B5EF4-FFF2-40B4-BE49-F238E27FC236}">
                  <a16:creationId xmlns:a16="http://schemas.microsoft.com/office/drawing/2014/main" id="{1B4F06EF-BCB9-89E6-9D4C-9A673D93C13F}"/>
                </a:ext>
              </a:extLst>
            </p:cNvPr>
            <p:cNvSpPr/>
            <p:nvPr/>
          </p:nvSpPr>
          <p:spPr>
            <a:xfrm>
              <a:off x="1197938" y="2744093"/>
              <a:ext cx="2216083" cy="752376"/>
            </a:xfrm>
            <a:prstGeom prst="roundRect">
              <a:avLst/>
            </a:prstGeom>
            <a:solidFill>
              <a:schemeClr val="tx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Air Zone </a:t>
              </a:r>
            </a:p>
            <a:p>
              <a:pPr algn="ctr"/>
              <a:r>
                <a:rPr lang="en-US" sz="1400"/>
                <a:t>(urban area where most Air Plan rules apply)</a:t>
              </a:r>
              <a:endParaRPr lang="en-NZ" sz="1400"/>
            </a:p>
          </p:txBody>
        </p:sp>
        <p:cxnSp>
          <p:nvCxnSpPr>
            <p:cNvPr id="5" name="Straight Arrow Connector 4">
              <a:extLst>
                <a:ext uri="{FF2B5EF4-FFF2-40B4-BE49-F238E27FC236}">
                  <a16:creationId xmlns:a16="http://schemas.microsoft.com/office/drawing/2014/main" id="{ECFE6440-53CD-C61F-2795-7659FC5D9DB2}"/>
                </a:ext>
              </a:extLst>
            </p:cNvPr>
            <p:cNvCxnSpPr>
              <a:cxnSpLocks/>
            </p:cNvCxnSpPr>
            <p:nvPr/>
          </p:nvCxnSpPr>
          <p:spPr>
            <a:xfrm>
              <a:off x="3505200" y="3120281"/>
              <a:ext cx="900000" cy="0"/>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0EC0CD0-8A3C-8476-1445-5BABA32806BB}"/>
              </a:ext>
            </a:extLst>
          </p:cNvPr>
          <p:cNvGrpSpPr/>
          <p:nvPr/>
        </p:nvGrpSpPr>
        <p:grpSpPr>
          <a:xfrm>
            <a:off x="5056070" y="4385730"/>
            <a:ext cx="3045574" cy="1244340"/>
            <a:chOff x="5471550" y="3509430"/>
            <a:chExt cx="3045574" cy="1244340"/>
          </a:xfrm>
        </p:grpSpPr>
        <p:sp>
          <p:nvSpPr>
            <p:cNvPr id="9" name="Rectangle: Rounded Corners 8">
              <a:extLst>
                <a:ext uri="{FF2B5EF4-FFF2-40B4-BE49-F238E27FC236}">
                  <a16:creationId xmlns:a16="http://schemas.microsoft.com/office/drawing/2014/main" id="{8703AABC-0CC9-7F3D-8C23-DFFD63AE95FF}"/>
                </a:ext>
              </a:extLst>
            </p:cNvPr>
            <p:cNvSpPr/>
            <p:nvPr/>
          </p:nvSpPr>
          <p:spPr>
            <a:xfrm>
              <a:off x="6514257" y="3509430"/>
              <a:ext cx="2002867" cy="1244340"/>
            </a:xfrm>
            <a:prstGeom prst="roundRect">
              <a:avLst/>
            </a:prstGeom>
            <a:solidFill>
              <a:schemeClr val="tx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Buffer Zone</a:t>
              </a:r>
            </a:p>
            <a:p>
              <a:pPr algn="ctr"/>
              <a:r>
                <a:rPr lang="en-US" sz="1400"/>
                <a:t>(rural land where winter restrictions apply, surrounds urban area)</a:t>
              </a:r>
              <a:endParaRPr lang="en-NZ" sz="1400"/>
            </a:p>
          </p:txBody>
        </p:sp>
        <p:cxnSp>
          <p:nvCxnSpPr>
            <p:cNvPr id="10" name="Straight Arrow Connector 9">
              <a:extLst>
                <a:ext uri="{FF2B5EF4-FFF2-40B4-BE49-F238E27FC236}">
                  <a16:creationId xmlns:a16="http://schemas.microsoft.com/office/drawing/2014/main" id="{61D5EB9F-77CE-84F3-C31A-0E5462B4F2DE}"/>
                </a:ext>
              </a:extLst>
            </p:cNvPr>
            <p:cNvCxnSpPr>
              <a:cxnSpLocks/>
            </p:cNvCxnSpPr>
            <p:nvPr/>
          </p:nvCxnSpPr>
          <p:spPr>
            <a:xfrm flipH="1" flipV="1">
              <a:off x="5471550" y="4122947"/>
              <a:ext cx="900000" cy="1"/>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Content Placeholder 7">
            <a:extLst>
              <a:ext uri="{FF2B5EF4-FFF2-40B4-BE49-F238E27FC236}">
                <a16:creationId xmlns:a16="http://schemas.microsoft.com/office/drawing/2014/main" id="{F8A9434F-2F15-4C14-7E39-9B6B76057DEB}"/>
              </a:ext>
            </a:extLst>
          </p:cNvPr>
          <p:cNvSpPr txBox="1">
            <a:spLocks/>
          </p:cNvSpPr>
          <p:nvPr/>
        </p:nvSpPr>
        <p:spPr>
          <a:xfrm>
            <a:off x="720299" y="1331222"/>
            <a:ext cx="7796098" cy="752376"/>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Wingdings" pitchFamily="2" charset="2"/>
              <a:buChar char="q"/>
              <a:defRPr sz="3000" kern="1200" baseline="0">
                <a:solidFill>
                  <a:schemeClr val="accent1">
                    <a:lumMod val="50000"/>
                  </a:schemeClr>
                </a:solidFill>
                <a:latin typeface="Arial" pitchFamily="34" charset="0"/>
                <a:ea typeface="+mn-ea"/>
                <a:cs typeface="+mn-cs"/>
              </a:defRPr>
            </a:lvl1pPr>
            <a:lvl2pPr marL="742950" indent="-285750" algn="l" defTabSz="914400" rtl="0" eaLnBrk="1" latinLnBrk="0" hangingPunct="1">
              <a:spcBef>
                <a:spcPct val="20000"/>
              </a:spcBef>
              <a:buFont typeface="Wingdings" pitchFamily="2" charset="2"/>
              <a:buChar char="§"/>
              <a:defRPr sz="2800" kern="1200" baseline="0">
                <a:solidFill>
                  <a:schemeClr val="accent1">
                    <a:lumMod val="50000"/>
                  </a:schemeClr>
                </a:solidFill>
                <a:latin typeface="Arial" pitchFamily="34" charset="0"/>
                <a:ea typeface="+mn-ea"/>
                <a:cs typeface="+mn-cs"/>
              </a:defRPr>
            </a:lvl2pPr>
            <a:lvl3pPr marL="1143000" indent="-228600" algn="l" defTabSz="914400" rtl="0" eaLnBrk="1" latinLnBrk="0" hangingPunct="1">
              <a:spcBef>
                <a:spcPct val="20000"/>
              </a:spcBef>
              <a:buFont typeface="Courier New" pitchFamily="49" charset="0"/>
              <a:buChar char="o"/>
              <a:defRPr sz="2400" b="0" kern="1200" baseline="0">
                <a:solidFill>
                  <a:schemeClr val="accent1">
                    <a:lumMod val="50000"/>
                  </a:schemeClr>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b="0" kern="1200" baseline="0">
                <a:solidFill>
                  <a:schemeClr val="accent1">
                    <a:lumMod val="50000"/>
                  </a:schemeClr>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b="0" kern="1200" baseline="0">
                <a:solidFill>
                  <a:schemeClr val="accent1">
                    <a:lumMod val="50000"/>
                  </a:schemeClr>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NZ" sz="2800">
                <a:latin typeface="Arial"/>
                <a:cs typeface="Arial"/>
              </a:rPr>
              <a:t>Winter restrictions – buffer zone approach</a:t>
            </a:r>
            <a:endParaRPr lang="en-NZ" sz="2800">
              <a:cs typeface="Arial" pitchFamily="34" charset="0"/>
            </a:endParaRPr>
          </a:p>
        </p:txBody>
      </p:sp>
    </p:spTree>
    <p:extLst>
      <p:ext uri="{BB962C8B-B14F-4D97-AF65-F5344CB8AC3E}">
        <p14:creationId xmlns:p14="http://schemas.microsoft.com/office/powerpoint/2010/main" val="3534437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09058B-0D3E-5D71-907F-A821F3F6AD1F}"/>
              </a:ext>
            </a:extLst>
          </p:cNvPr>
          <p:cNvSpPr>
            <a:spLocks noGrp="1"/>
          </p:cNvSpPr>
          <p:nvPr>
            <p:ph type="title"/>
          </p:nvPr>
        </p:nvSpPr>
        <p:spPr>
          <a:xfrm>
            <a:off x="673224" y="116632"/>
            <a:ext cx="7797552" cy="1143000"/>
          </a:xfrm>
        </p:spPr>
        <p:txBody>
          <a:bodyPr>
            <a:normAutofit fontScale="90000"/>
          </a:bodyPr>
          <a:lstStyle/>
          <a:p>
            <a:r>
              <a:rPr lang="en-NZ"/>
              <a:t>Outdoor burning (Option 2)</a:t>
            </a:r>
          </a:p>
        </p:txBody>
      </p:sp>
      <p:sp>
        <p:nvSpPr>
          <p:cNvPr id="8" name="Content Placeholder 7">
            <a:extLst>
              <a:ext uri="{FF2B5EF4-FFF2-40B4-BE49-F238E27FC236}">
                <a16:creationId xmlns:a16="http://schemas.microsoft.com/office/drawing/2014/main" id="{D4AF2FEE-B509-F124-0C3A-C5229BFA18B5}"/>
              </a:ext>
            </a:extLst>
          </p:cNvPr>
          <p:cNvSpPr>
            <a:spLocks noGrp="1"/>
          </p:cNvSpPr>
          <p:nvPr>
            <p:ph idx="1"/>
          </p:nvPr>
        </p:nvSpPr>
        <p:spPr>
          <a:xfrm>
            <a:off x="755576" y="1253977"/>
            <a:ext cx="7717046" cy="4407271"/>
          </a:xfrm>
        </p:spPr>
        <p:txBody>
          <a:bodyPr vert="horz" lIns="91440" tIns="45720" rIns="91440" bIns="45720" rtlCol="0" anchor="t">
            <a:noAutofit/>
          </a:bodyPr>
          <a:lstStyle/>
          <a:p>
            <a:pPr marL="0" indent="0">
              <a:buNone/>
            </a:pPr>
            <a:r>
              <a:rPr lang="en-NZ" sz="2800" b="1">
                <a:latin typeface="Arial"/>
                <a:cs typeface="Arial"/>
              </a:rPr>
              <a:t>Option 2C – Ban burning agricultural wrap </a:t>
            </a:r>
            <a:endParaRPr lang="en-NZ" sz="2800" b="1">
              <a:solidFill>
                <a:srgbClr val="254061"/>
              </a:solidFill>
              <a:latin typeface="Arial"/>
              <a:cs typeface="Arial"/>
            </a:endParaRPr>
          </a:p>
          <a:p>
            <a:pPr marL="457200" indent="-457200">
              <a:buFont typeface="Arial" pitchFamily="2" charset="2"/>
              <a:buChar char="•"/>
            </a:pPr>
            <a:r>
              <a:rPr lang="en-NZ" sz="2800">
                <a:latin typeface="Arial"/>
                <a:cs typeface="Arial"/>
              </a:rPr>
              <a:t>Recycling now more feasible.</a:t>
            </a:r>
          </a:p>
          <a:p>
            <a:pPr marL="457200" indent="-457200">
              <a:buFont typeface="Arial" pitchFamily="2" charset="2"/>
              <a:buChar char="•"/>
            </a:pPr>
            <a:r>
              <a:rPr lang="en-NZ" sz="2800">
                <a:latin typeface="Arial"/>
                <a:cs typeface="Arial"/>
              </a:rPr>
              <a:t>Remove exemption allowing outdoor burning of polyethylene.</a:t>
            </a:r>
          </a:p>
          <a:p>
            <a:pPr marL="0" indent="0">
              <a:buNone/>
            </a:pPr>
            <a:endParaRPr lang="en-NZ" sz="2800">
              <a:solidFill>
                <a:srgbClr val="254061"/>
              </a:solidFill>
              <a:cs typeface="Arial"/>
            </a:endParaRPr>
          </a:p>
          <a:p>
            <a:pPr marL="0" indent="0">
              <a:buNone/>
            </a:pPr>
            <a:r>
              <a:rPr lang="en-NZ" sz="2800" b="1">
                <a:latin typeface="Arial"/>
                <a:cs typeface="Arial"/>
              </a:rPr>
              <a:t>Option 2D – Require good practice </a:t>
            </a:r>
          </a:p>
          <a:p>
            <a:pPr marL="457200" indent="-457200">
              <a:buFont typeface="Arial" pitchFamily="2" charset="2"/>
              <a:buChar char="•"/>
            </a:pPr>
            <a:r>
              <a:rPr lang="en-NZ" sz="2800">
                <a:latin typeface="Arial"/>
                <a:cs typeface="Arial"/>
              </a:rPr>
              <a:t>Make good practice into region-wide permitted activity conditions.</a:t>
            </a:r>
          </a:p>
          <a:p>
            <a:pPr marL="457200" indent="-457200">
              <a:buFont typeface="Arial" pitchFamily="2" charset="2"/>
              <a:buChar char="•"/>
            </a:pPr>
            <a:r>
              <a:rPr lang="en-NZ" sz="2800">
                <a:latin typeface="Arial"/>
                <a:cs typeface="Arial"/>
              </a:rPr>
              <a:t>E.g. setbacks, burning dry material. </a:t>
            </a:r>
            <a:endParaRPr lang="en-NZ" sz="2800">
              <a:cs typeface="Arial"/>
            </a:endParaRPr>
          </a:p>
        </p:txBody>
      </p:sp>
    </p:spTree>
    <p:extLst>
      <p:ext uri="{BB962C8B-B14F-4D97-AF65-F5344CB8AC3E}">
        <p14:creationId xmlns:p14="http://schemas.microsoft.com/office/powerpoint/2010/main" val="2110894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ED7B8-D30F-EA98-E560-347FFB8398F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AEE3907-4C90-D804-819E-1558899E5798}"/>
              </a:ext>
            </a:extLst>
          </p:cNvPr>
          <p:cNvSpPr>
            <a:spLocks noGrp="1"/>
          </p:cNvSpPr>
          <p:nvPr>
            <p:ph type="title"/>
          </p:nvPr>
        </p:nvSpPr>
        <p:spPr>
          <a:xfrm>
            <a:off x="673224" y="116632"/>
            <a:ext cx="7797552" cy="1143000"/>
          </a:xfrm>
        </p:spPr>
        <p:txBody>
          <a:bodyPr>
            <a:normAutofit fontScale="90000"/>
          </a:bodyPr>
          <a:lstStyle/>
          <a:p>
            <a:r>
              <a:rPr lang="en-NZ"/>
              <a:t>Outdoor burning (Option 3)</a:t>
            </a:r>
          </a:p>
        </p:txBody>
      </p:sp>
      <p:sp>
        <p:nvSpPr>
          <p:cNvPr id="8" name="Content Placeholder 7">
            <a:extLst>
              <a:ext uri="{FF2B5EF4-FFF2-40B4-BE49-F238E27FC236}">
                <a16:creationId xmlns:a16="http://schemas.microsoft.com/office/drawing/2014/main" id="{42F13EFD-6BA1-27DB-B87C-C68ADFFBF372}"/>
              </a:ext>
            </a:extLst>
          </p:cNvPr>
          <p:cNvSpPr>
            <a:spLocks noGrp="1"/>
          </p:cNvSpPr>
          <p:nvPr>
            <p:ph idx="1"/>
          </p:nvPr>
        </p:nvSpPr>
        <p:spPr>
          <a:xfrm>
            <a:off x="755576" y="1253977"/>
            <a:ext cx="7717046" cy="4407271"/>
          </a:xfrm>
        </p:spPr>
        <p:txBody>
          <a:bodyPr vert="horz" lIns="91440" tIns="45720" rIns="91440" bIns="45720" rtlCol="0" anchor="t">
            <a:normAutofit/>
          </a:bodyPr>
          <a:lstStyle/>
          <a:p>
            <a:pPr marL="0" indent="0">
              <a:buNone/>
            </a:pPr>
            <a:r>
              <a:rPr lang="en-NZ" sz="2800">
                <a:latin typeface="Arial"/>
                <a:cs typeface="Arial"/>
              </a:rPr>
              <a:t>Option 3 – Non-regulatory approach</a:t>
            </a:r>
          </a:p>
          <a:p>
            <a:pPr marL="457200" indent="-457200">
              <a:buFont typeface="Arial" pitchFamily="2" charset="2"/>
              <a:buChar char="•"/>
            </a:pPr>
            <a:r>
              <a:rPr lang="en-NZ" sz="2800">
                <a:latin typeface="Arial"/>
                <a:cs typeface="Arial"/>
              </a:rPr>
              <a:t>Leave the current Air Plan rules as they are and use non-regulatory measures to reduce adverse effects from outdoor burning.</a:t>
            </a:r>
          </a:p>
          <a:p>
            <a:pPr marL="457200" indent="-457200">
              <a:buFont typeface="Arial" pitchFamily="2" charset="2"/>
              <a:buChar char="•"/>
            </a:pPr>
            <a:r>
              <a:rPr lang="en-NZ" sz="2800">
                <a:latin typeface="Arial"/>
                <a:cs typeface="Arial"/>
              </a:rPr>
              <a:t>E.g. education, community-led guidelines. similar outcomes. </a:t>
            </a:r>
          </a:p>
        </p:txBody>
      </p:sp>
    </p:spTree>
    <p:extLst>
      <p:ext uri="{BB962C8B-B14F-4D97-AF65-F5344CB8AC3E}">
        <p14:creationId xmlns:p14="http://schemas.microsoft.com/office/powerpoint/2010/main" val="1527745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09058B-0D3E-5D71-907F-A821F3F6AD1F}"/>
              </a:ext>
            </a:extLst>
          </p:cNvPr>
          <p:cNvSpPr>
            <a:spLocks noGrp="1"/>
          </p:cNvSpPr>
          <p:nvPr>
            <p:ph type="title"/>
          </p:nvPr>
        </p:nvSpPr>
        <p:spPr>
          <a:xfrm>
            <a:off x="611560" y="53752"/>
            <a:ext cx="7797552" cy="1863080"/>
          </a:xfrm>
        </p:spPr>
        <p:txBody>
          <a:bodyPr>
            <a:normAutofit/>
          </a:bodyPr>
          <a:lstStyle/>
          <a:p>
            <a:r>
              <a:rPr lang="en-NZ"/>
              <a:t>Questions</a:t>
            </a:r>
          </a:p>
        </p:txBody>
      </p:sp>
      <p:sp>
        <p:nvSpPr>
          <p:cNvPr id="8" name="Content Placeholder 7">
            <a:extLst>
              <a:ext uri="{FF2B5EF4-FFF2-40B4-BE49-F238E27FC236}">
                <a16:creationId xmlns:a16="http://schemas.microsoft.com/office/drawing/2014/main" id="{D4AF2FEE-B509-F124-0C3A-C5229BFA18B5}"/>
              </a:ext>
            </a:extLst>
          </p:cNvPr>
          <p:cNvSpPr>
            <a:spLocks noGrp="1"/>
          </p:cNvSpPr>
          <p:nvPr>
            <p:ph idx="1"/>
          </p:nvPr>
        </p:nvSpPr>
        <p:spPr>
          <a:xfrm>
            <a:off x="755576" y="1916832"/>
            <a:ext cx="7725544" cy="3744416"/>
          </a:xfrm>
        </p:spPr>
        <p:txBody>
          <a:bodyPr vert="horz" lIns="91440" tIns="45720" rIns="91440" bIns="45720" rtlCol="0" anchor="t">
            <a:normAutofit/>
          </a:bodyPr>
          <a:lstStyle/>
          <a:p>
            <a:pPr marL="0" indent="0">
              <a:buNone/>
            </a:pPr>
            <a:endParaRPr lang="mi-NZ">
              <a:cs typeface="Arial" pitchFamily="34" charset="0"/>
            </a:endParaRPr>
          </a:p>
          <a:p>
            <a:pPr marL="0" indent="0">
              <a:buNone/>
            </a:pPr>
            <a:endParaRPr lang="en-NZ">
              <a:cs typeface="Arial" pitchFamily="34" charset="0"/>
            </a:endParaRPr>
          </a:p>
          <a:p>
            <a:pPr marL="0" indent="0">
              <a:buNone/>
            </a:pPr>
            <a:endParaRPr lang="en-NZ">
              <a:cs typeface="Arial" pitchFamily="34" charset="0"/>
            </a:endParaRPr>
          </a:p>
        </p:txBody>
      </p:sp>
      <p:sp>
        <p:nvSpPr>
          <p:cNvPr id="2" name="Content Placeholder 7">
            <a:extLst>
              <a:ext uri="{FF2B5EF4-FFF2-40B4-BE49-F238E27FC236}">
                <a16:creationId xmlns:a16="http://schemas.microsoft.com/office/drawing/2014/main" id="{39525F56-D5F3-23CD-A315-293645F97D71}"/>
              </a:ext>
            </a:extLst>
          </p:cNvPr>
          <p:cNvSpPr txBox="1">
            <a:spLocks/>
          </p:cNvSpPr>
          <p:nvPr/>
        </p:nvSpPr>
        <p:spPr>
          <a:xfrm>
            <a:off x="755576" y="1253977"/>
            <a:ext cx="7717046" cy="4407271"/>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Wingdings" pitchFamily="2" charset="2"/>
              <a:buChar char="q"/>
              <a:defRPr sz="3000" kern="1200" baseline="0">
                <a:solidFill>
                  <a:schemeClr val="accent1">
                    <a:lumMod val="50000"/>
                  </a:schemeClr>
                </a:solidFill>
                <a:latin typeface="Arial" pitchFamily="34" charset="0"/>
                <a:ea typeface="+mn-ea"/>
                <a:cs typeface="+mn-cs"/>
              </a:defRPr>
            </a:lvl1pPr>
            <a:lvl2pPr marL="742950" indent="-285750" algn="l" defTabSz="914400" rtl="0" eaLnBrk="1" latinLnBrk="0" hangingPunct="1">
              <a:spcBef>
                <a:spcPct val="20000"/>
              </a:spcBef>
              <a:buFont typeface="Wingdings" pitchFamily="2" charset="2"/>
              <a:buChar char="§"/>
              <a:defRPr sz="2800" kern="1200" baseline="0">
                <a:solidFill>
                  <a:schemeClr val="accent1">
                    <a:lumMod val="50000"/>
                  </a:schemeClr>
                </a:solidFill>
                <a:latin typeface="Arial" pitchFamily="34" charset="0"/>
                <a:ea typeface="+mn-ea"/>
                <a:cs typeface="+mn-cs"/>
              </a:defRPr>
            </a:lvl2pPr>
            <a:lvl3pPr marL="1143000" indent="-228600" algn="l" defTabSz="914400" rtl="0" eaLnBrk="1" latinLnBrk="0" hangingPunct="1">
              <a:spcBef>
                <a:spcPct val="20000"/>
              </a:spcBef>
              <a:buFont typeface="Courier New" pitchFamily="49" charset="0"/>
              <a:buChar char="o"/>
              <a:defRPr sz="2400" b="0" kern="1200" baseline="0">
                <a:solidFill>
                  <a:schemeClr val="accent1">
                    <a:lumMod val="50000"/>
                  </a:schemeClr>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b="0" kern="1200" baseline="0">
                <a:solidFill>
                  <a:schemeClr val="accent1">
                    <a:lumMod val="50000"/>
                  </a:schemeClr>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b="0" kern="1200" baseline="0">
                <a:solidFill>
                  <a:schemeClr val="accent1">
                    <a:lumMod val="50000"/>
                  </a:schemeClr>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endParaRPr lang="en-NZ" sz="2800">
              <a:latin typeface="Arial"/>
              <a:cs typeface="Arial"/>
            </a:endParaRPr>
          </a:p>
        </p:txBody>
      </p:sp>
      <p:sp>
        <p:nvSpPr>
          <p:cNvPr id="3" name="Content Placeholder 7">
            <a:extLst>
              <a:ext uri="{FF2B5EF4-FFF2-40B4-BE49-F238E27FC236}">
                <a16:creationId xmlns:a16="http://schemas.microsoft.com/office/drawing/2014/main" id="{84C4199A-9A8D-59F1-02B4-478671E8B927}"/>
              </a:ext>
            </a:extLst>
          </p:cNvPr>
          <p:cNvSpPr txBox="1">
            <a:spLocks/>
          </p:cNvSpPr>
          <p:nvPr/>
        </p:nvSpPr>
        <p:spPr>
          <a:xfrm>
            <a:off x="907976" y="2069232"/>
            <a:ext cx="7725544" cy="3744416"/>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Wingdings" pitchFamily="2" charset="2"/>
              <a:buChar char="q"/>
              <a:defRPr sz="3000" kern="1200" baseline="0">
                <a:solidFill>
                  <a:schemeClr val="accent1">
                    <a:lumMod val="50000"/>
                  </a:schemeClr>
                </a:solidFill>
                <a:latin typeface="Arial" pitchFamily="34" charset="0"/>
                <a:ea typeface="+mn-ea"/>
                <a:cs typeface="+mn-cs"/>
              </a:defRPr>
            </a:lvl1pPr>
            <a:lvl2pPr marL="742950" indent="-285750" algn="l" defTabSz="914400" rtl="0" eaLnBrk="1" latinLnBrk="0" hangingPunct="1">
              <a:spcBef>
                <a:spcPct val="20000"/>
              </a:spcBef>
              <a:buFont typeface="Wingdings" pitchFamily="2" charset="2"/>
              <a:buChar char="§"/>
              <a:defRPr sz="2800" kern="1200" baseline="0">
                <a:solidFill>
                  <a:schemeClr val="accent1">
                    <a:lumMod val="50000"/>
                  </a:schemeClr>
                </a:solidFill>
                <a:latin typeface="Arial" pitchFamily="34" charset="0"/>
                <a:ea typeface="+mn-ea"/>
                <a:cs typeface="+mn-cs"/>
              </a:defRPr>
            </a:lvl2pPr>
            <a:lvl3pPr marL="1143000" indent="-228600" algn="l" defTabSz="914400" rtl="0" eaLnBrk="1" latinLnBrk="0" hangingPunct="1">
              <a:spcBef>
                <a:spcPct val="20000"/>
              </a:spcBef>
              <a:buFont typeface="Courier New" pitchFamily="49" charset="0"/>
              <a:buChar char="o"/>
              <a:defRPr sz="2400" b="0" kern="1200" baseline="0">
                <a:solidFill>
                  <a:schemeClr val="accent1">
                    <a:lumMod val="50000"/>
                  </a:schemeClr>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b="0" kern="1200" baseline="0">
                <a:solidFill>
                  <a:schemeClr val="accent1">
                    <a:lumMod val="50000"/>
                  </a:schemeClr>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b="0" kern="1200" baseline="0">
                <a:solidFill>
                  <a:schemeClr val="accent1">
                    <a:lumMod val="50000"/>
                  </a:schemeClr>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NZ" sz="2800">
                <a:latin typeface="Arial"/>
                <a:cs typeface="Arial"/>
              </a:rPr>
              <a:t>What aspects of outdoor burning should be managed using </a:t>
            </a:r>
            <a:r>
              <a:rPr lang="en-NZ" sz="2800" b="1">
                <a:latin typeface="Arial"/>
                <a:cs typeface="Arial"/>
              </a:rPr>
              <a:t>increased regulation</a:t>
            </a:r>
            <a:r>
              <a:rPr lang="en-NZ" sz="2800">
                <a:latin typeface="Arial"/>
                <a:cs typeface="Arial"/>
              </a:rPr>
              <a:t>?</a:t>
            </a:r>
          </a:p>
          <a:p>
            <a:pPr marL="0" indent="0">
              <a:buFont typeface="Wingdings" pitchFamily="2" charset="2"/>
              <a:buNone/>
            </a:pPr>
            <a:endParaRPr lang="en-NZ">
              <a:latin typeface="Arial"/>
              <a:cs typeface="Arial"/>
            </a:endParaRPr>
          </a:p>
          <a:p>
            <a:pPr marL="0" indent="0">
              <a:buFont typeface="Wingdings" pitchFamily="2" charset="2"/>
              <a:buNone/>
            </a:pPr>
            <a:r>
              <a:rPr lang="en-NZ" sz="2800">
                <a:latin typeface="Arial"/>
                <a:cs typeface="Arial"/>
              </a:rPr>
              <a:t>What aspects of outdoor burning should be managed using </a:t>
            </a:r>
            <a:r>
              <a:rPr lang="en-NZ" sz="2800" b="1">
                <a:latin typeface="Arial"/>
                <a:cs typeface="Arial"/>
              </a:rPr>
              <a:t>non-regulatory measures</a:t>
            </a:r>
            <a:r>
              <a:rPr lang="en-NZ" sz="2800">
                <a:latin typeface="Arial"/>
                <a:cs typeface="Arial"/>
              </a:rPr>
              <a:t>?</a:t>
            </a:r>
          </a:p>
          <a:p>
            <a:pPr marL="0" indent="0">
              <a:buFont typeface="Wingdings" pitchFamily="2" charset="2"/>
              <a:buNone/>
            </a:pPr>
            <a:endParaRPr lang="en-NZ" sz="2800">
              <a:latin typeface="Arial"/>
              <a:cs typeface="Arial"/>
            </a:endParaRPr>
          </a:p>
          <a:p>
            <a:pPr marL="0" indent="0">
              <a:buFont typeface="Wingdings" pitchFamily="2" charset="2"/>
              <a:buNone/>
            </a:pPr>
            <a:r>
              <a:rPr lang="en-NZ" sz="2800">
                <a:latin typeface="Arial"/>
                <a:cs typeface="Arial"/>
              </a:rPr>
              <a:t>Or, are you happy with the </a:t>
            </a:r>
            <a:r>
              <a:rPr lang="en-NZ" sz="2800" b="1">
                <a:latin typeface="Arial"/>
                <a:cs typeface="Arial"/>
              </a:rPr>
              <a:t>status quo</a:t>
            </a:r>
            <a:r>
              <a:rPr lang="en-NZ" sz="2800">
                <a:latin typeface="Arial"/>
                <a:cs typeface="Arial"/>
              </a:rPr>
              <a:t>? </a:t>
            </a:r>
          </a:p>
          <a:p>
            <a:pPr marL="0" indent="0">
              <a:buFont typeface="Wingdings" pitchFamily="2" charset="2"/>
              <a:buNone/>
            </a:pPr>
            <a:endParaRPr lang="en-NZ">
              <a:latin typeface="Arial"/>
              <a:cs typeface="Arial"/>
            </a:endParaRPr>
          </a:p>
          <a:p>
            <a:pPr marL="0" indent="0">
              <a:buFont typeface="Wingdings" pitchFamily="2" charset="2"/>
              <a:buNone/>
            </a:pPr>
            <a:endParaRPr lang="en-NZ">
              <a:cs typeface="Arial"/>
            </a:endParaRPr>
          </a:p>
          <a:p>
            <a:pPr marL="0" indent="0">
              <a:buFont typeface="Wingdings" pitchFamily="2" charset="2"/>
              <a:buNone/>
            </a:pPr>
            <a:endParaRPr lang="en-NZ">
              <a:cs typeface="Arial" pitchFamily="34" charset="0"/>
            </a:endParaRPr>
          </a:p>
        </p:txBody>
      </p:sp>
      <p:sp>
        <p:nvSpPr>
          <p:cNvPr id="5" name="Rectangle: Rounded Corners 4">
            <a:extLst>
              <a:ext uri="{FF2B5EF4-FFF2-40B4-BE49-F238E27FC236}">
                <a16:creationId xmlns:a16="http://schemas.microsoft.com/office/drawing/2014/main" id="{170F972A-744A-0DF2-460A-06F59D7C968C}"/>
              </a:ext>
            </a:extLst>
          </p:cNvPr>
          <p:cNvSpPr/>
          <p:nvPr/>
        </p:nvSpPr>
        <p:spPr>
          <a:xfrm>
            <a:off x="5274621" y="422182"/>
            <a:ext cx="2732803" cy="1244340"/>
          </a:xfrm>
          <a:prstGeom prst="roundRect">
            <a:avLst/>
          </a:prstGeom>
          <a:solidFill>
            <a:schemeClr val="tx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100"/>
              </a:lnSpc>
            </a:pPr>
            <a:r>
              <a:rPr lang="en-NZ" sz="1600">
                <a:latin typeface="Arial"/>
                <a:cs typeface="Arial"/>
              </a:rPr>
              <a:t>Urban outdoor burning</a:t>
            </a:r>
          </a:p>
          <a:p>
            <a:pPr>
              <a:lnSpc>
                <a:spcPts val="2100"/>
              </a:lnSpc>
            </a:pPr>
            <a:r>
              <a:rPr lang="en-NZ" sz="1600">
                <a:latin typeface="Arial"/>
                <a:cs typeface="Arial"/>
              </a:rPr>
              <a:t>Winter outdoor burning</a:t>
            </a:r>
            <a:endParaRPr lang="en-NZ" sz="1600">
              <a:cs typeface="Arial" pitchFamily="34" charset="0"/>
            </a:endParaRPr>
          </a:p>
          <a:p>
            <a:pPr>
              <a:lnSpc>
                <a:spcPts val="2100"/>
              </a:lnSpc>
            </a:pPr>
            <a:r>
              <a:rPr lang="en-NZ" sz="1600">
                <a:latin typeface="Arial"/>
                <a:cs typeface="Arial"/>
              </a:rPr>
              <a:t>Agricultural wrap burning</a:t>
            </a:r>
            <a:endParaRPr lang="en-NZ" sz="1600">
              <a:cs typeface="Arial" pitchFamily="34" charset="0"/>
            </a:endParaRPr>
          </a:p>
          <a:p>
            <a:pPr>
              <a:lnSpc>
                <a:spcPts val="2100"/>
              </a:lnSpc>
            </a:pPr>
            <a:r>
              <a:rPr lang="en-NZ" sz="1600">
                <a:latin typeface="Arial"/>
                <a:cs typeface="Arial"/>
              </a:rPr>
              <a:t>Good practice region wide</a:t>
            </a:r>
            <a:endParaRPr lang="en-NZ" sz="1600">
              <a:cs typeface="Arial" pitchFamily="34" charset="0"/>
            </a:endParaRPr>
          </a:p>
        </p:txBody>
      </p:sp>
    </p:spTree>
    <p:extLst>
      <p:ext uri="{BB962C8B-B14F-4D97-AF65-F5344CB8AC3E}">
        <p14:creationId xmlns:p14="http://schemas.microsoft.com/office/powerpoint/2010/main" val="1413873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1A4A87-38A7-71B4-E08D-D7AA0F4E745E}"/>
              </a:ext>
            </a:extLst>
          </p:cNvPr>
          <p:cNvSpPr>
            <a:spLocks noGrp="1"/>
          </p:cNvSpPr>
          <p:nvPr>
            <p:ph idx="1"/>
          </p:nvPr>
        </p:nvSpPr>
        <p:spPr>
          <a:xfrm>
            <a:off x="374073" y="1014793"/>
            <a:ext cx="8229600" cy="4690681"/>
          </a:xfrm>
        </p:spPr>
        <p:txBody>
          <a:bodyPr vert="horz" lIns="91440" tIns="45720" rIns="91440" bIns="45720" rtlCol="0" anchor="t">
            <a:normAutofit/>
          </a:bodyPr>
          <a:lstStyle/>
          <a:p>
            <a:pPr algn="just" fontAlgn="base">
              <a:spcBef>
                <a:spcPts val="0"/>
              </a:spcBef>
              <a:spcAft>
                <a:spcPts val="1200"/>
              </a:spcAft>
              <a:buFont typeface="Arial" panose="020B0604020202020204" pitchFamily="34" charset="0"/>
              <a:buChar char="•"/>
            </a:pPr>
            <a:r>
              <a:rPr lang="en-NZ" sz="1600">
                <a:solidFill>
                  <a:srgbClr val="002060"/>
                </a:solidFill>
                <a:latin typeface="+mn-lt"/>
              </a:rPr>
              <a:t>Regional councils have the function of managing air quality to control the adverse effect of discharges – primarily on human health, and also on </a:t>
            </a:r>
            <a:r>
              <a:rPr lang="en-NZ" sz="1600" err="1">
                <a:solidFill>
                  <a:srgbClr val="002060"/>
                </a:solidFill>
                <a:latin typeface="+mn-lt"/>
              </a:rPr>
              <a:t>Kāi</a:t>
            </a:r>
            <a:r>
              <a:rPr lang="en-NZ" sz="1600">
                <a:solidFill>
                  <a:srgbClr val="002060"/>
                </a:solidFill>
                <a:latin typeface="+mn-lt"/>
              </a:rPr>
              <a:t> Tahu values, environmental health, and amenity. </a:t>
            </a:r>
            <a:endParaRPr lang="en-NZ" sz="1600">
              <a:solidFill>
                <a:srgbClr val="002060"/>
              </a:solidFill>
              <a:latin typeface="+mn-lt"/>
              <a:cs typeface="Arial"/>
            </a:endParaRPr>
          </a:p>
          <a:p>
            <a:pPr algn="just" fontAlgn="base">
              <a:spcBef>
                <a:spcPts val="0"/>
              </a:spcBef>
              <a:spcAft>
                <a:spcPts val="1200"/>
              </a:spcAft>
              <a:buFont typeface="Arial" panose="020B0604020202020204" pitchFamily="34" charset="0"/>
              <a:buChar char="•"/>
            </a:pPr>
            <a:r>
              <a:rPr lang="en-NZ" sz="1600">
                <a:solidFill>
                  <a:srgbClr val="002060"/>
                </a:solidFill>
                <a:latin typeface="+mn-lt"/>
              </a:rPr>
              <a:t>Before we can progress the Air Strategy and Air Plan, we need to understand </a:t>
            </a:r>
            <a:r>
              <a:rPr lang="en-NZ" sz="1600" b="0" i="0">
                <a:solidFill>
                  <a:srgbClr val="002060"/>
                </a:solidFill>
                <a:effectLst/>
                <a:latin typeface="+mn-lt"/>
              </a:rPr>
              <a:t>Council’s </a:t>
            </a:r>
            <a:r>
              <a:rPr lang="en-NZ" sz="1600" b="1" i="0">
                <a:solidFill>
                  <a:srgbClr val="002060"/>
                </a:solidFill>
                <a:effectLst/>
                <a:latin typeface="+mn-lt"/>
              </a:rPr>
              <a:t>level of ambition </a:t>
            </a:r>
            <a:r>
              <a:rPr lang="en-NZ" sz="1600" b="0" i="0">
                <a:solidFill>
                  <a:srgbClr val="002060"/>
                </a:solidFill>
                <a:effectLst/>
                <a:latin typeface="+mn-lt"/>
              </a:rPr>
              <a:t>for managing Otago’s air quality issues.</a:t>
            </a:r>
            <a:endParaRPr lang="en-NZ" sz="1600" b="0" i="0">
              <a:solidFill>
                <a:srgbClr val="002060"/>
              </a:solidFill>
              <a:effectLst/>
              <a:latin typeface="+mn-lt"/>
              <a:cs typeface="Arial"/>
            </a:endParaRPr>
          </a:p>
          <a:p>
            <a:pPr>
              <a:buFont typeface="Arial" panose="020B0604020202020204" pitchFamily="34" charset="0"/>
              <a:buChar char="•"/>
            </a:pPr>
            <a:r>
              <a:rPr lang="en-US" sz="1600">
                <a:latin typeface="Arial"/>
                <a:cs typeface="Arial"/>
              </a:rPr>
              <a:t>This will likely be guided by:</a:t>
            </a:r>
          </a:p>
          <a:p>
            <a:pPr marL="623570" indent="-285750">
              <a:buFontTx/>
              <a:buChar char="-"/>
            </a:pPr>
            <a:r>
              <a:rPr lang="en-US" sz="1600">
                <a:latin typeface="Arial"/>
                <a:cs typeface="Arial"/>
              </a:rPr>
              <a:t>Central government through the RMA and NESAQ;  </a:t>
            </a:r>
          </a:p>
          <a:p>
            <a:pPr marL="623570" indent="-285750">
              <a:buFontTx/>
              <a:buChar char="-"/>
            </a:pPr>
            <a:r>
              <a:rPr lang="en-US" sz="1600">
                <a:latin typeface="Arial"/>
                <a:cs typeface="Arial"/>
              </a:rPr>
              <a:t>Council/community through the Strategic Directions, </a:t>
            </a:r>
            <a:r>
              <a:rPr lang="en-US" sz="1600" err="1">
                <a:latin typeface="Arial"/>
                <a:cs typeface="Arial"/>
              </a:rPr>
              <a:t>pORPS</a:t>
            </a:r>
            <a:r>
              <a:rPr lang="en-US" sz="1600">
                <a:latin typeface="Arial"/>
                <a:cs typeface="Arial"/>
              </a:rPr>
              <a:t> 2021, and 2024 community engagement; </a:t>
            </a:r>
          </a:p>
          <a:p>
            <a:pPr marL="623570" indent="-285750">
              <a:buFontTx/>
              <a:buChar char="-"/>
            </a:pPr>
            <a:r>
              <a:rPr lang="en-US" sz="1600">
                <a:latin typeface="Arial"/>
                <a:cs typeface="Arial"/>
              </a:rPr>
              <a:t>Kai Tahu values and aspirations;</a:t>
            </a:r>
          </a:p>
          <a:p>
            <a:pPr marL="623570" indent="-285750">
              <a:buFontTx/>
              <a:buChar char="-"/>
            </a:pPr>
            <a:r>
              <a:rPr lang="en-US" sz="1600">
                <a:latin typeface="Arial"/>
                <a:cs typeface="Arial"/>
              </a:rPr>
              <a:t>Scientific data about Otago's air quality and efficacy of possible approaches;</a:t>
            </a:r>
          </a:p>
          <a:p>
            <a:pPr marL="623570" indent="-285750">
              <a:buFontTx/>
              <a:buChar char="-"/>
            </a:pPr>
            <a:r>
              <a:rPr lang="en-US" sz="1600">
                <a:latin typeface="Arial"/>
                <a:cs typeface="Arial"/>
              </a:rPr>
              <a:t>Competing demand for limited resources;</a:t>
            </a:r>
            <a:endParaRPr lang="en-US" sz="1600">
              <a:latin typeface="Arial"/>
              <a:ea typeface="Calibri"/>
              <a:cs typeface="Arial"/>
            </a:endParaRPr>
          </a:p>
          <a:p>
            <a:pPr marL="623570" indent="-285750">
              <a:buFontTx/>
              <a:buChar char="-"/>
            </a:pPr>
            <a:r>
              <a:rPr lang="en-US" sz="1600">
                <a:latin typeface="Arial"/>
                <a:ea typeface="Calibri"/>
                <a:cs typeface="Calibri"/>
              </a:rPr>
              <a:t>Relative financial costs to ORC, homeowners, and our communities.</a:t>
            </a:r>
            <a:endParaRPr lang="en-US" sz="1600">
              <a:latin typeface="Arial"/>
            </a:endParaRPr>
          </a:p>
          <a:p>
            <a:pPr marL="623570" indent="-285750" algn="l">
              <a:buFontTx/>
              <a:buChar char="-"/>
            </a:pPr>
            <a:endParaRPr lang="en-US" sz="1600">
              <a:cs typeface="Arial"/>
            </a:endParaRPr>
          </a:p>
          <a:p>
            <a:pPr marL="0" indent="0">
              <a:buNone/>
            </a:pPr>
            <a:endParaRPr lang="en-NZ" sz="2400">
              <a:highlight>
                <a:srgbClr val="FFFF00"/>
              </a:highlight>
              <a:cs typeface="Arial" pitchFamily="34" charset="0"/>
            </a:endParaRPr>
          </a:p>
        </p:txBody>
      </p:sp>
      <p:sp>
        <p:nvSpPr>
          <p:cNvPr id="7" name="Title 1">
            <a:extLst>
              <a:ext uri="{FF2B5EF4-FFF2-40B4-BE49-F238E27FC236}">
                <a16:creationId xmlns:a16="http://schemas.microsoft.com/office/drawing/2014/main" id="{F1569422-3B81-7E29-84AF-8A73C400CC02}"/>
              </a:ext>
            </a:extLst>
          </p:cNvPr>
          <p:cNvSpPr txBox="1">
            <a:spLocks/>
          </p:cNvSpPr>
          <p:nvPr/>
        </p:nvSpPr>
        <p:spPr>
          <a:xfrm>
            <a:off x="252669" y="145122"/>
            <a:ext cx="8229600" cy="7283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baseline="0">
                <a:solidFill>
                  <a:srgbClr val="002060"/>
                </a:solidFill>
                <a:latin typeface="Arial Black" pitchFamily="34" charset="0"/>
                <a:ea typeface="+mj-ea"/>
                <a:cs typeface="+mj-cs"/>
              </a:defRPr>
            </a:lvl1pPr>
          </a:lstStyle>
          <a:p>
            <a:r>
              <a:rPr lang="mi-NZ" sz="4000"/>
              <a:t>Introduction</a:t>
            </a:r>
            <a:endParaRPr lang="en-NZ" sz="4000"/>
          </a:p>
        </p:txBody>
      </p:sp>
    </p:spTree>
    <p:extLst>
      <p:ext uri="{BB962C8B-B14F-4D97-AF65-F5344CB8AC3E}">
        <p14:creationId xmlns:p14="http://schemas.microsoft.com/office/powerpoint/2010/main" val="2700680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09058B-0D3E-5D71-907F-A821F3F6AD1F}"/>
              </a:ext>
            </a:extLst>
          </p:cNvPr>
          <p:cNvSpPr>
            <a:spLocks noGrp="1"/>
          </p:cNvSpPr>
          <p:nvPr>
            <p:ph type="title"/>
          </p:nvPr>
        </p:nvSpPr>
        <p:spPr>
          <a:xfrm>
            <a:off x="673224" y="116632"/>
            <a:ext cx="7797552" cy="1143000"/>
          </a:xfrm>
        </p:spPr>
        <p:txBody>
          <a:bodyPr>
            <a:normAutofit/>
          </a:bodyPr>
          <a:lstStyle/>
          <a:p>
            <a:r>
              <a:rPr lang="en-NZ">
                <a:latin typeface="Arial Black"/>
              </a:rPr>
              <a:t>Farming - odour</a:t>
            </a:r>
            <a:endParaRPr lang="en-NZ"/>
          </a:p>
        </p:txBody>
      </p:sp>
      <p:sp>
        <p:nvSpPr>
          <p:cNvPr id="8" name="Content Placeholder 7">
            <a:extLst>
              <a:ext uri="{FF2B5EF4-FFF2-40B4-BE49-F238E27FC236}">
                <a16:creationId xmlns:a16="http://schemas.microsoft.com/office/drawing/2014/main" id="{D4AF2FEE-B509-F124-0C3A-C5229BFA18B5}"/>
              </a:ext>
            </a:extLst>
          </p:cNvPr>
          <p:cNvSpPr>
            <a:spLocks noGrp="1"/>
          </p:cNvSpPr>
          <p:nvPr>
            <p:ph idx="1"/>
          </p:nvPr>
        </p:nvSpPr>
        <p:spPr>
          <a:xfrm>
            <a:off x="755576" y="1052736"/>
            <a:ext cx="7725544" cy="4608512"/>
          </a:xfrm>
        </p:spPr>
        <p:txBody>
          <a:bodyPr vert="horz" lIns="91440" tIns="45720" rIns="91440" bIns="45720" rtlCol="0" anchor="t">
            <a:normAutofit/>
          </a:bodyPr>
          <a:lstStyle/>
          <a:p>
            <a:pPr marL="0" indent="0">
              <a:buNone/>
            </a:pPr>
            <a:r>
              <a:rPr lang="en-NZ">
                <a:latin typeface="Arial"/>
                <a:cs typeface="Arial"/>
              </a:rPr>
              <a:t>Option 1: Updated status quo</a:t>
            </a:r>
          </a:p>
          <a:p>
            <a:pPr marL="457200" indent="-457200">
              <a:buFont typeface="Arial" pitchFamily="2" charset="2"/>
              <a:buChar char="•"/>
            </a:pPr>
            <a:r>
              <a:rPr lang="en-NZ">
                <a:latin typeface="Arial"/>
                <a:cs typeface="Arial"/>
              </a:rPr>
              <a:t>Discharges to air from intensive farming permitted within stocking thresholds.</a:t>
            </a:r>
          </a:p>
          <a:p>
            <a:pPr marL="457200" indent="-457200">
              <a:buFont typeface="Arial" pitchFamily="2" charset="2"/>
              <a:buChar char="•"/>
            </a:pPr>
            <a:r>
              <a:rPr lang="en-NZ">
                <a:latin typeface="Arial"/>
                <a:cs typeface="Arial"/>
              </a:rPr>
              <a:t>Discharges to air from farm waste management permitted subject to setbacks. </a:t>
            </a:r>
          </a:p>
          <a:p>
            <a:pPr marL="0" indent="0">
              <a:buNone/>
            </a:pPr>
            <a:r>
              <a:rPr lang="en-NZ">
                <a:latin typeface="Arial"/>
                <a:cs typeface="Arial"/>
              </a:rPr>
              <a:t>Option 2: Increased management of air discharges from intensive farming.</a:t>
            </a:r>
            <a:endParaRPr lang="en-NZ">
              <a:cs typeface="Arial" pitchFamily="34" charset="0"/>
            </a:endParaRPr>
          </a:p>
        </p:txBody>
      </p:sp>
    </p:spTree>
    <p:extLst>
      <p:ext uri="{BB962C8B-B14F-4D97-AF65-F5344CB8AC3E}">
        <p14:creationId xmlns:p14="http://schemas.microsoft.com/office/powerpoint/2010/main" val="727717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09058B-0D3E-5D71-907F-A821F3F6AD1F}"/>
              </a:ext>
            </a:extLst>
          </p:cNvPr>
          <p:cNvSpPr>
            <a:spLocks noGrp="1"/>
          </p:cNvSpPr>
          <p:nvPr>
            <p:ph type="title"/>
          </p:nvPr>
        </p:nvSpPr>
        <p:spPr>
          <a:xfrm>
            <a:off x="611560" y="53752"/>
            <a:ext cx="7797552" cy="1863080"/>
          </a:xfrm>
        </p:spPr>
        <p:txBody>
          <a:bodyPr>
            <a:normAutofit/>
          </a:bodyPr>
          <a:lstStyle/>
          <a:p>
            <a:r>
              <a:rPr lang="en-NZ"/>
              <a:t>Questions</a:t>
            </a:r>
          </a:p>
        </p:txBody>
      </p:sp>
      <p:sp>
        <p:nvSpPr>
          <p:cNvPr id="8" name="Content Placeholder 7">
            <a:extLst>
              <a:ext uri="{FF2B5EF4-FFF2-40B4-BE49-F238E27FC236}">
                <a16:creationId xmlns:a16="http://schemas.microsoft.com/office/drawing/2014/main" id="{D4AF2FEE-B509-F124-0C3A-C5229BFA18B5}"/>
              </a:ext>
            </a:extLst>
          </p:cNvPr>
          <p:cNvSpPr>
            <a:spLocks noGrp="1"/>
          </p:cNvSpPr>
          <p:nvPr>
            <p:ph idx="1"/>
          </p:nvPr>
        </p:nvSpPr>
        <p:spPr>
          <a:xfrm>
            <a:off x="755576" y="1916832"/>
            <a:ext cx="7725544" cy="3744416"/>
          </a:xfrm>
        </p:spPr>
        <p:txBody>
          <a:bodyPr vert="horz" lIns="91440" tIns="45720" rIns="91440" bIns="45720" rtlCol="0" anchor="t">
            <a:normAutofit/>
          </a:bodyPr>
          <a:lstStyle/>
          <a:p>
            <a:pPr marL="0" indent="0">
              <a:buNone/>
            </a:pPr>
            <a:r>
              <a:rPr lang="en-NZ">
                <a:latin typeface="Arial"/>
                <a:cs typeface="Arial"/>
              </a:rPr>
              <a:t>Are you comfortable with the status quo updated to reflect other Otago regional plans?</a:t>
            </a:r>
          </a:p>
          <a:p>
            <a:pPr marL="0" indent="0">
              <a:buNone/>
            </a:pPr>
            <a:endParaRPr lang="en-NZ">
              <a:latin typeface="Arial"/>
              <a:cs typeface="Arial"/>
            </a:endParaRPr>
          </a:p>
          <a:p>
            <a:pPr marL="0" indent="0">
              <a:buNone/>
            </a:pPr>
            <a:r>
              <a:rPr lang="en-NZ">
                <a:latin typeface="Arial"/>
                <a:cs typeface="Arial"/>
              </a:rPr>
              <a:t>Or, do you want greater protections for odour?</a:t>
            </a:r>
            <a:endParaRPr lang="en-NZ">
              <a:cs typeface="Arial"/>
            </a:endParaRPr>
          </a:p>
          <a:p>
            <a:pPr marL="0" indent="0">
              <a:buNone/>
            </a:pPr>
            <a:endParaRPr lang="en-NZ">
              <a:cs typeface="Arial" pitchFamily="34" charset="0"/>
            </a:endParaRPr>
          </a:p>
        </p:txBody>
      </p:sp>
    </p:spTree>
    <p:extLst>
      <p:ext uri="{BB962C8B-B14F-4D97-AF65-F5344CB8AC3E}">
        <p14:creationId xmlns:p14="http://schemas.microsoft.com/office/powerpoint/2010/main" val="2316184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09058B-0D3E-5D71-907F-A821F3F6AD1F}"/>
              </a:ext>
            </a:extLst>
          </p:cNvPr>
          <p:cNvSpPr>
            <a:spLocks noGrp="1"/>
          </p:cNvSpPr>
          <p:nvPr>
            <p:ph type="title"/>
          </p:nvPr>
        </p:nvSpPr>
        <p:spPr>
          <a:xfrm>
            <a:off x="539552" y="0"/>
            <a:ext cx="7797552" cy="1143000"/>
          </a:xfrm>
        </p:spPr>
        <p:txBody>
          <a:bodyPr>
            <a:normAutofit fontScale="90000"/>
          </a:bodyPr>
          <a:lstStyle/>
          <a:p>
            <a:r>
              <a:rPr lang="en-NZ">
                <a:latin typeface="Arial Black"/>
              </a:rPr>
              <a:t>Agrichemicals &amp; fertilisers</a:t>
            </a:r>
            <a:endParaRPr lang="en-NZ"/>
          </a:p>
        </p:txBody>
      </p:sp>
      <p:sp>
        <p:nvSpPr>
          <p:cNvPr id="8" name="Content Placeholder 7">
            <a:extLst>
              <a:ext uri="{FF2B5EF4-FFF2-40B4-BE49-F238E27FC236}">
                <a16:creationId xmlns:a16="http://schemas.microsoft.com/office/drawing/2014/main" id="{D4AF2FEE-B509-F124-0C3A-C5229BFA18B5}"/>
              </a:ext>
            </a:extLst>
          </p:cNvPr>
          <p:cNvSpPr>
            <a:spLocks noGrp="1"/>
          </p:cNvSpPr>
          <p:nvPr>
            <p:ph idx="1"/>
          </p:nvPr>
        </p:nvSpPr>
        <p:spPr>
          <a:xfrm>
            <a:off x="755576" y="980728"/>
            <a:ext cx="7725544" cy="4680520"/>
          </a:xfrm>
        </p:spPr>
        <p:txBody>
          <a:bodyPr vert="horz" lIns="91440" tIns="45720" rIns="91440" bIns="45720" rtlCol="0" anchor="t">
            <a:normAutofit lnSpcReduction="10000"/>
          </a:bodyPr>
          <a:lstStyle/>
          <a:p>
            <a:pPr marL="0" indent="0">
              <a:buNone/>
            </a:pPr>
            <a:r>
              <a:rPr lang="en-NZ" sz="2800">
                <a:latin typeface="Arial"/>
                <a:cs typeface="Arial"/>
              </a:rPr>
              <a:t>Option 1: Status quo</a:t>
            </a:r>
          </a:p>
          <a:p>
            <a:pPr marL="457200" indent="-457200">
              <a:buFont typeface="Arial" pitchFamily="2" charset="2"/>
              <a:buChar char="•"/>
            </a:pPr>
            <a:r>
              <a:rPr lang="en-NZ" sz="2800">
                <a:latin typeface="Arial"/>
                <a:cs typeface="Arial"/>
              </a:rPr>
              <a:t>Discharges to air from agrichemical use permitted, rules based on land use type.</a:t>
            </a:r>
            <a:endParaRPr lang="en-NZ" sz="2800">
              <a:cs typeface="Arial" pitchFamily="34" charset="0"/>
            </a:endParaRPr>
          </a:p>
          <a:p>
            <a:pPr marL="457200" indent="-457200">
              <a:buFont typeface="Arial" pitchFamily="2" charset="2"/>
              <a:buChar char="•"/>
            </a:pPr>
            <a:r>
              <a:rPr lang="en-NZ" sz="2800">
                <a:latin typeface="Arial"/>
                <a:cs typeface="Arial"/>
              </a:rPr>
              <a:t>Discharges to air from fertiliser use permitted.</a:t>
            </a:r>
          </a:p>
          <a:p>
            <a:pPr marL="0" indent="0">
              <a:buNone/>
            </a:pPr>
            <a:r>
              <a:rPr lang="en-NZ" sz="2800">
                <a:latin typeface="Arial"/>
                <a:cs typeface="Arial"/>
              </a:rPr>
              <a:t>Option 2: Improved management</a:t>
            </a:r>
          </a:p>
          <a:p>
            <a:pPr marL="457200" indent="-457200">
              <a:buFont typeface="Arial" pitchFamily="2" charset="2"/>
              <a:buChar char="•"/>
            </a:pPr>
            <a:r>
              <a:rPr lang="en-NZ" sz="2800">
                <a:latin typeface="Arial"/>
                <a:cs typeface="Arial"/>
              </a:rPr>
              <a:t>Controls on larger-scale agrichemical spraying on private property.</a:t>
            </a:r>
          </a:p>
          <a:p>
            <a:pPr marL="457200" indent="-457200">
              <a:buFont typeface="Arial" pitchFamily="2" charset="2"/>
              <a:buChar char="•"/>
            </a:pPr>
            <a:r>
              <a:rPr lang="en-NZ" sz="2800">
                <a:latin typeface="Arial"/>
                <a:cs typeface="Arial"/>
              </a:rPr>
              <a:t>Fertiliser application setback from sensitive uses.</a:t>
            </a:r>
          </a:p>
          <a:p>
            <a:pPr marL="457200" indent="-457200">
              <a:buFont typeface="Arial" pitchFamily="2" charset="2"/>
              <a:buChar char="•"/>
            </a:pPr>
            <a:endParaRPr lang="en-NZ">
              <a:latin typeface="Arial"/>
              <a:cs typeface="Arial"/>
            </a:endParaRPr>
          </a:p>
        </p:txBody>
      </p:sp>
    </p:spTree>
    <p:extLst>
      <p:ext uri="{BB962C8B-B14F-4D97-AF65-F5344CB8AC3E}">
        <p14:creationId xmlns:p14="http://schemas.microsoft.com/office/powerpoint/2010/main" val="448689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09058B-0D3E-5D71-907F-A821F3F6AD1F}"/>
              </a:ext>
            </a:extLst>
          </p:cNvPr>
          <p:cNvSpPr>
            <a:spLocks noGrp="1"/>
          </p:cNvSpPr>
          <p:nvPr>
            <p:ph type="title"/>
          </p:nvPr>
        </p:nvSpPr>
        <p:spPr>
          <a:xfrm>
            <a:off x="611560" y="53752"/>
            <a:ext cx="7797552" cy="1863080"/>
          </a:xfrm>
        </p:spPr>
        <p:txBody>
          <a:bodyPr>
            <a:normAutofit/>
          </a:bodyPr>
          <a:lstStyle/>
          <a:p>
            <a:r>
              <a:rPr lang="en-NZ"/>
              <a:t>Questions</a:t>
            </a:r>
          </a:p>
        </p:txBody>
      </p:sp>
      <p:sp>
        <p:nvSpPr>
          <p:cNvPr id="8" name="Content Placeholder 7">
            <a:extLst>
              <a:ext uri="{FF2B5EF4-FFF2-40B4-BE49-F238E27FC236}">
                <a16:creationId xmlns:a16="http://schemas.microsoft.com/office/drawing/2014/main" id="{D4AF2FEE-B509-F124-0C3A-C5229BFA18B5}"/>
              </a:ext>
            </a:extLst>
          </p:cNvPr>
          <p:cNvSpPr>
            <a:spLocks noGrp="1"/>
          </p:cNvSpPr>
          <p:nvPr>
            <p:ph idx="1"/>
          </p:nvPr>
        </p:nvSpPr>
        <p:spPr>
          <a:xfrm>
            <a:off x="755576" y="1916832"/>
            <a:ext cx="7725544" cy="3744416"/>
          </a:xfrm>
        </p:spPr>
        <p:txBody>
          <a:bodyPr vert="horz" lIns="91440" tIns="45720" rIns="91440" bIns="45720" rtlCol="0" anchor="t">
            <a:normAutofit/>
          </a:bodyPr>
          <a:lstStyle/>
          <a:p>
            <a:pPr marL="0" indent="0">
              <a:buNone/>
            </a:pPr>
            <a:r>
              <a:rPr lang="en-NZ">
                <a:latin typeface="Arial"/>
                <a:cs typeface="Arial"/>
              </a:rPr>
              <a:t>Are you comfortable with the status quo?</a:t>
            </a:r>
          </a:p>
          <a:p>
            <a:pPr marL="0" indent="0">
              <a:buNone/>
            </a:pPr>
            <a:endParaRPr lang="en-NZ">
              <a:latin typeface="Arial"/>
              <a:cs typeface="Arial"/>
            </a:endParaRPr>
          </a:p>
          <a:p>
            <a:pPr marL="0" indent="0">
              <a:buNone/>
            </a:pPr>
            <a:r>
              <a:rPr lang="en-NZ">
                <a:latin typeface="Arial"/>
                <a:cs typeface="Arial"/>
              </a:rPr>
              <a:t>Or, do you want more controls around agrichemicals and fertiliser?</a:t>
            </a:r>
            <a:endParaRPr lang="en-NZ">
              <a:cs typeface="Arial"/>
            </a:endParaRPr>
          </a:p>
          <a:p>
            <a:pPr marL="0" indent="0">
              <a:buNone/>
            </a:pPr>
            <a:endParaRPr lang="en-NZ">
              <a:cs typeface="Arial" pitchFamily="34" charset="0"/>
            </a:endParaRPr>
          </a:p>
        </p:txBody>
      </p:sp>
    </p:spTree>
    <p:extLst>
      <p:ext uri="{BB962C8B-B14F-4D97-AF65-F5344CB8AC3E}">
        <p14:creationId xmlns:p14="http://schemas.microsoft.com/office/powerpoint/2010/main" val="1730485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09058B-0D3E-5D71-907F-A821F3F6AD1F}"/>
              </a:ext>
            </a:extLst>
          </p:cNvPr>
          <p:cNvSpPr>
            <a:spLocks noGrp="1"/>
          </p:cNvSpPr>
          <p:nvPr>
            <p:ph type="title"/>
          </p:nvPr>
        </p:nvSpPr>
        <p:spPr>
          <a:xfrm>
            <a:off x="755576" y="426614"/>
            <a:ext cx="7797552" cy="1143000"/>
          </a:xfrm>
        </p:spPr>
        <p:txBody>
          <a:bodyPr>
            <a:normAutofit/>
          </a:bodyPr>
          <a:lstStyle/>
          <a:p>
            <a:r>
              <a:rPr lang="en-NZ"/>
              <a:t>Trade and Industrial</a:t>
            </a:r>
          </a:p>
        </p:txBody>
      </p:sp>
      <p:sp>
        <p:nvSpPr>
          <p:cNvPr id="8" name="Content Placeholder 7">
            <a:extLst>
              <a:ext uri="{FF2B5EF4-FFF2-40B4-BE49-F238E27FC236}">
                <a16:creationId xmlns:a16="http://schemas.microsoft.com/office/drawing/2014/main" id="{D4AF2FEE-B509-F124-0C3A-C5229BFA18B5}"/>
              </a:ext>
            </a:extLst>
          </p:cNvPr>
          <p:cNvSpPr>
            <a:spLocks noGrp="1"/>
          </p:cNvSpPr>
          <p:nvPr>
            <p:ph idx="1"/>
          </p:nvPr>
        </p:nvSpPr>
        <p:spPr>
          <a:xfrm>
            <a:off x="755576" y="1916832"/>
            <a:ext cx="7725544" cy="3744416"/>
          </a:xfrm>
        </p:spPr>
        <p:txBody>
          <a:bodyPr>
            <a:normAutofit/>
          </a:bodyPr>
          <a:lstStyle/>
          <a:p>
            <a:pPr>
              <a:buFont typeface="Arial" panose="020B0604020202020204" pitchFamily="34" charset="0"/>
              <a:buChar char="•"/>
            </a:pPr>
            <a:r>
              <a:rPr lang="en-NZ"/>
              <a:t>Option 1: Status quo</a:t>
            </a:r>
          </a:p>
          <a:p>
            <a:pPr>
              <a:buFont typeface="Arial" panose="020B0604020202020204" pitchFamily="34" charset="0"/>
              <a:buChar char="•"/>
            </a:pPr>
            <a:r>
              <a:rPr lang="en-NZ"/>
              <a:t>Permitted low risk activities</a:t>
            </a:r>
          </a:p>
          <a:p>
            <a:pPr>
              <a:buFont typeface="Arial" panose="020B0604020202020204" pitchFamily="34" charset="0"/>
              <a:buChar char="•"/>
            </a:pPr>
            <a:r>
              <a:rPr lang="en-NZ"/>
              <a:t>Discretionary consents required for high risk or large-scale activities</a:t>
            </a:r>
          </a:p>
          <a:p>
            <a:pPr>
              <a:buFont typeface="Arial" panose="020B0604020202020204" pitchFamily="34" charset="0"/>
              <a:buChar char="•"/>
            </a:pPr>
            <a:endParaRPr lang="en-NZ"/>
          </a:p>
          <a:p>
            <a:pPr lvl="1">
              <a:buFont typeface="Arial" panose="020B0604020202020204" pitchFamily="34" charset="0"/>
              <a:buChar char="•"/>
            </a:pPr>
            <a:endParaRPr lang="en-NZ"/>
          </a:p>
          <a:p>
            <a:pPr>
              <a:buFont typeface="Arial" panose="020B0604020202020204" pitchFamily="34" charset="0"/>
              <a:buChar char="•"/>
            </a:pPr>
            <a:endParaRPr lang="en-NZ"/>
          </a:p>
        </p:txBody>
      </p:sp>
    </p:spTree>
    <p:extLst>
      <p:ext uri="{BB962C8B-B14F-4D97-AF65-F5344CB8AC3E}">
        <p14:creationId xmlns:p14="http://schemas.microsoft.com/office/powerpoint/2010/main" val="851008756"/>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09058B-0D3E-5D71-907F-A821F3F6AD1F}"/>
              </a:ext>
            </a:extLst>
          </p:cNvPr>
          <p:cNvSpPr>
            <a:spLocks noGrp="1"/>
          </p:cNvSpPr>
          <p:nvPr>
            <p:ph type="title"/>
          </p:nvPr>
        </p:nvSpPr>
        <p:spPr>
          <a:xfrm>
            <a:off x="611560" y="53752"/>
            <a:ext cx="7797552" cy="1863080"/>
          </a:xfrm>
        </p:spPr>
        <p:txBody>
          <a:bodyPr>
            <a:normAutofit/>
          </a:bodyPr>
          <a:lstStyle/>
          <a:p>
            <a:r>
              <a:rPr lang="en-NZ"/>
              <a:t>Question</a:t>
            </a:r>
          </a:p>
        </p:txBody>
      </p:sp>
      <p:sp>
        <p:nvSpPr>
          <p:cNvPr id="8" name="Content Placeholder 7">
            <a:extLst>
              <a:ext uri="{FF2B5EF4-FFF2-40B4-BE49-F238E27FC236}">
                <a16:creationId xmlns:a16="http://schemas.microsoft.com/office/drawing/2014/main" id="{D4AF2FEE-B509-F124-0C3A-C5229BFA18B5}"/>
              </a:ext>
            </a:extLst>
          </p:cNvPr>
          <p:cNvSpPr>
            <a:spLocks noGrp="1"/>
          </p:cNvSpPr>
          <p:nvPr>
            <p:ph idx="1"/>
          </p:nvPr>
        </p:nvSpPr>
        <p:spPr>
          <a:xfrm>
            <a:off x="755576" y="1916832"/>
            <a:ext cx="7725544" cy="3744416"/>
          </a:xfrm>
        </p:spPr>
        <p:txBody>
          <a:bodyPr vert="horz" lIns="91440" tIns="45720" rIns="91440" bIns="45720" rtlCol="0" anchor="t">
            <a:normAutofit/>
          </a:bodyPr>
          <a:lstStyle/>
          <a:p>
            <a:pPr marL="0" indent="0">
              <a:buNone/>
            </a:pPr>
            <a:r>
              <a:rPr lang="en-NZ">
                <a:latin typeface="Arial"/>
                <a:cs typeface="Arial"/>
              </a:rPr>
              <a:t>Are you comfortable with an approach of just updating these rules to reflect current planning practices?</a:t>
            </a:r>
          </a:p>
          <a:p>
            <a:pPr marL="0" indent="0">
              <a:buNone/>
            </a:pPr>
            <a:endParaRPr lang="en-NZ">
              <a:latin typeface="Arial"/>
              <a:cs typeface="Arial"/>
            </a:endParaRPr>
          </a:p>
          <a:p>
            <a:pPr marL="0" indent="0">
              <a:buNone/>
            </a:pPr>
            <a:r>
              <a:rPr lang="en-NZ">
                <a:latin typeface="Arial"/>
                <a:cs typeface="Arial"/>
              </a:rPr>
              <a:t>Or, do you want greater controls for trade and industrial air discharges?</a:t>
            </a:r>
            <a:endParaRPr lang="en-NZ">
              <a:cs typeface="Arial"/>
            </a:endParaRPr>
          </a:p>
          <a:p>
            <a:pPr marL="0" indent="0">
              <a:buNone/>
            </a:pPr>
            <a:endParaRPr lang="en-NZ">
              <a:cs typeface="Arial" pitchFamily="34" charset="0"/>
            </a:endParaRPr>
          </a:p>
        </p:txBody>
      </p:sp>
    </p:spTree>
    <p:extLst>
      <p:ext uri="{BB962C8B-B14F-4D97-AF65-F5344CB8AC3E}">
        <p14:creationId xmlns:p14="http://schemas.microsoft.com/office/powerpoint/2010/main" val="640428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ext Placeholder 2">
            <a:extLst>
              <a:ext uri="{FF2B5EF4-FFF2-40B4-BE49-F238E27FC236}">
                <a16:creationId xmlns:a16="http://schemas.microsoft.com/office/drawing/2014/main" id="{22E223AC-FE8D-F554-FBD5-DC1715236832}"/>
              </a:ext>
            </a:extLst>
          </p:cNvPr>
          <p:cNvGraphicFramePr/>
          <p:nvPr>
            <p:extLst>
              <p:ext uri="{D42A27DB-BD31-4B8C-83A1-F6EECF244321}">
                <p14:modId xmlns:p14="http://schemas.microsoft.com/office/powerpoint/2010/main" val="1820298162"/>
              </p:ext>
            </p:extLst>
          </p:nvPr>
        </p:nvGraphicFramePr>
        <p:xfrm>
          <a:off x="-35532" y="1691680"/>
          <a:ext cx="9179532"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6">
            <a:extLst>
              <a:ext uri="{FF2B5EF4-FFF2-40B4-BE49-F238E27FC236}">
                <a16:creationId xmlns:a16="http://schemas.microsoft.com/office/drawing/2014/main" id="{74D184F1-2FFB-7A46-93EF-A0A323EDFC9F}"/>
              </a:ext>
            </a:extLst>
          </p:cNvPr>
          <p:cNvSpPr>
            <a:spLocks noGrp="1"/>
          </p:cNvSpPr>
          <p:nvPr>
            <p:ph type="title"/>
          </p:nvPr>
        </p:nvSpPr>
        <p:spPr>
          <a:xfrm>
            <a:off x="617646" y="455027"/>
            <a:ext cx="4432176" cy="792088"/>
          </a:xfrm>
        </p:spPr>
        <p:txBody>
          <a:bodyPr>
            <a:normAutofit/>
          </a:bodyPr>
          <a:lstStyle/>
          <a:p>
            <a:r>
              <a:rPr lang="en-NZ"/>
              <a:t>Next Steps</a:t>
            </a:r>
          </a:p>
        </p:txBody>
      </p:sp>
    </p:spTree>
    <p:extLst>
      <p:ext uri="{BB962C8B-B14F-4D97-AF65-F5344CB8AC3E}">
        <p14:creationId xmlns:p14="http://schemas.microsoft.com/office/powerpoint/2010/main" val="2916652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09058B-0D3E-5D71-907F-A821F3F6AD1F}"/>
              </a:ext>
            </a:extLst>
          </p:cNvPr>
          <p:cNvSpPr>
            <a:spLocks noGrp="1"/>
          </p:cNvSpPr>
          <p:nvPr>
            <p:ph type="title"/>
          </p:nvPr>
        </p:nvSpPr>
        <p:spPr>
          <a:xfrm>
            <a:off x="611560" y="53752"/>
            <a:ext cx="7797552" cy="1863080"/>
          </a:xfrm>
        </p:spPr>
        <p:txBody>
          <a:bodyPr>
            <a:normAutofit/>
          </a:bodyPr>
          <a:lstStyle/>
          <a:p>
            <a:r>
              <a:rPr lang="en-NZ"/>
              <a:t>Closing questions and comments</a:t>
            </a:r>
          </a:p>
        </p:txBody>
      </p:sp>
      <p:sp>
        <p:nvSpPr>
          <p:cNvPr id="8" name="Content Placeholder 7">
            <a:extLst>
              <a:ext uri="{FF2B5EF4-FFF2-40B4-BE49-F238E27FC236}">
                <a16:creationId xmlns:a16="http://schemas.microsoft.com/office/drawing/2014/main" id="{D4AF2FEE-B509-F124-0C3A-C5229BFA18B5}"/>
              </a:ext>
            </a:extLst>
          </p:cNvPr>
          <p:cNvSpPr>
            <a:spLocks noGrp="1"/>
          </p:cNvSpPr>
          <p:nvPr>
            <p:ph idx="1"/>
          </p:nvPr>
        </p:nvSpPr>
        <p:spPr>
          <a:xfrm>
            <a:off x="755576" y="1916832"/>
            <a:ext cx="7725544" cy="3744416"/>
          </a:xfrm>
        </p:spPr>
        <p:txBody>
          <a:bodyPr vert="horz" lIns="91440" tIns="45720" rIns="91440" bIns="45720" rtlCol="0" anchor="t">
            <a:normAutofit/>
          </a:bodyPr>
          <a:lstStyle/>
          <a:p>
            <a:pPr marL="0" indent="0">
              <a:buNone/>
            </a:pPr>
            <a:endParaRPr lang="en-NZ">
              <a:latin typeface="Arial"/>
              <a:cs typeface="Arial"/>
            </a:endParaRPr>
          </a:p>
          <a:p>
            <a:pPr marL="0" indent="0">
              <a:buNone/>
            </a:pPr>
            <a:endParaRPr lang="en-NZ">
              <a:latin typeface="Arial"/>
              <a:cs typeface="Arial"/>
            </a:endParaRPr>
          </a:p>
          <a:p>
            <a:pPr marL="0" indent="0">
              <a:buNone/>
            </a:pPr>
            <a:r>
              <a:rPr lang="en-NZ">
                <a:latin typeface="Arial"/>
                <a:cs typeface="Arial"/>
              </a:rPr>
              <a:t>Is there anything further you’d like to discuss?</a:t>
            </a:r>
            <a:endParaRPr lang="en-NZ">
              <a:cs typeface="Arial"/>
            </a:endParaRPr>
          </a:p>
          <a:p>
            <a:pPr marL="0" indent="0">
              <a:buNone/>
            </a:pPr>
            <a:endParaRPr lang="en-NZ">
              <a:cs typeface="Arial" pitchFamily="34" charset="0"/>
            </a:endParaRPr>
          </a:p>
        </p:txBody>
      </p:sp>
    </p:spTree>
    <p:extLst>
      <p:ext uri="{BB962C8B-B14F-4D97-AF65-F5344CB8AC3E}">
        <p14:creationId xmlns:p14="http://schemas.microsoft.com/office/powerpoint/2010/main" val="210973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09058B-0D3E-5D71-907F-A821F3F6AD1F}"/>
              </a:ext>
            </a:extLst>
          </p:cNvPr>
          <p:cNvSpPr>
            <a:spLocks noGrp="1"/>
          </p:cNvSpPr>
          <p:nvPr>
            <p:ph type="title"/>
          </p:nvPr>
        </p:nvSpPr>
        <p:spPr>
          <a:xfrm>
            <a:off x="3187731" y="2636912"/>
            <a:ext cx="2768538" cy="792088"/>
          </a:xfrm>
        </p:spPr>
        <p:txBody>
          <a:bodyPr>
            <a:normAutofit/>
          </a:bodyPr>
          <a:lstStyle/>
          <a:p>
            <a:pPr algn="ctr"/>
            <a:r>
              <a:rPr lang="mi-NZ"/>
              <a:t>E</a:t>
            </a:r>
            <a:r>
              <a:rPr lang="en-NZ"/>
              <a:t>ND</a:t>
            </a:r>
          </a:p>
        </p:txBody>
      </p:sp>
    </p:spTree>
    <p:extLst>
      <p:ext uri="{BB962C8B-B14F-4D97-AF65-F5344CB8AC3E}">
        <p14:creationId xmlns:p14="http://schemas.microsoft.com/office/powerpoint/2010/main" val="3282928836"/>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Arrow Connector 64">
            <a:extLst>
              <a:ext uri="{FF2B5EF4-FFF2-40B4-BE49-F238E27FC236}">
                <a16:creationId xmlns:a16="http://schemas.microsoft.com/office/drawing/2014/main" id="{D4064691-571F-DCEB-D05F-28771D18B647}"/>
              </a:ext>
            </a:extLst>
          </p:cNvPr>
          <p:cNvCxnSpPr>
            <a:cxnSpLocks/>
          </p:cNvCxnSpPr>
          <p:nvPr/>
        </p:nvCxnSpPr>
        <p:spPr>
          <a:xfrm flipH="1">
            <a:off x="1235194" y="3447272"/>
            <a:ext cx="500416" cy="413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2B69AAB5-100F-8D1E-F7F3-5B7807335056}"/>
              </a:ext>
            </a:extLst>
          </p:cNvPr>
          <p:cNvCxnSpPr/>
          <p:nvPr/>
        </p:nvCxnSpPr>
        <p:spPr>
          <a:xfrm>
            <a:off x="2815763" y="3410729"/>
            <a:ext cx="1" cy="431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80332CB0-4065-EF67-9FC1-14CF5775A5DA}"/>
              </a:ext>
            </a:extLst>
          </p:cNvPr>
          <p:cNvCxnSpPr/>
          <p:nvPr/>
        </p:nvCxnSpPr>
        <p:spPr>
          <a:xfrm>
            <a:off x="4263496" y="3404276"/>
            <a:ext cx="1" cy="431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A2CF0C66-8972-A33B-8B60-923A713E2C85}"/>
              </a:ext>
            </a:extLst>
          </p:cNvPr>
          <p:cNvCxnSpPr/>
          <p:nvPr/>
        </p:nvCxnSpPr>
        <p:spPr>
          <a:xfrm>
            <a:off x="5810372" y="3423215"/>
            <a:ext cx="1" cy="431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6FF647D2-CD99-ADEC-57FA-2B43423F3BE0}"/>
              </a:ext>
            </a:extLst>
          </p:cNvPr>
          <p:cNvCxnSpPr>
            <a:cxnSpLocks/>
          </p:cNvCxnSpPr>
          <p:nvPr/>
        </p:nvCxnSpPr>
        <p:spPr>
          <a:xfrm>
            <a:off x="7288657" y="3423215"/>
            <a:ext cx="377326" cy="413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DA1375B7-CE1A-3D7A-BF8E-871F3B1EB6EA}"/>
              </a:ext>
            </a:extLst>
          </p:cNvPr>
          <p:cNvGrpSpPr/>
          <p:nvPr/>
        </p:nvGrpSpPr>
        <p:grpSpPr>
          <a:xfrm>
            <a:off x="469764" y="1186630"/>
            <a:ext cx="8500525" cy="5396210"/>
            <a:chOff x="469764" y="1186630"/>
            <a:chExt cx="8500525" cy="5396210"/>
          </a:xfrm>
        </p:grpSpPr>
        <p:grpSp>
          <p:nvGrpSpPr>
            <p:cNvPr id="61" name="Group 60">
              <a:extLst>
                <a:ext uri="{FF2B5EF4-FFF2-40B4-BE49-F238E27FC236}">
                  <a16:creationId xmlns:a16="http://schemas.microsoft.com/office/drawing/2014/main" id="{60C6B053-3C63-7DAE-F974-8A3B5A4E922F}"/>
                </a:ext>
              </a:extLst>
            </p:cNvPr>
            <p:cNvGrpSpPr/>
            <p:nvPr/>
          </p:nvGrpSpPr>
          <p:grpSpPr>
            <a:xfrm>
              <a:off x="469764" y="1186630"/>
              <a:ext cx="8500525" cy="5396210"/>
              <a:chOff x="479000" y="272230"/>
              <a:chExt cx="8500525" cy="5396210"/>
            </a:xfrm>
          </p:grpSpPr>
          <p:sp>
            <p:nvSpPr>
              <p:cNvPr id="5" name="Rectangle: Rounded Corners 4">
                <a:extLst>
                  <a:ext uri="{FF2B5EF4-FFF2-40B4-BE49-F238E27FC236}">
                    <a16:creationId xmlns:a16="http://schemas.microsoft.com/office/drawing/2014/main" id="{89912E92-96DD-AE22-22B5-DD6EB250B872}"/>
                  </a:ext>
                </a:extLst>
              </p:cNvPr>
              <p:cNvSpPr/>
              <p:nvPr/>
            </p:nvSpPr>
            <p:spPr>
              <a:xfrm>
                <a:off x="6764659" y="2936224"/>
                <a:ext cx="1800201" cy="1260138"/>
              </a:xfrm>
              <a:prstGeom prst="roundRect">
                <a:avLst/>
              </a:prstGeom>
              <a:solidFill>
                <a:schemeClr val="tx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a:t>Air Plan (Regulation)</a:t>
                </a:r>
              </a:p>
            </p:txBody>
          </p:sp>
          <p:sp>
            <p:nvSpPr>
              <p:cNvPr id="7" name="Rectangle: Rounded Corners 6">
                <a:extLst>
                  <a:ext uri="{FF2B5EF4-FFF2-40B4-BE49-F238E27FC236}">
                    <a16:creationId xmlns:a16="http://schemas.microsoft.com/office/drawing/2014/main" id="{7142DFBA-91EA-3389-C1C7-3CDE54805105}"/>
                  </a:ext>
                </a:extLst>
              </p:cNvPr>
              <p:cNvSpPr/>
              <p:nvPr/>
            </p:nvSpPr>
            <p:spPr>
              <a:xfrm>
                <a:off x="1244429" y="2104332"/>
                <a:ext cx="6420331" cy="391997"/>
              </a:xfrm>
              <a:prstGeom prst="roundRect">
                <a:avLst/>
              </a:prstGeom>
              <a:solidFill>
                <a:srgbClr val="F919E9"/>
              </a:solidFill>
              <a:ln>
                <a:solidFill>
                  <a:srgbClr val="F919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a:t>Air Quality Strategy</a:t>
                </a:r>
              </a:p>
            </p:txBody>
          </p:sp>
          <p:sp>
            <p:nvSpPr>
              <p:cNvPr id="10" name="Rectangle: Rounded Corners 9">
                <a:extLst>
                  <a:ext uri="{FF2B5EF4-FFF2-40B4-BE49-F238E27FC236}">
                    <a16:creationId xmlns:a16="http://schemas.microsoft.com/office/drawing/2014/main" id="{AC7BA3BD-3F6A-0546-4FA1-92CB57D624EB}"/>
                  </a:ext>
                </a:extLst>
              </p:cNvPr>
              <p:cNvSpPr/>
              <p:nvPr/>
            </p:nvSpPr>
            <p:spPr>
              <a:xfrm>
                <a:off x="4790393" y="1001935"/>
                <a:ext cx="2177578" cy="750809"/>
              </a:xfrm>
              <a:prstGeom prst="round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sz="1400"/>
                  <a:t>National Environmental Standards for Air Quality 2004 </a:t>
                </a:r>
              </a:p>
            </p:txBody>
          </p:sp>
          <p:sp>
            <p:nvSpPr>
              <p:cNvPr id="2" name="Rectangle: Rounded Corners 1">
                <a:extLst>
                  <a:ext uri="{FF2B5EF4-FFF2-40B4-BE49-F238E27FC236}">
                    <a16:creationId xmlns:a16="http://schemas.microsoft.com/office/drawing/2014/main" id="{7CAB27FB-2E24-3ABA-4EA1-56CF130C79A6}"/>
                  </a:ext>
                </a:extLst>
              </p:cNvPr>
              <p:cNvSpPr/>
              <p:nvPr/>
            </p:nvSpPr>
            <p:spPr>
              <a:xfrm>
                <a:off x="7203132" y="1001935"/>
                <a:ext cx="1751688" cy="762296"/>
              </a:xfrm>
              <a:prstGeom prst="round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sz="1400"/>
                  <a:t>Proposed Regional Policy Statement 2021 </a:t>
                </a:r>
              </a:p>
            </p:txBody>
          </p:sp>
          <p:sp>
            <p:nvSpPr>
              <p:cNvPr id="3" name="Rectangle: Rounded Corners 2">
                <a:extLst>
                  <a:ext uri="{FF2B5EF4-FFF2-40B4-BE49-F238E27FC236}">
                    <a16:creationId xmlns:a16="http://schemas.microsoft.com/office/drawing/2014/main" id="{CC1BECF3-08D6-56E8-3055-E6F91376E63E}"/>
                  </a:ext>
                </a:extLst>
              </p:cNvPr>
              <p:cNvSpPr/>
              <p:nvPr/>
            </p:nvSpPr>
            <p:spPr>
              <a:xfrm>
                <a:off x="4790392" y="302516"/>
                <a:ext cx="4039315" cy="468052"/>
              </a:xfrm>
              <a:prstGeom prst="round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sz="1400"/>
                  <a:t>Resource Management Act 1991</a:t>
                </a:r>
              </a:p>
            </p:txBody>
          </p:sp>
          <p:sp>
            <p:nvSpPr>
              <p:cNvPr id="6" name="Rectangle: Rounded Corners 5">
                <a:extLst>
                  <a:ext uri="{FF2B5EF4-FFF2-40B4-BE49-F238E27FC236}">
                    <a16:creationId xmlns:a16="http://schemas.microsoft.com/office/drawing/2014/main" id="{B5BE1668-625F-2ECB-EF96-C17AA88E6E37}"/>
                  </a:ext>
                </a:extLst>
              </p:cNvPr>
              <p:cNvSpPr/>
              <p:nvPr/>
            </p:nvSpPr>
            <p:spPr>
              <a:xfrm>
                <a:off x="657331" y="272230"/>
                <a:ext cx="1763665" cy="658193"/>
              </a:xfrm>
              <a:prstGeom prst="roundRect">
                <a:avLst/>
              </a:prstGeom>
              <a:solidFill>
                <a:schemeClr val="accent6"/>
              </a:solid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sz="1400"/>
                  <a:t>ORC Strategic Directions </a:t>
                </a:r>
              </a:p>
            </p:txBody>
          </p:sp>
          <p:sp>
            <p:nvSpPr>
              <p:cNvPr id="14" name="Rectangle: Rounded Corners 13">
                <a:extLst>
                  <a:ext uri="{FF2B5EF4-FFF2-40B4-BE49-F238E27FC236}">
                    <a16:creationId xmlns:a16="http://schemas.microsoft.com/office/drawing/2014/main" id="{AFF67275-80C3-D771-3B74-E735AD28EF72}"/>
                  </a:ext>
                </a:extLst>
              </p:cNvPr>
              <p:cNvSpPr/>
              <p:nvPr/>
            </p:nvSpPr>
            <p:spPr>
              <a:xfrm>
                <a:off x="6288216" y="4933401"/>
                <a:ext cx="1191291" cy="289970"/>
              </a:xfrm>
              <a:prstGeom prst="roundRect">
                <a:avLst/>
              </a:prstGeom>
              <a:solidFill>
                <a:schemeClr val="accent3"/>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sz="1400"/>
                  <a:t>Consents</a:t>
                </a:r>
              </a:p>
            </p:txBody>
          </p:sp>
          <p:sp>
            <p:nvSpPr>
              <p:cNvPr id="16" name="Rectangle: Rounded Corners 15">
                <a:extLst>
                  <a:ext uri="{FF2B5EF4-FFF2-40B4-BE49-F238E27FC236}">
                    <a16:creationId xmlns:a16="http://schemas.microsoft.com/office/drawing/2014/main" id="{572762D0-D585-4A49-2906-272C7E7CB681}"/>
                  </a:ext>
                </a:extLst>
              </p:cNvPr>
              <p:cNvSpPr/>
              <p:nvPr/>
            </p:nvSpPr>
            <p:spPr>
              <a:xfrm>
                <a:off x="7582416" y="4931266"/>
                <a:ext cx="1397109" cy="737174"/>
              </a:xfrm>
              <a:prstGeom prst="roundRect">
                <a:avLst/>
              </a:prstGeom>
              <a:solidFill>
                <a:schemeClr val="accent3"/>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a:t>Compliance monitoring &amp; enforcement</a:t>
                </a:r>
                <a:endParaRPr lang="en-NZ" sz="1400"/>
              </a:p>
            </p:txBody>
          </p:sp>
          <p:sp>
            <p:nvSpPr>
              <p:cNvPr id="17" name="Rectangle: Rounded Corners 16">
                <a:extLst>
                  <a:ext uri="{FF2B5EF4-FFF2-40B4-BE49-F238E27FC236}">
                    <a16:creationId xmlns:a16="http://schemas.microsoft.com/office/drawing/2014/main" id="{BACF671C-4123-140B-DF56-551CD213B699}"/>
                  </a:ext>
                </a:extLst>
              </p:cNvPr>
              <p:cNvSpPr/>
              <p:nvPr/>
            </p:nvSpPr>
            <p:spPr>
              <a:xfrm>
                <a:off x="3677087" y="2937102"/>
                <a:ext cx="1191291" cy="1260138"/>
              </a:xfrm>
              <a:prstGeom prst="roundRect">
                <a:avLst/>
              </a:prstGeom>
              <a:solidFill>
                <a:schemeClr val="tx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Financial Incentives</a:t>
                </a:r>
                <a:endParaRPr lang="en-NZ" sz="1400"/>
              </a:p>
            </p:txBody>
          </p:sp>
          <p:sp>
            <p:nvSpPr>
              <p:cNvPr id="20" name="Rectangle: Rounded Corners 19">
                <a:extLst>
                  <a:ext uri="{FF2B5EF4-FFF2-40B4-BE49-F238E27FC236}">
                    <a16:creationId xmlns:a16="http://schemas.microsoft.com/office/drawing/2014/main" id="{E78E746B-9708-1861-8A0B-01DEABC27248}"/>
                  </a:ext>
                </a:extLst>
              </p:cNvPr>
              <p:cNvSpPr/>
              <p:nvPr/>
            </p:nvSpPr>
            <p:spPr>
              <a:xfrm>
                <a:off x="5177834" y="2952020"/>
                <a:ext cx="1311563" cy="1260138"/>
              </a:xfrm>
              <a:prstGeom prst="roundRect">
                <a:avLst/>
              </a:prstGeom>
              <a:solidFill>
                <a:schemeClr val="tx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Air Quality Monitoring &amp; Research</a:t>
                </a:r>
                <a:endParaRPr lang="en-NZ" sz="1400"/>
              </a:p>
            </p:txBody>
          </p:sp>
          <p:sp>
            <p:nvSpPr>
              <p:cNvPr id="22" name="Rectangle: Rounded Corners 21">
                <a:extLst>
                  <a:ext uri="{FF2B5EF4-FFF2-40B4-BE49-F238E27FC236}">
                    <a16:creationId xmlns:a16="http://schemas.microsoft.com/office/drawing/2014/main" id="{BC7FEC84-B16A-C544-E92E-43141A00CC32}"/>
                  </a:ext>
                </a:extLst>
              </p:cNvPr>
              <p:cNvSpPr/>
              <p:nvPr/>
            </p:nvSpPr>
            <p:spPr>
              <a:xfrm>
                <a:off x="2220461" y="2937964"/>
                <a:ext cx="1209079" cy="1260138"/>
              </a:xfrm>
              <a:prstGeom prst="roundRect">
                <a:avLst/>
              </a:prstGeom>
              <a:solidFill>
                <a:schemeClr val="tx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Education / Raising Awareness</a:t>
                </a:r>
                <a:endParaRPr lang="en-NZ" sz="1400"/>
              </a:p>
            </p:txBody>
          </p:sp>
          <p:cxnSp>
            <p:nvCxnSpPr>
              <p:cNvPr id="27" name="Straight Arrow Connector 26">
                <a:extLst>
                  <a:ext uri="{FF2B5EF4-FFF2-40B4-BE49-F238E27FC236}">
                    <a16:creationId xmlns:a16="http://schemas.microsoft.com/office/drawing/2014/main" id="{E862DBDB-4F06-B4A3-A152-AE2DAD8E1473}"/>
                  </a:ext>
                </a:extLst>
              </p:cNvPr>
              <p:cNvCxnSpPr>
                <a:cxnSpLocks/>
                <a:stCxn id="10" idx="2"/>
              </p:cNvCxnSpPr>
              <p:nvPr/>
            </p:nvCxnSpPr>
            <p:spPr>
              <a:xfrm>
                <a:off x="5879182" y="1752744"/>
                <a:ext cx="0" cy="330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811ED55-36F8-D2A5-2388-55BC9B9CC278}"/>
                  </a:ext>
                </a:extLst>
              </p:cNvPr>
              <p:cNvCxnSpPr>
                <a:cxnSpLocks/>
              </p:cNvCxnSpPr>
              <p:nvPr/>
            </p:nvCxnSpPr>
            <p:spPr>
              <a:xfrm>
                <a:off x="7582416" y="1764231"/>
                <a:ext cx="0" cy="319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9B372D1B-2226-3825-6283-7DA81757CA5D}"/>
                  </a:ext>
                </a:extLst>
              </p:cNvPr>
              <p:cNvSpPr/>
              <p:nvPr/>
            </p:nvSpPr>
            <p:spPr>
              <a:xfrm>
                <a:off x="479000" y="2946004"/>
                <a:ext cx="1530859" cy="1260138"/>
              </a:xfrm>
              <a:prstGeom prst="roundRect">
                <a:avLst/>
              </a:prstGeom>
              <a:solidFill>
                <a:schemeClr val="tx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Other Non-Reg Interventions (e.g. dry wood certification scheme)</a:t>
                </a:r>
                <a:endParaRPr lang="en-NZ" sz="1400"/>
              </a:p>
            </p:txBody>
          </p:sp>
          <p:cxnSp>
            <p:nvCxnSpPr>
              <p:cNvPr id="40" name="Straight Arrow Connector 39">
                <a:extLst>
                  <a:ext uri="{FF2B5EF4-FFF2-40B4-BE49-F238E27FC236}">
                    <a16:creationId xmlns:a16="http://schemas.microsoft.com/office/drawing/2014/main" id="{9192F8E1-9A10-EF35-3515-73AE1BE8308D}"/>
                  </a:ext>
                </a:extLst>
              </p:cNvPr>
              <p:cNvCxnSpPr>
                <a:cxnSpLocks/>
                <a:stCxn id="6" idx="2"/>
              </p:cNvCxnSpPr>
              <p:nvPr/>
            </p:nvCxnSpPr>
            <p:spPr>
              <a:xfrm>
                <a:off x="1539164" y="930423"/>
                <a:ext cx="976982" cy="1152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71" name="Straight Arrow Connector 70">
              <a:extLst>
                <a:ext uri="{FF2B5EF4-FFF2-40B4-BE49-F238E27FC236}">
                  <a16:creationId xmlns:a16="http://schemas.microsoft.com/office/drawing/2014/main" id="{329B7D06-352B-DDB8-7B96-3C9FBCCDD3C0}"/>
                </a:ext>
              </a:extLst>
            </p:cNvPr>
            <p:cNvCxnSpPr>
              <a:cxnSpLocks/>
              <a:stCxn id="5" idx="2"/>
              <a:endCxn id="14" idx="0"/>
            </p:cNvCxnSpPr>
            <p:nvPr/>
          </p:nvCxnSpPr>
          <p:spPr>
            <a:xfrm flipH="1">
              <a:off x="6874626" y="5110762"/>
              <a:ext cx="780898" cy="737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14DD6BC0-589A-2B24-6A68-439EEBBC0174}"/>
                </a:ext>
              </a:extLst>
            </p:cNvPr>
            <p:cNvCxnSpPr>
              <a:cxnSpLocks/>
              <a:stCxn id="5" idx="2"/>
              <a:endCxn id="16" idx="0"/>
            </p:cNvCxnSpPr>
            <p:nvPr/>
          </p:nvCxnSpPr>
          <p:spPr>
            <a:xfrm>
              <a:off x="7655524" y="5110762"/>
              <a:ext cx="616211" cy="734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9" name="Rectangle: Rounded Corners 8">
            <a:extLst>
              <a:ext uri="{FF2B5EF4-FFF2-40B4-BE49-F238E27FC236}">
                <a16:creationId xmlns:a16="http://schemas.microsoft.com/office/drawing/2014/main" id="{2B8066BA-0239-8450-7222-07BEC50BC6B8}"/>
              </a:ext>
            </a:extLst>
          </p:cNvPr>
          <p:cNvSpPr/>
          <p:nvPr/>
        </p:nvSpPr>
        <p:spPr>
          <a:xfrm>
            <a:off x="80689" y="2365978"/>
            <a:ext cx="976982" cy="658193"/>
          </a:xfrm>
          <a:prstGeom prst="roundRect">
            <a:avLst/>
          </a:prstGeom>
          <a:solidFill>
            <a:schemeClr val="accent6"/>
          </a:solid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sz="1400"/>
              <a:t>Science </a:t>
            </a:r>
          </a:p>
        </p:txBody>
      </p:sp>
      <p:sp>
        <p:nvSpPr>
          <p:cNvPr id="11" name="Rectangle: Rounded Corners 10">
            <a:extLst>
              <a:ext uri="{FF2B5EF4-FFF2-40B4-BE49-F238E27FC236}">
                <a16:creationId xmlns:a16="http://schemas.microsoft.com/office/drawing/2014/main" id="{FE296DE1-DD11-BCF6-AA06-BF70290C8C29}"/>
              </a:ext>
            </a:extLst>
          </p:cNvPr>
          <p:cNvSpPr/>
          <p:nvPr/>
        </p:nvSpPr>
        <p:spPr>
          <a:xfrm>
            <a:off x="2621658" y="2003762"/>
            <a:ext cx="911250" cy="559279"/>
          </a:xfrm>
          <a:prstGeom prst="roundRect">
            <a:avLst/>
          </a:prstGeom>
          <a:solidFill>
            <a:schemeClr val="accent6"/>
          </a:solid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sz="1400"/>
              <a:t>Iwi</a:t>
            </a:r>
          </a:p>
        </p:txBody>
      </p:sp>
      <p:cxnSp>
        <p:nvCxnSpPr>
          <p:cNvPr id="39" name="Straight Arrow Connector 38">
            <a:extLst>
              <a:ext uri="{FF2B5EF4-FFF2-40B4-BE49-F238E27FC236}">
                <a16:creationId xmlns:a16="http://schemas.microsoft.com/office/drawing/2014/main" id="{CB8E25AF-6B99-A9C3-79BF-83F6DD778FE2}"/>
              </a:ext>
            </a:extLst>
          </p:cNvPr>
          <p:cNvCxnSpPr>
            <a:cxnSpLocks/>
          </p:cNvCxnSpPr>
          <p:nvPr/>
        </p:nvCxnSpPr>
        <p:spPr>
          <a:xfrm>
            <a:off x="1062350" y="2695074"/>
            <a:ext cx="508469" cy="249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E6E7552-01EF-F19E-C2E6-00F08428F682}"/>
              </a:ext>
            </a:extLst>
          </p:cNvPr>
          <p:cNvCxnSpPr>
            <a:cxnSpLocks/>
            <a:stCxn id="11" idx="2"/>
          </p:cNvCxnSpPr>
          <p:nvPr/>
        </p:nvCxnSpPr>
        <p:spPr>
          <a:xfrm>
            <a:off x="3077283" y="2563041"/>
            <a:ext cx="0" cy="420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130D0CD-E918-973E-F070-31E9CCA86D17}"/>
              </a:ext>
            </a:extLst>
          </p:cNvPr>
          <p:cNvCxnSpPr>
            <a:cxnSpLocks/>
          </p:cNvCxnSpPr>
          <p:nvPr/>
        </p:nvCxnSpPr>
        <p:spPr>
          <a:xfrm>
            <a:off x="6084168" y="1684968"/>
            <a:ext cx="0" cy="224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5C02241-D31C-02C7-98EB-7FE787FE7927}"/>
              </a:ext>
            </a:extLst>
          </p:cNvPr>
          <p:cNvCxnSpPr>
            <a:cxnSpLocks/>
          </p:cNvCxnSpPr>
          <p:nvPr/>
        </p:nvCxnSpPr>
        <p:spPr>
          <a:xfrm>
            <a:off x="8027428" y="1684968"/>
            <a:ext cx="0" cy="224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708C99D1-8B44-C7AD-85D2-13046A75650C}"/>
              </a:ext>
            </a:extLst>
          </p:cNvPr>
          <p:cNvSpPr/>
          <p:nvPr/>
        </p:nvSpPr>
        <p:spPr>
          <a:xfrm>
            <a:off x="3217027" y="1251711"/>
            <a:ext cx="1145818" cy="559279"/>
          </a:xfrm>
          <a:prstGeom prst="roundRect">
            <a:avLst/>
          </a:prstGeom>
          <a:solidFill>
            <a:schemeClr val="accent6"/>
          </a:solid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mi-NZ" sz="1400"/>
              <a:t>C</a:t>
            </a:r>
            <a:r>
              <a:rPr lang="en-NZ" sz="1400" err="1"/>
              <a:t>ommunity</a:t>
            </a:r>
            <a:r>
              <a:rPr lang="en-NZ" sz="1400"/>
              <a:t> Feedback</a:t>
            </a:r>
          </a:p>
        </p:txBody>
      </p:sp>
      <p:cxnSp>
        <p:nvCxnSpPr>
          <p:cNvPr id="18" name="Straight Arrow Connector 17">
            <a:extLst>
              <a:ext uri="{FF2B5EF4-FFF2-40B4-BE49-F238E27FC236}">
                <a16:creationId xmlns:a16="http://schemas.microsoft.com/office/drawing/2014/main" id="{A7F76B0F-DE06-8C17-32AA-0440E0D76160}"/>
              </a:ext>
            </a:extLst>
          </p:cNvPr>
          <p:cNvCxnSpPr>
            <a:cxnSpLocks/>
          </p:cNvCxnSpPr>
          <p:nvPr/>
        </p:nvCxnSpPr>
        <p:spPr>
          <a:xfrm>
            <a:off x="3794949" y="1844823"/>
            <a:ext cx="0" cy="1173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055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1A4A87-38A7-71B4-E08D-D7AA0F4E745E}"/>
              </a:ext>
            </a:extLst>
          </p:cNvPr>
          <p:cNvSpPr>
            <a:spLocks noGrp="1"/>
          </p:cNvSpPr>
          <p:nvPr>
            <p:ph idx="1"/>
          </p:nvPr>
        </p:nvSpPr>
        <p:spPr>
          <a:xfrm>
            <a:off x="374073" y="992278"/>
            <a:ext cx="8456162" cy="5188091"/>
          </a:xfrm>
        </p:spPr>
        <p:txBody>
          <a:bodyPr vert="horz" lIns="91440" tIns="45720" rIns="91440" bIns="45720" rtlCol="0" anchor="t">
            <a:normAutofit/>
          </a:bodyPr>
          <a:lstStyle/>
          <a:p>
            <a:pPr marL="0" indent="0" algn="just" fontAlgn="base">
              <a:spcBef>
                <a:spcPts val="0"/>
              </a:spcBef>
              <a:spcAft>
                <a:spcPts val="1200"/>
              </a:spcAft>
              <a:buNone/>
            </a:pPr>
            <a:r>
              <a:rPr lang="en-NZ" sz="1600">
                <a:solidFill>
                  <a:srgbClr val="002060"/>
                </a:solidFill>
                <a:latin typeface="+mn-lt"/>
              </a:rPr>
              <a:t>Today we’ll be seeking to understand:</a:t>
            </a:r>
            <a:endParaRPr lang="en-NZ" sz="1600" b="0" i="0">
              <a:solidFill>
                <a:srgbClr val="002060"/>
              </a:solidFill>
              <a:effectLst/>
              <a:latin typeface="+mn-lt"/>
            </a:endParaRPr>
          </a:p>
          <a:p>
            <a:pPr lvl="1" algn="just" fontAlgn="base">
              <a:spcBef>
                <a:spcPts val="0"/>
              </a:spcBef>
              <a:spcAft>
                <a:spcPts val="1200"/>
              </a:spcAft>
              <a:buFont typeface="Arial" panose="020B0604020202020204" pitchFamily="34" charset="0"/>
              <a:buChar char="•"/>
            </a:pPr>
            <a:r>
              <a:rPr lang="en-NZ" sz="1600" b="0" i="0">
                <a:solidFill>
                  <a:srgbClr val="002060"/>
                </a:solidFill>
                <a:effectLst/>
                <a:latin typeface="+mn-lt"/>
              </a:rPr>
              <a:t>What are the </a:t>
            </a:r>
            <a:r>
              <a:rPr lang="en-NZ" sz="1600" b="1" i="0">
                <a:solidFill>
                  <a:srgbClr val="002060"/>
                </a:solidFill>
                <a:effectLst/>
                <a:latin typeface="+mn-lt"/>
              </a:rPr>
              <a:t>outcomes </a:t>
            </a:r>
            <a:r>
              <a:rPr lang="en-NZ" sz="1600" b="0" i="0">
                <a:solidFill>
                  <a:srgbClr val="002060"/>
                </a:solidFill>
                <a:effectLst/>
                <a:latin typeface="+mn-lt"/>
              </a:rPr>
              <a:t>Councillors want to see for air quality? </a:t>
            </a:r>
            <a:endParaRPr lang="en-NZ" sz="1600" b="0" i="0">
              <a:solidFill>
                <a:srgbClr val="002060"/>
              </a:solidFill>
              <a:effectLst/>
              <a:latin typeface="+mn-lt"/>
              <a:cs typeface="Arial"/>
            </a:endParaRPr>
          </a:p>
          <a:p>
            <a:pPr lvl="1" algn="just" fontAlgn="base">
              <a:spcBef>
                <a:spcPts val="0"/>
              </a:spcBef>
              <a:spcAft>
                <a:spcPts val="1200"/>
              </a:spcAft>
              <a:buFont typeface="Arial" panose="020B0604020202020204" pitchFamily="34" charset="0"/>
              <a:buChar char="•"/>
            </a:pPr>
            <a:r>
              <a:rPr lang="en-NZ" sz="1600" b="0" i="0">
                <a:solidFill>
                  <a:srgbClr val="002060"/>
                </a:solidFill>
                <a:effectLst/>
                <a:latin typeface="+mn-lt"/>
              </a:rPr>
              <a:t>What should we </a:t>
            </a:r>
            <a:r>
              <a:rPr lang="en-NZ" sz="1600" b="1" i="0">
                <a:solidFill>
                  <a:srgbClr val="002060"/>
                </a:solidFill>
                <a:effectLst/>
                <a:latin typeface="+mn-lt"/>
              </a:rPr>
              <a:t>prioritise</a:t>
            </a:r>
            <a:r>
              <a:rPr lang="en-NZ" sz="1600" b="0" i="0">
                <a:solidFill>
                  <a:srgbClr val="002060"/>
                </a:solidFill>
                <a:effectLst/>
                <a:latin typeface="+mn-lt"/>
              </a:rPr>
              <a:t>:</a:t>
            </a:r>
            <a:r>
              <a:rPr lang="en-NZ" sz="1600">
                <a:solidFill>
                  <a:srgbClr val="002060"/>
                </a:solidFill>
                <a:latin typeface="+mn-lt"/>
              </a:rPr>
              <a:t> h</a:t>
            </a:r>
            <a:r>
              <a:rPr lang="en-NZ" sz="1600" b="0" i="0">
                <a:solidFill>
                  <a:srgbClr val="002060"/>
                </a:solidFill>
                <a:effectLst/>
                <a:latin typeface="+mn-lt"/>
              </a:rPr>
              <a:t>ealth and wellbeing, compliance with standards, and/or cost effectiveness? </a:t>
            </a:r>
            <a:endParaRPr lang="en-NZ" sz="1600" b="0" i="0">
              <a:solidFill>
                <a:srgbClr val="002060"/>
              </a:solidFill>
              <a:effectLst/>
              <a:latin typeface="+mn-lt"/>
              <a:cs typeface="Arial"/>
            </a:endParaRPr>
          </a:p>
          <a:p>
            <a:pPr lvl="1" algn="just" fontAlgn="base">
              <a:spcBef>
                <a:spcPts val="0"/>
              </a:spcBef>
              <a:spcAft>
                <a:spcPts val="1200"/>
              </a:spcAft>
              <a:buFont typeface="Arial" panose="020B0604020202020204" pitchFamily="34" charset="0"/>
              <a:buChar char="•"/>
            </a:pPr>
            <a:r>
              <a:rPr lang="en-NZ" sz="1600" b="0" i="0">
                <a:solidFill>
                  <a:srgbClr val="002060"/>
                </a:solidFill>
                <a:effectLst/>
                <a:latin typeface="+mn-lt"/>
              </a:rPr>
              <a:t>What </a:t>
            </a:r>
            <a:r>
              <a:rPr lang="en-NZ" sz="1600" b="1" i="0">
                <a:solidFill>
                  <a:srgbClr val="002060"/>
                </a:solidFill>
                <a:effectLst/>
                <a:latin typeface="+mn-lt"/>
              </a:rPr>
              <a:t>time frames </a:t>
            </a:r>
            <a:r>
              <a:rPr lang="en-NZ" sz="1600" b="0" i="0">
                <a:solidFill>
                  <a:srgbClr val="002060"/>
                </a:solidFill>
                <a:effectLst/>
                <a:latin typeface="+mn-lt"/>
              </a:rPr>
              <a:t>should we be looking at to achieve these outcomes?</a:t>
            </a:r>
            <a:endParaRPr lang="en-NZ" sz="1600" b="0" i="0">
              <a:solidFill>
                <a:srgbClr val="002060"/>
              </a:solidFill>
              <a:effectLst/>
              <a:latin typeface="+mn-lt"/>
              <a:cs typeface="Arial"/>
            </a:endParaRPr>
          </a:p>
          <a:p>
            <a:pPr marL="0" indent="0">
              <a:spcAft>
                <a:spcPts val="1200"/>
              </a:spcAft>
              <a:buNone/>
            </a:pPr>
            <a:r>
              <a:rPr lang="en-US" sz="1600">
                <a:latin typeface="+mn-lt"/>
              </a:rPr>
              <a:t>Through the Strategy, we can then design the most effective approach using a combination of the various tools across different parts of the region.</a:t>
            </a:r>
            <a:endParaRPr lang="en-US" sz="1600">
              <a:latin typeface="+mn-lt"/>
              <a:cs typeface="Arial"/>
            </a:endParaRPr>
          </a:p>
          <a:p>
            <a:pPr marL="0" indent="0">
              <a:lnSpc>
                <a:spcPct val="114000"/>
              </a:lnSpc>
              <a:spcBef>
                <a:spcPts val="0"/>
              </a:spcBef>
              <a:spcAft>
                <a:spcPts val="1200"/>
              </a:spcAft>
              <a:buNone/>
            </a:pPr>
            <a:r>
              <a:rPr lang="en-NZ" sz="1600">
                <a:solidFill>
                  <a:srgbClr val="002060"/>
                </a:solidFill>
                <a:latin typeface="+mn-lt"/>
              </a:rPr>
              <a:t>For some activities, the status quo (Air Plan) is working quite well so no major changes are required </a:t>
            </a:r>
            <a:endParaRPr lang="en-NZ" sz="1600">
              <a:solidFill>
                <a:srgbClr val="002060"/>
              </a:solidFill>
              <a:latin typeface="+mn-lt"/>
              <a:cs typeface="Arial"/>
            </a:endParaRPr>
          </a:p>
          <a:p>
            <a:pPr marL="0" indent="0">
              <a:lnSpc>
                <a:spcPct val="114000"/>
              </a:lnSpc>
              <a:spcBef>
                <a:spcPts val="0"/>
              </a:spcBef>
              <a:spcAft>
                <a:spcPts val="1200"/>
              </a:spcAft>
              <a:buNone/>
            </a:pPr>
            <a:r>
              <a:rPr lang="en-NZ" sz="1600">
                <a:solidFill>
                  <a:srgbClr val="002060"/>
                </a:solidFill>
                <a:latin typeface="+mn-lt"/>
              </a:rPr>
              <a:t>For other activities, the proposed approach is based on science and what’s worked well elsewhere. </a:t>
            </a:r>
            <a:endParaRPr lang="en-NZ" sz="1600" b="0" i="0">
              <a:solidFill>
                <a:srgbClr val="002060"/>
              </a:solidFill>
              <a:effectLst/>
              <a:latin typeface="+mn-lt"/>
              <a:cs typeface="Arial"/>
            </a:endParaRPr>
          </a:p>
          <a:p>
            <a:pPr marL="0" indent="0" algn="l" rtl="0">
              <a:buNone/>
            </a:pPr>
            <a:endParaRPr lang="en-NZ" sz="2400">
              <a:highlight>
                <a:srgbClr val="FFFF00"/>
              </a:highlight>
            </a:endParaRPr>
          </a:p>
        </p:txBody>
      </p:sp>
      <p:sp>
        <p:nvSpPr>
          <p:cNvPr id="7" name="Title 1">
            <a:extLst>
              <a:ext uri="{FF2B5EF4-FFF2-40B4-BE49-F238E27FC236}">
                <a16:creationId xmlns:a16="http://schemas.microsoft.com/office/drawing/2014/main" id="{F1569422-3B81-7E29-84AF-8A73C400CC02}"/>
              </a:ext>
            </a:extLst>
          </p:cNvPr>
          <p:cNvSpPr txBox="1">
            <a:spLocks/>
          </p:cNvSpPr>
          <p:nvPr/>
        </p:nvSpPr>
        <p:spPr>
          <a:xfrm>
            <a:off x="252669" y="145122"/>
            <a:ext cx="8229600" cy="7283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baseline="0">
                <a:solidFill>
                  <a:srgbClr val="002060"/>
                </a:solidFill>
                <a:latin typeface="Arial Black" pitchFamily="34" charset="0"/>
                <a:ea typeface="+mj-ea"/>
                <a:cs typeface="+mj-cs"/>
              </a:defRPr>
            </a:lvl1pPr>
          </a:lstStyle>
          <a:p>
            <a:r>
              <a:rPr lang="mi-NZ" sz="4000"/>
              <a:t>Introduction</a:t>
            </a:r>
            <a:endParaRPr lang="en-NZ" sz="4000"/>
          </a:p>
        </p:txBody>
      </p:sp>
    </p:spTree>
    <p:extLst>
      <p:ext uri="{BB962C8B-B14F-4D97-AF65-F5344CB8AC3E}">
        <p14:creationId xmlns:p14="http://schemas.microsoft.com/office/powerpoint/2010/main" val="2931691170"/>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1A4A87-38A7-71B4-E08D-D7AA0F4E745E}"/>
              </a:ext>
            </a:extLst>
          </p:cNvPr>
          <p:cNvSpPr>
            <a:spLocks noGrp="1"/>
          </p:cNvSpPr>
          <p:nvPr>
            <p:ph idx="1"/>
          </p:nvPr>
        </p:nvSpPr>
        <p:spPr>
          <a:xfrm>
            <a:off x="340511" y="936542"/>
            <a:ext cx="8470980" cy="3473534"/>
          </a:xfrm>
        </p:spPr>
        <p:txBody>
          <a:bodyPr vert="horz" lIns="91440" tIns="45720" rIns="91440" bIns="45720" rtlCol="0" anchor="t">
            <a:normAutofit/>
          </a:bodyPr>
          <a:lstStyle/>
          <a:p>
            <a:pPr marL="0" indent="0">
              <a:lnSpc>
                <a:spcPct val="114000"/>
              </a:lnSpc>
              <a:spcBef>
                <a:spcPts val="0"/>
              </a:spcBef>
              <a:spcAft>
                <a:spcPts val="1200"/>
              </a:spcAft>
              <a:buNone/>
            </a:pPr>
            <a:r>
              <a:rPr lang="en-NZ" sz="1600">
                <a:solidFill>
                  <a:srgbClr val="002060"/>
                </a:solidFill>
                <a:latin typeface="+mn-lt"/>
              </a:rPr>
              <a:t>We want to focus the kōrero today on outcomes, but we have provided a lot of information to help you understand the relative benefits/impacts/trade-offs of each option.</a:t>
            </a:r>
          </a:p>
          <a:p>
            <a:pPr marL="0" indent="0">
              <a:lnSpc>
                <a:spcPct val="114000"/>
              </a:lnSpc>
              <a:spcBef>
                <a:spcPts val="0"/>
              </a:spcBef>
              <a:spcAft>
                <a:spcPts val="1200"/>
              </a:spcAft>
              <a:buNone/>
            </a:pPr>
            <a:r>
              <a:rPr lang="en-NZ" sz="1600" b="0" i="0">
                <a:solidFill>
                  <a:srgbClr val="002060"/>
                </a:solidFill>
                <a:effectLst/>
                <a:latin typeface="+mn-lt"/>
              </a:rPr>
              <a:t>We </a:t>
            </a:r>
            <a:r>
              <a:rPr lang="en-NZ" sz="1600">
                <a:solidFill>
                  <a:srgbClr val="002060"/>
                </a:solidFill>
                <a:latin typeface="+mn-lt"/>
              </a:rPr>
              <a:t>encourage you to:</a:t>
            </a:r>
            <a:endParaRPr lang="en-NZ" sz="1600">
              <a:solidFill>
                <a:srgbClr val="002060"/>
              </a:solidFill>
              <a:latin typeface="+mn-lt"/>
              <a:cs typeface="Arial"/>
            </a:endParaRPr>
          </a:p>
          <a:p>
            <a:pPr>
              <a:lnSpc>
                <a:spcPct val="114000"/>
              </a:lnSpc>
              <a:spcBef>
                <a:spcPts val="0"/>
              </a:spcBef>
              <a:spcAft>
                <a:spcPts val="1200"/>
              </a:spcAft>
              <a:buFont typeface="Arial" panose="020B0604020202020204" pitchFamily="34" charset="0"/>
              <a:buChar char="•"/>
            </a:pPr>
            <a:r>
              <a:rPr lang="en-NZ" sz="1600">
                <a:solidFill>
                  <a:srgbClr val="002060"/>
                </a:solidFill>
                <a:latin typeface="+mn-lt"/>
              </a:rPr>
              <a:t>Get </a:t>
            </a:r>
            <a:r>
              <a:rPr lang="en-NZ" sz="1600" b="0" i="0">
                <a:solidFill>
                  <a:srgbClr val="002060"/>
                </a:solidFill>
                <a:effectLst/>
                <a:latin typeface="+mn-lt"/>
              </a:rPr>
              <a:t>excited about the big picture – a shared idea of the future, values to protect, </a:t>
            </a:r>
            <a:r>
              <a:rPr lang="en-NZ" sz="1600">
                <a:solidFill>
                  <a:srgbClr val="002060"/>
                </a:solidFill>
                <a:latin typeface="+mn-lt"/>
              </a:rPr>
              <a:t>how</a:t>
            </a:r>
            <a:r>
              <a:rPr lang="en-NZ" sz="1600" b="0" i="0">
                <a:solidFill>
                  <a:srgbClr val="002060"/>
                </a:solidFill>
                <a:effectLst/>
                <a:latin typeface="+mn-lt"/>
              </a:rPr>
              <a:t> to </a:t>
            </a:r>
            <a:r>
              <a:rPr lang="en-NZ" sz="1600">
                <a:solidFill>
                  <a:srgbClr val="002060"/>
                </a:solidFill>
                <a:latin typeface="+mn-lt"/>
              </a:rPr>
              <a:t>deliver outcomes for our communities</a:t>
            </a:r>
            <a:r>
              <a:rPr lang="en-NZ" sz="1600" b="0" i="0">
                <a:solidFill>
                  <a:srgbClr val="002060"/>
                </a:solidFill>
                <a:effectLst/>
                <a:latin typeface="+mn-lt"/>
              </a:rPr>
              <a:t>.</a:t>
            </a:r>
            <a:endParaRPr lang="en-NZ" sz="1600" b="0" i="0">
              <a:solidFill>
                <a:srgbClr val="002060"/>
              </a:solidFill>
              <a:effectLst/>
              <a:latin typeface="+mn-lt"/>
              <a:cs typeface="Arial"/>
            </a:endParaRPr>
          </a:p>
          <a:p>
            <a:pPr>
              <a:lnSpc>
                <a:spcPct val="114000"/>
              </a:lnSpc>
              <a:spcBef>
                <a:spcPts val="0"/>
              </a:spcBef>
              <a:spcAft>
                <a:spcPts val="1200"/>
              </a:spcAft>
              <a:buFont typeface="Arial" panose="020B0604020202020204" pitchFamily="34" charset="0"/>
              <a:buChar char="•"/>
            </a:pPr>
            <a:r>
              <a:rPr lang="en-NZ" sz="1600" b="0" i="0" u="none" strike="noStrike">
                <a:solidFill>
                  <a:srgbClr val="002060"/>
                </a:solidFill>
                <a:effectLst/>
                <a:latin typeface="Arial"/>
                <a:cs typeface="Arial"/>
              </a:rPr>
              <a:t>Identify what should we focus on to make the most progress;</a:t>
            </a:r>
            <a:r>
              <a:rPr lang="en-NZ" sz="1600">
                <a:solidFill>
                  <a:srgbClr val="002060"/>
                </a:solidFill>
                <a:latin typeface="+mn-lt"/>
              </a:rPr>
              <a:t> how to get most impact from our spending (more bang for buck).</a:t>
            </a:r>
            <a:endParaRPr lang="en-NZ" sz="1600">
              <a:solidFill>
                <a:srgbClr val="002060"/>
              </a:solidFill>
              <a:latin typeface="+mn-lt"/>
              <a:cs typeface="Arial"/>
            </a:endParaRPr>
          </a:p>
          <a:p>
            <a:pPr>
              <a:lnSpc>
                <a:spcPct val="114000"/>
              </a:lnSpc>
              <a:spcBef>
                <a:spcPts val="0"/>
              </a:spcBef>
              <a:spcAft>
                <a:spcPts val="1200"/>
              </a:spcAft>
              <a:buFont typeface="Arial" panose="020B0604020202020204" pitchFamily="34" charset="0"/>
              <a:buChar char="•"/>
            </a:pPr>
            <a:r>
              <a:rPr lang="en-NZ" sz="1600">
                <a:solidFill>
                  <a:srgbClr val="002060"/>
                </a:solidFill>
                <a:latin typeface="+mn-lt"/>
              </a:rPr>
              <a:t>Think about ‘what does good look like’?</a:t>
            </a:r>
            <a:endParaRPr lang="en-NZ" sz="1600">
              <a:solidFill>
                <a:srgbClr val="002060"/>
              </a:solidFill>
              <a:latin typeface="+mn-lt"/>
              <a:cs typeface="Arial"/>
            </a:endParaRPr>
          </a:p>
          <a:p>
            <a:pPr marL="0" indent="0">
              <a:lnSpc>
                <a:spcPct val="120000"/>
              </a:lnSpc>
              <a:buNone/>
            </a:pPr>
            <a:endParaRPr lang="en-NZ" sz="2400">
              <a:highlight>
                <a:srgbClr val="FFFF00"/>
              </a:highlight>
            </a:endParaRPr>
          </a:p>
        </p:txBody>
      </p:sp>
      <p:sp>
        <p:nvSpPr>
          <p:cNvPr id="2" name="Title 1">
            <a:extLst>
              <a:ext uri="{FF2B5EF4-FFF2-40B4-BE49-F238E27FC236}">
                <a16:creationId xmlns:a16="http://schemas.microsoft.com/office/drawing/2014/main" id="{542D1E64-28EA-4424-723B-0EA0FDAC9CAE}"/>
              </a:ext>
            </a:extLst>
          </p:cNvPr>
          <p:cNvSpPr txBox="1">
            <a:spLocks/>
          </p:cNvSpPr>
          <p:nvPr/>
        </p:nvSpPr>
        <p:spPr>
          <a:xfrm>
            <a:off x="252669" y="145122"/>
            <a:ext cx="8229600" cy="7283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baseline="0">
                <a:solidFill>
                  <a:srgbClr val="002060"/>
                </a:solidFill>
                <a:latin typeface="Arial Black" pitchFamily="34" charset="0"/>
                <a:ea typeface="+mj-ea"/>
                <a:cs typeface="+mj-cs"/>
              </a:defRPr>
            </a:lvl1pPr>
          </a:lstStyle>
          <a:p>
            <a:r>
              <a:rPr lang="mi-NZ" sz="4000"/>
              <a:t>Introduction</a:t>
            </a:r>
            <a:endParaRPr lang="en-NZ" sz="4000"/>
          </a:p>
        </p:txBody>
      </p:sp>
      <p:grpSp>
        <p:nvGrpSpPr>
          <p:cNvPr id="3" name="Group 2">
            <a:extLst>
              <a:ext uri="{FF2B5EF4-FFF2-40B4-BE49-F238E27FC236}">
                <a16:creationId xmlns:a16="http://schemas.microsoft.com/office/drawing/2014/main" id="{C16AF40A-E0F0-9127-4426-CE6E9F29C901}"/>
              </a:ext>
            </a:extLst>
          </p:cNvPr>
          <p:cNvGrpSpPr/>
          <p:nvPr/>
        </p:nvGrpSpPr>
        <p:grpSpPr>
          <a:xfrm>
            <a:off x="4190999" y="4057650"/>
            <a:ext cx="4770591" cy="2656235"/>
            <a:chOff x="0" y="161002"/>
            <a:chExt cx="9144000" cy="4836300"/>
          </a:xfrm>
        </p:grpSpPr>
        <p:pic>
          <p:nvPicPr>
            <p:cNvPr id="5" name="Picture 4">
              <a:extLst>
                <a:ext uri="{FF2B5EF4-FFF2-40B4-BE49-F238E27FC236}">
                  <a16:creationId xmlns:a16="http://schemas.microsoft.com/office/drawing/2014/main" id="{87F266D5-3B9F-978A-AECC-3E30F197D83D}"/>
                </a:ext>
              </a:extLst>
            </p:cNvPr>
            <p:cNvPicPr>
              <a:picLocks noChangeAspect="1"/>
            </p:cNvPicPr>
            <p:nvPr/>
          </p:nvPicPr>
          <p:blipFill>
            <a:blip r:embed="rId3"/>
            <a:stretch>
              <a:fillRect/>
            </a:stretch>
          </p:blipFill>
          <p:spPr>
            <a:xfrm>
              <a:off x="0" y="161002"/>
              <a:ext cx="9144000" cy="4821495"/>
            </a:xfrm>
            <a:prstGeom prst="rect">
              <a:avLst/>
            </a:prstGeom>
          </p:spPr>
        </p:pic>
        <p:sp>
          <p:nvSpPr>
            <p:cNvPr id="6" name="Freeform: Shape 5">
              <a:extLst>
                <a:ext uri="{FF2B5EF4-FFF2-40B4-BE49-F238E27FC236}">
                  <a16:creationId xmlns:a16="http://schemas.microsoft.com/office/drawing/2014/main" id="{C2E60621-0C27-365B-27F8-2285847866B5}"/>
                </a:ext>
              </a:extLst>
            </p:cNvPr>
            <p:cNvSpPr/>
            <p:nvPr/>
          </p:nvSpPr>
          <p:spPr>
            <a:xfrm>
              <a:off x="2438400" y="4338084"/>
              <a:ext cx="4345172" cy="659218"/>
            </a:xfrm>
            <a:custGeom>
              <a:avLst/>
              <a:gdLst>
                <a:gd name="connsiteX0" fmla="*/ 0 w 4345172"/>
                <a:gd name="connsiteY0" fmla="*/ 616688 h 659218"/>
                <a:gd name="connsiteX1" fmla="*/ 1268819 w 4345172"/>
                <a:gd name="connsiteY1" fmla="*/ 7088 h 659218"/>
                <a:gd name="connsiteX2" fmla="*/ 2991293 w 4345172"/>
                <a:gd name="connsiteY2" fmla="*/ 0 h 659218"/>
                <a:gd name="connsiteX3" fmla="*/ 4345172 w 4345172"/>
                <a:gd name="connsiteY3" fmla="*/ 659218 h 659218"/>
                <a:gd name="connsiteX4" fmla="*/ 0 w 4345172"/>
                <a:gd name="connsiteY4" fmla="*/ 616688 h 659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5172" h="659218">
                  <a:moveTo>
                    <a:pt x="0" y="616688"/>
                  </a:moveTo>
                  <a:lnTo>
                    <a:pt x="1268819" y="7088"/>
                  </a:lnTo>
                  <a:lnTo>
                    <a:pt x="2991293" y="0"/>
                  </a:lnTo>
                  <a:lnTo>
                    <a:pt x="4345172" y="659218"/>
                  </a:lnTo>
                  <a:lnTo>
                    <a:pt x="0" y="616688"/>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389626" rtl="0" eaLnBrk="1" latinLnBrk="0" hangingPunct="1">
                <a:defRPr sz="1534" kern="1200">
                  <a:solidFill>
                    <a:schemeClr val="lt1"/>
                  </a:solidFill>
                  <a:latin typeface="+mn-lt"/>
                  <a:ea typeface="+mn-ea"/>
                  <a:cs typeface="+mn-cs"/>
                </a:defRPr>
              </a:lvl1pPr>
              <a:lvl2pPr marL="389626" algn="l" defTabSz="389626" rtl="0" eaLnBrk="1" latinLnBrk="0" hangingPunct="1">
                <a:defRPr sz="1534" kern="1200">
                  <a:solidFill>
                    <a:schemeClr val="lt1"/>
                  </a:solidFill>
                  <a:latin typeface="+mn-lt"/>
                  <a:ea typeface="+mn-ea"/>
                  <a:cs typeface="+mn-cs"/>
                </a:defRPr>
              </a:lvl2pPr>
              <a:lvl3pPr marL="779252" algn="l" defTabSz="389626" rtl="0" eaLnBrk="1" latinLnBrk="0" hangingPunct="1">
                <a:defRPr sz="1534" kern="1200">
                  <a:solidFill>
                    <a:schemeClr val="lt1"/>
                  </a:solidFill>
                  <a:latin typeface="+mn-lt"/>
                  <a:ea typeface="+mn-ea"/>
                  <a:cs typeface="+mn-cs"/>
                </a:defRPr>
              </a:lvl3pPr>
              <a:lvl4pPr marL="1168878" algn="l" defTabSz="389626" rtl="0" eaLnBrk="1" latinLnBrk="0" hangingPunct="1">
                <a:defRPr sz="1534" kern="1200">
                  <a:solidFill>
                    <a:schemeClr val="lt1"/>
                  </a:solidFill>
                  <a:latin typeface="+mn-lt"/>
                  <a:ea typeface="+mn-ea"/>
                  <a:cs typeface="+mn-cs"/>
                </a:defRPr>
              </a:lvl4pPr>
              <a:lvl5pPr marL="1558503" algn="l" defTabSz="389626" rtl="0" eaLnBrk="1" latinLnBrk="0" hangingPunct="1">
                <a:defRPr sz="1534" kern="1200">
                  <a:solidFill>
                    <a:schemeClr val="lt1"/>
                  </a:solidFill>
                  <a:latin typeface="+mn-lt"/>
                  <a:ea typeface="+mn-ea"/>
                  <a:cs typeface="+mn-cs"/>
                </a:defRPr>
              </a:lvl5pPr>
              <a:lvl6pPr marL="1948129" algn="l" defTabSz="389626" rtl="0" eaLnBrk="1" latinLnBrk="0" hangingPunct="1">
                <a:defRPr sz="1534" kern="1200">
                  <a:solidFill>
                    <a:schemeClr val="lt1"/>
                  </a:solidFill>
                  <a:latin typeface="+mn-lt"/>
                  <a:ea typeface="+mn-ea"/>
                  <a:cs typeface="+mn-cs"/>
                </a:defRPr>
              </a:lvl6pPr>
              <a:lvl7pPr marL="2337755" algn="l" defTabSz="389626" rtl="0" eaLnBrk="1" latinLnBrk="0" hangingPunct="1">
                <a:defRPr sz="1534" kern="1200">
                  <a:solidFill>
                    <a:schemeClr val="lt1"/>
                  </a:solidFill>
                  <a:latin typeface="+mn-lt"/>
                  <a:ea typeface="+mn-ea"/>
                  <a:cs typeface="+mn-cs"/>
                </a:defRPr>
              </a:lvl7pPr>
              <a:lvl8pPr marL="2727381" algn="l" defTabSz="389626" rtl="0" eaLnBrk="1" latinLnBrk="0" hangingPunct="1">
                <a:defRPr sz="1534" kern="1200">
                  <a:solidFill>
                    <a:schemeClr val="lt1"/>
                  </a:solidFill>
                  <a:latin typeface="+mn-lt"/>
                  <a:ea typeface="+mn-ea"/>
                  <a:cs typeface="+mn-cs"/>
                </a:defRPr>
              </a:lvl8pPr>
              <a:lvl9pPr marL="3117007" algn="l" defTabSz="389626" rtl="0" eaLnBrk="1" latinLnBrk="0" hangingPunct="1">
                <a:defRPr sz="1534" kern="1200">
                  <a:solidFill>
                    <a:schemeClr val="lt1"/>
                  </a:solidFill>
                  <a:latin typeface="+mn-lt"/>
                  <a:ea typeface="+mn-ea"/>
                  <a:cs typeface="+mn-cs"/>
                </a:defRPr>
              </a:lvl9pPr>
            </a:lstStyle>
            <a:p>
              <a:pPr algn="ctr"/>
              <a:endParaRPr lang="en-NZ"/>
            </a:p>
          </p:txBody>
        </p:sp>
      </p:grpSp>
      <p:sp>
        <p:nvSpPr>
          <p:cNvPr id="7" name="TextBox 6">
            <a:extLst>
              <a:ext uri="{FF2B5EF4-FFF2-40B4-BE49-F238E27FC236}">
                <a16:creationId xmlns:a16="http://schemas.microsoft.com/office/drawing/2014/main" id="{18C1F889-D82D-00A3-204A-6DAAA57A5DAB}"/>
              </a:ext>
            </a:extLst>
          </p:cNvPr>
          <p:cNvSpPr txBox="1"/>
          <p:nvPr/>
        </p:nvSpPr>
        <p:spPr>
          <a:xfrm>
            <a:off x="1038225" y="4622963"/>
            <a:ext cx="2724150" cy="861774"/>
          </a:xfrm>
          <a:prstGeom prst="rect">
            <a:avLst/>
          </a:prstGeom>
          <a:noFill/>
        </p:spPr>
        <p:txBody>
          <a:bodyPr wrap="square" rtlCol="0">
            <a:spAutoFit/>
          </a:bodyPr>
          <a:lstStyle/>
          <a:p>
            <a:pPr algn="ctr"/>
            <a:r>
              <a:rPr lang="en-NZ" sz="1600" b="0" i="0">
                <a:solidFill>
                  <a:srgbClr val="002060"/>
                </a:solidFill>
                <a:effectLst/>
              </a:rPr>
              <a:t>If we get s</a:t>
            </a:r>
            <a:r>
              <a:rPr lang="en-NZ" sz="1600">
                <a:solidFill>
                  <a:srgbClr val="002060"/>
                </a:solidFill>
              </a:rPr>
              <a:t>tuck in the detail, help us to </a:t>
            </a:r>
            <a:r>
              <a:rPr lang="en-NZ" sz="1600" b="0" i="0">
                <a:solidFill>
                  <a:srgbClr val="002060"/>
                </a:solidFill>
                <a:effectLst/>
              </a:rPr>
              <a:t>zoom out a bit. </a:t>
            </a:r>
          </a:p>
          <a:p>
            <a:pPr algn="ctr"/>
            <a:endParaRPr lang="en-NZ"/>
          </a:p>
        </p:txBody>
      </p:sp>
    </p:spTree>
    <p:extLst>
      <p:ext uri="{BB962C8B-B14F-4D97-AF65-F5344CB8AC3E}">
        <p14:creationId xmlns:p14="http://schemas.microsoft.com/office/powerpoint/2010/main" val="443136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ext Placeholder 2">
            <a:extLst>
              <a:ext uri="{FF2B5EF4-FFF2-40B4-BE49-F238E27FC236}">
                <a16:creationId xmlns:a16="http://schemas.microsoft.com/office/drawing/2014/main" id="{22E223AC-FE8D-F554-FBD5-DC1715236832}"/>
              </a:ext>
            </a:extLst>
          </p:cNvPr>
          <p:cNvGraphicFramePr/>
          <p:nvPr>
            <p:extLst>
              <p:ext uri="{D42A27DB-BD31-4B8C-83A1-F6EECF244321}">
                <p14:modId xmlns:p14="http://schemas.microsoft.com/office/powerpoint/2010/main" val="3987499316"/>
              </p:ext>
            </p:extLst>
          </p:nvPr>
        </p:nvGraphicFramePr>
        <p:xfrm>
          <a:off x="-35532" y="1691680"/>
          <a:ext cx="9179532"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a:extLst>
              <a:ext uri="{FF2B5EF4-FFF2-40B4-BE49-F238E27FC236}">
                <a16:creationId xmlns:a16="http://schemas.microsoft.com/office/drawing/2014/main" id="{BE251703-97DC-F644-DAEA-FC3C9E0CC0E5}"/>
              </a:ext>
            </a:extLst>
          </p:cNvPr>
          <p:cNvSpPr/>
          <p:nvPr/>
        </p:nvSpPr>
        <p:spPr>
          <a:xfrm>
            <a:off x="3204839" y="3888419"/>
            <a:ext cx="1367160" cy="181992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itle 1">
            <a:extLst>
              <a:ext uri="{FF2B5EF4-FFF2-40B4-BE49-F238E27FC236}">
                <a16:creationId xmlns:a16="http://schemas.microsoft.com/office/drawing/2014/main" id="{FF6F7482-412C-CFF4-5D72-32E0574B401D}"/>
              </a:ext>
            </a:extLst>
          </p:cNvPr>
          <p:cNvSpPr txBox="1">
            <a:spLocks/>
          </p:cNvSpPr>
          <p:nvPr/>
        </p:nvSpPr>
        <p:spPr>
          <a:xfrm>
            <a:off x="252669" y="145122"/>
            <a:ext cx="8229600" cy="7283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baseline="0">
                <a:solidFill>
                  <a:srgbClr val="002060"/>
                </a:solidFill>
                <a:latin typeface="Arial Black" pitchFamily="34" charset="0"/>
                <a:ea typeface="+mj-ea"/>
                <a:cs typeface="+mj-cs"/>
              </a:defRPr>
            </a:lvl1pPr>
          </a:lstStyle>
          <a:p>
            <a:r>
              <a:rPr lang="mi-NZ" sz="4000"/>
              <a:t>Process to Date (and future)</a:t>
            </a:r>
            <a:endParaRPr lang="en-NZ" sz="4000"/>
          </a:p>
        </p:txBody>
      </p:sp>
    </p:spTree>
    <p:extLst>
      <p:ext uri="{BB962C8B-B14F-4D97-AF65-F5344CB8AC3E}">
        <p14:creationId xmlns:p14="http://schemas.microsoft.com/office/powerpoint/2010/main" val="2144021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09058B-0D3E-5D71-907F-A821F3F6AD1F}"/>
              </a:ext>
            </a:extLst>
          </p:cNvPr>
          <p:cNvSpPr>
            <a:spLocks noGrp="1"/>
          </p:cNvSpPr>
          <p:nvPr>
            <p:ph type="title"/>
          </p:nvPr>
        </p:nvSpPr>
        <p:spPr>
          <a:xfrm>
            <a:off x="673224" y="2636912"/>
            <a:ext cx="7797552" cy="792088"/>
          </a:xfrm>
        </p:spPr>
        <p:txBody>
          <a:bodyPr>
            <a:normAutofit/>
          </a:bodyPr>
          <a:lstStyle/>
          <a:p>
            <a:pPr algn="ctr"/>
            <a:r>
              <a:rPr lang="en-NZ"/>
              <a:t>Management Options</a:t>
            </a:r>
          </a:p>
        </p:txBody>
      </p:sp>
    </p:spTree>
    <p:extLst>
      <p:ext uri="{BB962C8B-B14F-4D97-AF65-F5344CB8AC3E}">
        <p14:creationId xmlns:p14="http://schemas.microsoft.com/office/powerpoint/2010/main" val="2333159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09058B-0D3E-5D71-907F-A821F3F6AD1F}"/>
              </a:ext>
            </a:extLst>
          </p:cNvPr>
          <p:cNvSpPr>
            <a:spLocks noGrp="1"/>
          </p:cNvSpPr>
          <p:nvPr>
            <p:ph type="title"/>
          </p:nvPr>
        </p:nvSpPr>
        <p:spPr>
          <a:xfrm>
            <a:off x="181069" y="188640"/>
            <a:ext cx="9144000" cy="720080"/>
          </a:xfrm>
        </p:spPr>
        <p:txBody>
          <a:bodyPr>
            <a:normAutofit fontScale="90000"/>
          </a:bodyPr>
          <a:lstStyle/>
          <a:p>
            <a:br>
              <a:rPr lang="en-NZ"/>
            </a:br>
            <a:r>
              <a:rPr lang="en-NZ" sz="4000"/>
              <a:t>Home heating &amp; outdoor burning</a:t>
            </a:r>
          </a:p>
        </p:txBody>
      </p:sp>
      <p:sp>
        <p:nvSpPr>
          <p:cNvPr id="2" name="Rectangle: Rounded Corners 1">
            <a:extLst>
              <a:ext uri="{FF2B5EF4-FFF2-40B4-BE49-F238E27FC236}">
                <a16:creationId xmlns:a16="http://schemas.microsoft.com/office/drawing/2014/main" id="{EF15708E-ADAB-A035-7F30-46A2306A33D2}"/>
              </a:ext>
            </a:extLst>
          </p:cNvPr>
          <p:cNvSpPr/>
          <p:nvPr/>
        </p:nvSpPr>
        <p:spPr>
          <a:xfrm>
            <a:off x="3373515" y="2079832"/>
            <a:ext cx="2466048" cy="3666193"/>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a:p>
            <a:pPr algn="ctr"/>
            <a:endParaRPr lang="en-NZ"/>
          </a:p>
          <a:p>
            <a:pPr algn="ctr"/>
            <a:r>
              <a:rPr lang="en-NZ" b="1"/>
              <a:t>Option 2: </a:t>
            </a:r>
          </a:p>
          <a:p>
            <a:pPr algn="ctr"/>
            <a:r>
              <a:rPr lang="en-NZ" b="1"/>
              <a:t>NESAQ PM</a:t>
            </a:r>
            <a:r>
              <a:rPr lang="en-NZ" b="1" baseline="-25000"/>
              <a:t>10</a:t>
            </a:r>
          </a:p>
          <a:p>
            <a:pPr algn="ctr"/>
            <a:endParaRPr lang="en-NZ" b="1"/>
          </a:p>
          <a:p>
            <a:pPr algn="ctr"/>
            <a:endParaRPr lang="en-NZ"/>
          </a:p>
          <a:p>
            <a:pPr algn="ctr"/>
            <a:r>
              <a:rPr lang="en-NZ"/>
              <a:t>42% improvement in ambient air quality by 2040</a:t>
            </a:r>
          </a:p>
          <a:p>
            <a:pPr algn="ctr"/>
            <a:endParaRPr lang="en-NZ"/>
          </a:p>
          <a:p>
            <a:pPr algn="ctr"/>
            <a:r>
              <a:rPr lang="en-NZ"/>
              <a:t>Health cost $73M</a:t>
            </a:r>
          </a:p>
          <a:p>
            <a:pPr algn="ctr"/>
            <a:endParaRPr lang="en-NZ"/>
          </a:p>
          <a:p>
            <a:pPr algn="ctr"/>
            <a:endParaRPr lang="en-NZ"/>
          </a:p>
        </p:txBody>
      </p:sp>
      <p:sp>
        <p:nvSpPr>
          <p:cNvPr id="12" name="Rectangle: Rounded Corners 11">
            <a:extLst>
              <a:ext uri="{FF2B5EF4-FFF2-40B4-BE49-F238E27FC236}">
                <a16:creationId xmlns:a16="http://schemas.microsoft.com/office/drawing/2014/main" id="{6740792E-1FF9-5BB6-E8D0-81E1CD93BF96}"/>
              </a:ext>
            </a:extLst>
          </p:cNvPr>
          <p:cNvSpPr/>
          <p:nvPr/>
        </p:nvSpPr>
        <p:spPr>
          <a:xfrm>
            <a:off x="6045693" y="2060848"/>
            <a:ext cx="2359607" cy="3652053"/>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a:t>Option 3:</a:t>
            </a:r>
          </a:p>
          <a:p>
            <a:pPr algn="ctr"/>
            <a:r>
              <a:rPr lang="en-NZ" b="1"/>
              <a:t>WHO PM</a:t>
            </a:r>
            <a:r>
              <a:rPr lang="en-NZ" b="1" baseline="-25000"/>
              <a:t>2.5</a:t>
            </a:r>
          </a:p>
          <a:p>
            <a:pPr algn="ctr"/>
            <a:endParaRPr lang="en-NZ" b="1"/>
          </a:p>
          <a:p>
            <a:pPr algn="ctr"/>
            <a:endParaRPr lang="en-NZ"/>
          </a:p>
          <a:p>
            <a:pPr algn="ctr"/>
            <a:r>
              <a:rPr lang="en-NZ"/>
              <a:t>49% improvement in ambient air quality by 2040</a:t>
            </a:r>
          </a:p>
          <a:p>
            <a:pPr algn="ctr"/>
            <a:endParaRPr lang="en-NZ"/>
          </a:p>
          <a:p>
            <a:pPr algn="ctr"/>
            <a:r>
              <a:rPr lang="en-NZ"/>
              <a:t>Health cost $58M</a:t>
            </a:r>
          </a:p>
        </p:txBody>
      </p:sp>
      <p:sp>
        <p:nvSpPr>
          <p:cNvPr id="15" name="Title 6">
            <a:extLst>
              <a:ext uri="{FF2B5EF4-FFF2-40B4-BE49-F238E27FC236}">
                <a16:creationId xmlns:a16="http://schemas.microsoft.com/office/drawing/2014/main" id="{FE38A54B-ACEF-0105-7ED5-DE1DDD5DE5C7}"/>
              </a:ext>
            </a:extLst>
          </p:cNvPr>
          <p:cNvSpPr txBox="1">
            <a:spLocks/>
          </p:cNvSpPr>
          <p:nvPr/>
        </p:nvSpPr>
        <p:spPr>
          <a:xfrm>
            <a:off x="251520" y="908720"/>
            <a:ext cx="8424936" cy="1152128"/>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kern="1200" baseline="0">
                <a:solidFill>
                  <a:srgbClr val="002060"/>
                </a:solidFill>
                <a:latin typeface="Arial Black" pitchFamily="34" charset="0"/>
                <a:ea typeface="+mj-ea"/>
                <a:cs typeface="+mj-cs"/>
              </a:defRPr>
            </a:lvl1pPr>
          </a:lstStyle>
          <a:p>
            <a:endParaRPr lang="en-NZ" sz="3600">
              <a:latin typeface="+mn-lt"/>
            </a:endParaRPr>
          </a:p>
        </p:txBody>
      </p:sp>
      <p:sp>
        <p:nvSpPr>
          <p:cNvPr id="3" name="Rectangle: Rounded Corners 2">
            <a:extLst>
              <a:ext uri="{FF2B5EF4-FFF2-40B4-BE49-F238E27FC236}">
                <a16:creationId xmlns:a16="http://schemas.microsoft.com/office/drawing/2014/main" id="{BBC336E5-EB1B-0845-C36F-496FD3199623}"/>
              </a:ext>
            </a:extLst>
          </p:cNvPr>
          <p:cNvSpPr/>
          <p:nvPr/>
        </p:nvSpPr>
        <p:spPr>
          <a:xfrm>
            <a:off x="701338" y="2060848"/>
            <a:ext cx="2466048" cy="3666193"/>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a:t>Option 1: </a:t>
            </a:r>
          </a:p>
          <a:p>
            <a:pPr algn="ctr"/>
            <a:r>
              <a:rPr lang="en-NZ" b="1"/>
              <a:t>Status Quo</a:t>
            </a:r>
          </a:p>
          <a:p>
            <a:pPr algn="ctr"/>
            <a:endParaRPr lang="en-NZ" b="1"/>
          </a:p>
          <a:p>
            <a:pPr algn="ctr"/>
            <a:endParaRPr lang="en-NZ"/>
          </a:p>
          <a:p>
            <a:pPr algn="ctr"/>
            <a:r>
              <a:rPr lang="en-NZ"/>
              <a:t>18% improvement in ambient air quality by 2040</a:t>
            </a:r>
          </a:p>
          <a:p>
            <a:pPr algn="ctr"/>
            <a:endParaRPr lang="en-NZ">
              <a:highlight>
                <a:srgbClr val="FFFF00"/>
              </a:highlight>
            </a:endParaRPr>
          </a:p>
          <a:p>
            <a:pPr algn="ctr"/>
            <a:r>
              <a:rPr lang="en-NZ"/>
              <a:t>Health cost $106M</a:t>
            </a:r>
          </a:p>
        </p:txBody>
      </p:sp>
    </p:spTree>
    <p:extLst>
      <p:ext uri="{BB962C8B-B14F-4D97-AF65-F5344CB8AC3E}">
        <p14:creationId xmlns:p14="http://schemas.microsoft.com/office/powerpoint/2010/main" val="3244353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09058B-0D3E-5D71-907F-A821F3F6AD1F}"/>
              </a:ext>
            </a:extLst>
          </p:cNvPr>
          <p:cNvSpPr>
            <a:spLocks noGrp="1"/>
          </p:cNvSpPr>
          <p:nvPr>
            <p:ph type="title"/>
          </p:nvPr>
        </p:nvSpPr>
        <p:spPr>
          <a:xfrm>
            <a:off x="459422" y="365823"/>
            <a:ext cx="8424936" cy="504056"/>
          </a:xfrm>
        </p:spPr>
        <p:txBody>
          <a:bodyPr>
            <a:normAutofit fontScale="90000"/>
          </a:bodyPr>
          <a:lstStyle/>
          <a:p>
            <a:br>
              <a:rPr lang="en-NZ"/>
            </a:br>
            <a:r>
              <a:rPr lang="en-NZ"/>
              <a:t>Option 1: Status Quo</a:t>
            </a:r>
          </a:p>
        </p:txBody>
      </p:sp>
      <p:sp>
        <p:nvSpPr>
          <p:cNvPr id="12" name="Rectangle: Rounded Corners 11">
            <a:extLst>
              <a:ext uri="{FF2B5EF4-FFF2-40B4-BE49-F238E27FC236}">
                <a16:creationId xmlns:a16="http://schemas.microsoft.com/office/drawing/2014/main" id="{6200F8F3-A3D3-AACC-5128-BF97B2CA6592}"/>
              </a:ext>
            </a:extLst>
          </p:cNvPr>
          <p:cNvSpPr/>
          <p:nvPr/>
        </p:nvSpPr>
        <p:spPr>
          <a:xfrm>
            <a:off x="459422" y="1317586"/>
            <a:ext cx="8009131" cy="1504033"/>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Modelling suggests the current air management measures will result in: 18% improvement in air quality in monitored towns</a:t>
            </a:r>
          </a:p>
          <a:p>
            <a:pPr algn="ctr"/>
            <a:r>
              <a:rPr lang="en-NZ"/>
              <a:t>Health cost of $106M in monitored towns</a:t>
            </a:r>
          </a:p>
          <a:p>
            <a:pPr algn="ctr"/>
            <a:r>
              <a:rPr lang="en-NZ"/>
              <a:t>Won’t meet NESAQ or WHO by 2040</a:t>
            </a:r>
          </a:p>
        </p:txBody>
      </p:sp>
      <p:graphicFrame>
        <p:nvGraphicFramePr>
          <p:cNvPr id="5" name="Diagram 4">
            <a:extLst>
              <a:ext uri="{FF2B5EF4-FFF2-40B4-BE49-F238E27FC236}">
                <a16:creationId xmlns:a16="http://schemas.microsoft.com/office/drawing/2014/main" id="{5EF7FF11-1B58-D943-19B8-2FD594110058}"/>
              </a:ext>
            </a:extLst>
          </p:cNvPr>
          <p:cNvGraphicFramePr/>
          <p:nvPr>
            <p:extLst>
              <p:ext uri="{D42A27DB-BD31-4B8C-83A1-F6EECF244321}">
                <p14:modId xmlns:p14="http://schemas.microsoft.com/office/powerpoint/2010/main" val="2664012138"/>
              </p:ext>
            </p:extLst>
          </p:nvPr>
        </p:nvGraphicFramePr>
        <p:xfrm>
          <a:off x="459422" y="2974020"/>
          <a:ext cx="8009131" cy="3078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2956059"/>
      </p:ext>
    </p:extLst>
  </p:cSld>
  <p:clrMapOvr>
    <a:masterClrMapping/>
  </p:clrMapOvr>
</p:sld>
</file>

<file path=ppt/theme/theme1.xml><?xml version="1.0" encoding="utf-8"?>
<a:theme xmlns:a="http://schemas.openxmlformats.org/drawingml/2006/main" name="ORC Power Point Presentation -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C 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bf00f32-ece1-4b03-85f5-e16b9c18213e">
      <Terms xmlns="http://schemas.microsoft.com/office/infopath/2007/PartnerControls"/>
    </lcf76f155ced4ddcb4097134ff3c332f>
    <TaxCatchAll xmlns="93f62084-d139-48c7-bf68-38e8612ff30e" xsi:nil="true"/>
    <Subactivity xmlns="4f9c820c-e7e2-444d-97ee-45f2b3485c1d">01 Project Management</Subactivity>
    <BusinessValue xmlns="4f9c820c-e7e2-444d-97ee-45f2b3485c1d" xsi:nil="true"/>
    <PRADateDisposal xmlns="4f9c820c-e7e2-444d-97ee-45f2b3485c1d" xsi:nil="true"/>
    <KeyWords xmlns="15ffb055-6eb4-45a1-bc20-bf2ac0d420da" xsi:nil="true"/>
    <SecurityClassification xmlns="15ffb055-6eb4-45a1-bc20-bf2ac0d420da" xsi:nil="true"/>
    <PRADate3 xmlns="4f9c820c-e7e2-444d-97ee-45f2b3485c1d" xsi:nil="true"/>
    <PRAText5 xmlns="4f9c820c-e7e2-444d-97ee-45f2b3485c1d" xsi:nil="true"/>
    <Level2 xmlns="c91a514c-9034-4fa3-897a-8352025b26ed">NA</Level2>
    <Activity xmlns="4f9c820c-e7e2-444d-97ee-45f2b3485c1d">Regional Plans</Activity>
    <AggregationStatus xmlns="4f9c820c-e7e2-444d-97ee-45f2b3485c1d">Normal</AggregationStatus>
    <OverrideLabel xmlns="d0b61010-d6f3-4072-b934-7bbb13e97771" xsi:nil="true"/>
    <CategoryValue xmlns="4f9c820c-e7e2-444d-97ee-45f2b3485c1d">Council Briefings</CategoryValue>
    <PRADate2 xmlns="4f9c820c-e7e2-444d-97ee-45f2b3485c1d" xsi:nil="true"/>
    <Case xmlns="4f9c820c-e7e2-444d-97ee-45f2b3485c1d">Regional Plan Template</Case>
    <PRAText1 xmlns="4f9c820c-e7e2-444d-97ee-45f2b3485c1d" xsi:nil="true"/>
    <PRAText4 xmlns="4f9c820c-e7e2-444d-97ee-45f2b3485c1d" xsi:nil="true"/>
    <Level3 xmlns="c91a514c-9034-4fa3-897a-8352025b26ed" xsi:nil="true"/>
    <Team xmlns="c91a514c-9034-4fa3-897a-8352025b26ed">Air Plan Review 2021</Team>
    <Project xmlns="4f9c820c-e7e2-444d-97ee-45f2b3485c1d">NA</Project>
    <FunctionGroup xmlns="4f9c820c-e7e2-444d-97ee-45f2b3485c1d">Plans, Policy and Strategy</FunctionGroup>
    <Function xmlns="4f9c820c-e7e2-444d-97ee-45f2b3485c1d" xsi:nil="true"/>
    <SetLabel xmlns="d0b61010-d6f3-4072-b934-7bbb13e97771">RETAIN</SetLabel>
    <RelatedPeople xmlns="4f9c820c-e7e2-444d-97ee-45f2b3485c1d">
      <UserInfo>
        <DisplayName/>
        <AccountId xsi:nil="true"/>
        <AccountType/>
      </UserInfo>
    </RelatedPeople>
    <AggregationNarrative xmlns="725c79e5-42ce-4aa0-ac78-b6418001f0d2" xsi:nil="true"/>
    <Channel xmlns="c91a514c-9034-4fa3-897a-8352025b26ed">General</Channel>
    <PRAType xmlns="4f9c820c-e7e2-444d-97ee-45f2b3485c1d">Doc</PRAType>
    <PRADate1 xmlns="4f9c820c-e7e2-444d-97ee-45f2b3485c1d" xsi:nil="true"/>
    <DocumentType xmlns="4f9c820c-e7e2-444d-97ee-45f2b3485c1d" xsi:nil="true"/>
    <PRAText3 xmlns="4f9c820c-e7e2-444d-97ee-45f2b3485c1d" xsi:nil="true"/>
    <Year xmlns="c91a514c-9034-4fa3-897a-8352025b26ed">NA</Year>
    <Narrative xmlns="4f9c820c-e7e2-444d-97ee-45f2b3485c1d" xsi:nil="true"/>
    <CategoryName xmlns="4f9c820c-e7e2-444d-97ee-45f2b3485c1d">01.02 Governance direction and reporting</CategoryName>
    <PRADateTrigger xmlns="4f9c820c-e7e2-444d-97ee-45f2b3485c1d" xsi:nil="true"/>
    <PRAText2 xmlns="4f9c820c-e7e2-444d-97ee-45f2b3485c1d" xsi:nil="true"/>
    <_dlc_DocId xmlns="93f62084-d139-48c7-bf68-38e8612ff30e">AirPlanBefore2021-1544988928-782</_dlc_DocId>
    <_dlc_DocIdUrl xmlns="93f62084-d139-48c7-bf68-38e8612ff30e">
      <Url>https://otagorc.sharepoint.com/sites/AirPlanBefore2021/_layouts/15/DocIdRedir.aspx?ID=AirPlanBefore2021-1544988928-782</Url>
      <Description>AirPlanBefore2021-1544988928-782</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eDocument" ma:contentTypeID="0x01010074A1787F36D484449502D584ED611CB9" ma:contentTypeVersion="152" ma:contentTypeDescription="Create a new document." ma:contentTypeScope="" ma:versionID="9b0cca01caba536e4190f210bcb831d3">
  <xsd:schema xmlns:xsd="http://www.w3.org/2001/XMLSchema" xmlns:xs="http://www.w3.org/2001/XMLSchema" xmlns:p="http://schemas.microsoft.com/office/2006/metadata/properties" xmlns:ns2="93f62084-d139-48c7-bf68-38e8612ff30e" xmlns:ns3="4f9c820c-e7e2-444d-97ee-45f2b3485c1d" xmlns:ns4="15ffb055-6eb4-45a1-bc20-bf2ac0d420da" xmlns:ns5="725c79e5-42ce-4aa0-ac78-b6418001f0d2" xmlns:ns6="c91a514c-9034-4fa3-897a-8352025b26ed" xmlns:ns7="d0b61010-d6f3-4072-b934-7bbb13e97771" xmlns:ns8="1bf00f32-ece1-4b03-85f5-e16b9c18213e" targetNamespace="http://schemas.microsoft.com/office/2006/metadata/properties" ma:root="true" ma:fieldsID="1575a2f916aec37439fcf686a4ebac33" ns2:_="" ns3:_="" ns4:_="" ns5:_="" ns6:_="" ns7:_="" ns8:_="">
    <xsd:import namespace="93f62084-d139-48c7-bf68-38e8612ff30e"/>
    <xsd:import namespace="4f9c820c-e7e2-444d-97ee-45f2b3485c1d"/>
    <xsd:import namespace="15ffb055-6eb4-45a1-bc20-bf2ac0d420da"/>
    <xsd:import namespace="725c79e5-42ce-4aa0-ac78-b6418001f0d2"/>
    <xsd:import namespace="c91a514c-9034-4fa3-897a-8352025b26ed"/>
    <xsd:import namespace="d0b61010-d6f3-4072-b934-7bbb13e97771"/>
    <xsd:import namespace="1bf00f32-ece1-4b03-85f5-e16b9c18213e"/>
    <xsd:element name="properties">
      <xsd:complexType>
        <xsd:sequence>
          <xsd:element name="documentManagement">
            <xsd:complexType>
              <xsd:all>
                <xsd:element ref="ns2:_dlc_DocId" minOccurs="0"/>
                <xsd:element ref="ns2:_dlc_DocIdUrl" minOccurs="0"/>
                <xsd:element ref="ns2:_dlc_DocIdPersistId" minOccurs="0"/>
                <xsd:element ref="ns3:DocumentType" minOccurs="0"/>
                <xsd:element ref="ns4:KeyWords" minOccurs="0"/>
                <xsd:element ref="ns3:Narrative" minOccurs="0"/>
                <xsd:element ref="ns4:SecurityClassification" minOccurs="0"/>
                <xsd:element ref="ns3:Subactivity" minOccurs="0"/>
                <xsd:element ref="ns3:Case" minOccurs="0"/>
                <xsd:element ref="ns3:RelatedPeople" minOccurs="0"/>
                <xsd:element ref="ns3:CategoryName" minOccurs="0"/>
                <xsd:element ref="ns3:CategoryValue" minOccurs="0"/>
                <xsd:element ref="ns3:BusinessValue" minOccurs="0"/>
                <xsd:element ref="ns3:FunctionGroup" minOccurs="0"/>
                <xsd:element ref="ns3:Function" minOccurs="0"/>
                <xsd:element ref="ns3:PRAType" minOccurs="0"/>
                <xsd:element ref="ns3:PRADate1" minOccurs="0"/>
                <xsd:element ref="ns3:PRADate2" minOccurs="0"/>
                <xsd:element ref="ns3:PRADate3" minOccurs="0"/>
                <xsd:element ref="ns3:PRADateDisposal" minOccurs="0"/>
                <xsd:element ref="ns3:PRADateTrigger" minOccurs="0"/>
                <xsd:element ref="ns3:PRAText1" minOccurs="0"/>
                <xsd:element ref="ns3:PRAText2" minOccurs="0"/>
                <xsd:element ref="ns3:PRAText3" minOccurs="0"/>
                <xsd:element ref="ns3:PRAText4" minOccurs="0"/>
                <xsd:element ref="ns3:PRAText5" minOccurs="0"/>
                <xsd:element ref="ns3:AggregationStatus" minOccurs="0"/>
                <xsd:element ref="ns3:Project" minOccurs="0"/>
                <xsd:element ref="ns3:Activity" minOccurs="0"/>
                <xsd:element ref="ns5:AggregationNarrative" minOccurs="0"/>
                <xsd:element ref="ns6:Channel" minOccurs="0"/>
                <xsd:element ref="ns6:Team" minOccurs="0"/>
                <xsd:element ref="ns6:Level2" minOccurs="0"/>
                <xsd:element ref="ns6:Level3" minOccurs="0"/>
                <xsd:element ref="ns6:Year" minOccurs="0"/>
                <xsd:element ref="ns7:SetLabel" minOccurs="0"/>
                <xsd:element ref="ns7:OverrideLabel" minOccurs="0"/>
                <xsd:element ref="ns8:MediaServiceMetadata" minOccurs="0"/>
                <xsd:element ref="ns8:MediaServiceFastMetadata" minOccurs="0"/>
                <xsd:element ref="ns8:MediaServiceObjectDetectorVersions" minOccurs="0"/>
                <xsd:element ref="ns8:lcf76f155ced4ddcb4097134ff3c332f" minOccurs="0"/>
                <xsd:element ref="ns2:TaxCatchAll" minOccurs="0"/>
                <xsd:element ref="ns8:MediaServiceDateTaken" minOccurs="0"/>
                <xsd:element ref="ns8:MediaServiceGenerationTime" minOccurs="0"/>
                <xsd:element ref="ns8:MediaServiceEventHashCode" minOccurs="0"/>
                <xsd:element ref="ns8:MediaServiceOCR" minOccurs="0"/>
                <xsd:element ref="ns2:SharedWithUsers" minOccurs="0"/>
                <xsd:element ref="ns2:SharedWithDetails" minOccurs="0"/>
                <xsd:element ref="ns8:MediaServiceSearchProperties" minOccurs="0"/>
                <xsd:element ref="ns8: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f62084-d139-48c7-bf68-38e8612ff30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50" nillable="true" ma:displayName="Taxonomy Catch All Column" ma:hidden="true" ma:list="{909260ff-6019-402d-bc1f-4deef75fd223}" ma:internalName="TaxCatchAll" ma:showField="CatchAllData" ma:web="93f62084-d139-48c7-bf68-38e8612ff30e">
      <xsd:complexType>
        <xsd:complexContent>
          <xsd:extension base="dms:MultiChoiceLookup">
            <xsd:sequence>
              <xsd:element name="Value" type="dms:Lookup" maxOccurs="unbounded" minOccurs="0" nillable="true"/>
            </xsd:sequence>
          </xsd:extension>
        </xsd:complexContent>
      </xsd:complexType>
    </xsd:element>
    <xsd:element name="SharedWithUsers" ma:index="5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9c820c-e7e2-444d-97ee-45f2b3485c1d" elementFormDefault="qualified">
    <xsd:import namespace="http://schemas.microsoft.com/office/2006/documentManagement/types"/>
    <xsd:import namespace="http://schemas.microsoft.com/office/infopath/2007/PartnerControls"/>
    <xsd:element name="DocumentType" ma:index="11" nillable="true" ma:displayName="Document Type" ma:format="Dropdown" ma:hidden="true" ma:internalName="DocumentType" ma:readOnly="false">
      <xsd:simpleType>
        <xsd:restriction base="dms:Choice">
          <xsd:enumeration value="APPLICATION, certificate, consent related"/>
          <xsd:enumeration value="CONTRACT, Variation, Agreement"/>
          <xsd:enumeration value="CORRESPONDENCE"/>
          <xsd:enumeration value="DRAWING, Plan, Map"/>
          <xsd:enumeration value="EMPLOYMENT related"/>
          <xsd:enumeration value="FINANCIAL related"/>
          <xsd:enumeration value="KNOWLEDGE article"/>
          <xsd:enumeration value="MEETING related"/>
          <xsd:enumeration value="MEMO, Filenote, Email"/>
          <xsd:enumeration value="MODEL, Calculation, Working"/>
          <xsd:enumeration value="PHOTO, Image or Multi-media"/>
          <xsd:enumeration value="PRESENTATION"/>
          <xsd:enumeration value="PUBLICATION material"/>
          <xsd:enumeration value="PURCHASING related"/>
          <xsd:enumeration value="REPORT, or planning related"/>
          <xsd:enumeration value="RULES, Policy, Bylaw, procedure"/>
          <xsd:enumeration value="SERVICE REQUEST related"/>
          <xsd:enumeration value="SPECIFICATION or standard"/>
          <xsd:enumeration value="SUPPLIER PRODUCT Info"/>
          <xsd:enumeration value="TEMPLATE, Checklist or Form"/>
        </xsd:restriction>
      </xsd:simpleType>
    </xsd:element>
    <xsd:element name="Narrative" ma:index="13" nillable="true" ma:displayName="Narrative" ma:hidden="true" ma:internalName="Narrative" ma:readOnly="false">
      <xsd:simpleType>
        <xsd:restriction base="dms:Note"/>
      </xsd:simpleType>
    </xsd:element>
    <xsd:element name="Subactivity" ma:index="15" nillable="true" ma:displayName="Subactivity" ma:default="NA" ma:hidden="true" ma:internalName="Subactivity" ma:readOnly="false">
      <xsd:simpleType>
        <xsd:restriction base="dms:Text">
          <xsd:maxLength value="255"/>
        </xsd:restriction>
      </xsd:simpleType>
    </xsd:element>
    <xsd:element name="Case" ma:index="16" nillable="true" ma:displayName="Case" ma:default="Regional Plan Template" ma:hidden="true" ma:internalName="Case" ma:readOnly="false">
      <xsd:simpleType>
        <xsd:restriction base="dms:Text">
          <xsd:maxLength value="255"/>
        </xsd:restriction>
      </xsd:simpleType>
    </xsd:element>
    <xsd:element name="RelatedPeople" ma:index="17"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Name" ma:index="18" nillable="true" ma:displayName="Category 1" ma:default="NA" ma:hidden="true" ma:internalName="CategoryName" ma:readOnly="false">
      <xsd:simpleType>
        <xsd:restriction base="dms:Text">
          <xsd:maxLength value="255"/>
        </xsd:restriction>
      </xsd:simpleType>
    </xsd:element>
    <xsd:element name="CategoryValue" ma:index="19" nillable="true" ma:displayName="Category 2" ma:default="NA" ma:hidden="true" ma:internalName="CategoryValue" ma:readOnly="false">
      <xsd:simpleType>
        <xsd:restriction base="dms:Text">
          <xsd:maxLength value="255"/>
        </xsd:restriction>
      </xsd:simpleType>
    </xsd:element>
    <xsd:element name="BusinessValue" ma:index="20" nillable="true" ma:displayName="Business Value" ma:hidden="true" ma:internalName="BusinessValue" ma:readOnly="false">
      <xsd:simpleType>
        <xsd:restriction base="dms:Text">
          <xsd:maxLength value="255"/>
        </xsd:restriction>
      </xsd:simpleType>
    </xsd:element>
    <xsd:element name="FunctionGroup" ma:index="21" nillable="true" ma:displayName="Function Group" ma:default="Plans, Policy and Strategy" ma:hidden="true" ma:internalName="FunctionGroup" ma:readOnly="false">
      <xsd:simpleType>
        <xsd:restriction base="dms:Text">
          <xsd:maxLength value="255"/>
        </xsd:restriction>
      </xsd:simpleType>
    </xsd:element>
    <xsd:element name="Function" ma:index="22" nillable="true" ma:displayName="Function" ma:default="" ma:hidden="true" ma:internalName="Function" ma:readOnly="false">
      <xsd:simpleType>
        <xsd:restriction base="dms:Text">
          <xsd:maxLength value="255"/>
        </xsd:restriction>
      </xsd:simpleType>
    </xsd:element>
    <xsd:element name="PRAType" ma:index="23" nillable="true" ma:displayName="PRA Type" ma:default="Doc" ma:hidden="true" ma:indexed="true" ma:internalName="PRAType" ma:readOnly="false">
      <xsd:simpleType>
        <xsd:restriction base="dms:Text">
          <xsd:maxLength value="255"/>
        </xsd:restriction>
      </xsd:simpleType>
    </xsd:element>
    <xsd:element name="PRADate1" ma:index="24" nillable="true" ma:displayName="PRA Date 1" ma:format="DateOnly" ma:hidden="true" ma:internalName="PRADate1" ma:readOnly="false">
      <xsd:simpleType>
        <xsd:restriction base="dms:DateTime"/>
      </xsd:simpleType>
    </xsd:element>
    <xsd:element name="PRADate2" ma:index="25" nillable="true" ma:displayName="PRA Date 2" ma:format="DateOnly" ma:hidden="true" ma:internalName="PRADate2" ma:readOnly="false">
      <xsd:simpleType>
        <xsd:restriction base="dms:DateTime"/>
      </xsd:simpleType>
    </xsd:element>
    <xsd:element name="PRADate3" ma:index="26" nillable="true" ma:displayName="PRA Date 3" ma:format="DateOnly" ma:hidden="true" ma:internalName="PRADate3" ma:readOnly="false">
      <xsd:simpleType>
        <xsd:restriction base="dms:DateTime"/>
      </xsd:simpleType>
    </xsd:element>
    <xsd:element name="PRADateDisposal" ma:index="27" nillable="true" ma:displayName="PRA Date Disposal" ma:format="DateOnly" ma:hidden="true" ma:internalName="PRADateDisposal" ma:readOnly="false">
      <xsd:simpleType>
        <xsd:restriction base="dms:DateTime"/>
      </xsd:simpleType>
    </xsd:element>
    <xsd:element name="PRADateTrigger" ma:index="28" nillable="true" ma:displayName="PRA Date Trigger" ma:format="DateOnly" ma:hidden="true" ma:internalName="PRADateTrigger" ma:readOnly="false">
      <xsd:simpleType>
        <xsd:restriction base="dms:DateTime"/>
      </xsd:simpleType>
    </xsd:element>
    <xsd:element name="PRAText1" ma:index="29" nillable="true" ma:displayName="PRA Text 1" ma:hidden="true" ma:internalName="PRAText1" ma:readOnly="false">
      <xsd:simpleType>
        <xsd:restriction base="dms:Text">
          <xsd:maxLength value="255"/>
        </xsd:restriction>
      </xsd:simpleType>
    </xsd:element>
    <xsd:element name="PRAText2" ma:index="30" nillable="true" ma:displayName="PRA Text 2" ma:hidden="true" ma:internalName="PRAText2" ma:readOnly="false">
      <xsd:simpleType>
        <xsd:restriction base="dms:Text">
          <xsd:maxLength value="255"/>
        </xsd:restriction>
      </xsd:simpleType>
    </xsd:element>
    <xsd:element name="PRAText3" ma:index="31" nillable="true" ma:displayName="PRA Text 3" ma:hidden="true" ma:internalName="PRAText3" ma:readOnly="false">
      <xsd:simpleType>
        <xsd:restriction base="dms:Text">
          <xsd:maxLength value="255"/>
        </xsd:restriction>
      </xsd:simpleType>
    </xsd:element>
    <xsd:element name="PRAText4" ma:index="32" nillable="true" ma:displayName="PRA Text 4" ma:hidden="true" ma:internalName="PRAText4" ma:readOnly="false">
      <xsd:simpleType>
        <xsd:restriction base="dms:Text">
          <xsd:maxLength value="255"/>
        </xsd:restriction>
      </xsd:simpleType>
    </xsd:element>
    <xsd:element name="PRAText5" ma:index="33" nillable="true" ma:displayName="PRA Text 5" ma:hidden="true" ma:internalName="PRAText5" ma:readOnly="false">
      <xsd:simpleType>
        <xsd:restriction base="dms:Text">
          <xsd:maxLength value="255"/>
        </xsd:restriction>
      </xsd:simpleType>
    </xsd:element>
    <xsd:element name="AggregationStatus" ma:index="34" nillable="true" ma:displayName="Aggregation Status" ma:default="Normal" ma:format="Dropdown" ma:hidden="true" ma:internalName="AggregationStatus" ma:readOnly="false">
      <xsd:simpleType>
        <xsd:union memberTypes="dms:Text">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enumeration value="Archive"/>
            </xsd:restriction>
          </xsd:simpleType>
        </xsd:union>
      </xsd:simpleType>
    </xsd:element>
    <xsd:element name="Project" ma:index="35" nillable="true" ma:displayName="Project" ma:default="NA" ma:hidden="true" ma:internalName="Project" ma:readOnly="false">
      <xsd:simpleType>
        <xsd:restriction base="dms:Text">
          <xsd:maxLength value="255"/>
        </xsd:restriction>
      </xsd:simpleType>
    </xsd:element>
    <xsd:element name="Activity" ma:index="36" nillable="true" ma:displayName="Activity" ma:default="Regional Plans" ma:hidden="true" ma:internalName="Activit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ffb055-6eb4-45a1-bc20-bf2ac0d420da" elementFormDefault="qualified">
    <xsd:import namespace="http://schemas.microsoft.com/office/2006/documentManagement/types"/>
    <xsd:import namespace="http://schemas.microsoft.com/office/infopath/2007/PartnerControls"/>
    <xsd:element name="KeyWords" ma:index="12" nillable="true" ma:displayName="Key Words" ma:hidden="true" ma:internalName="KeyWords" ma:readOnly="false">
      <xsd:simpleType>
        <xsd:restriction base="dms:Note"/>
      </xsd:simpleType>
    </xsd:element>
    <xsd:element name="SecurityClassification" ma:index="14" nillable="true" ma:displayName="Security Classification" ma:format="Dropdown" ma:hidden="true" ma:internalName="SecurityClassification" ma:readOnly="false">
      <xsd:simpleType>
        <xsd:restriction base="dms:Choice">
          <xsd:enumeration value="Confidential"/>
          <xsd:enumeration value="Restricted"/>
          <xsd:enumeration value="Unrestricted"/>
        </xsd:restriction>
      </xsd:simpleType>
    </xsd:element>
  </xsd:schema>
  <xsd:schema xmlns:xsd="http://www.w3.org/2001/XMLSchema" xmlns:xs="http://www.w3.org/2001/XMLSchema" xmlns:dms="http://schemas.microsoft.com/office/2006/documentManagement/types" xmlns:pc="http://schemas.microsoft.com/office/infopath/2007/PartnerControls" targetNamespace="725c79e5-42ce-4aa0-ac78-b6418001f0d2" elementFormDefault="qualified">
    <xsd:import namespace="http://schemas.microsoft.com/office/2006/documentManagement/types"/>
    <xsd:import namespace="http://schemas.microsoft.com/office/infopath/2007/PartnerControls"/>
    <xsd:element name="AggregationNarrative" ma:index="37" nillable="true" ma:displayName="Aggregation Narrative" ma:hidden="true" ma:internalName="AggregationNarrativ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a514c-9034-4fa3-897a-8352025b26ed" elementFormDefault="qualified">
    <xsd:import namespace="http://schemas.microsoft.com/office/2006/documentManagement/types"/>
    <xsd:import namespace="http://schemas.microsoft.com/office/infopath/2007/PartnerControls"/>
    <xsd:element name="Channel" ma:index="38" nillable="true" ma:displayName="Channel" ma:default="NA" ma:hidden="true" ma:internalName="Channel" ma:readOnly="false">
      <xsd:simpleType>
        <xsd:restriction base="dms:Text">
          <xsd:maxLength value="255"/>
        </xsd:restriction>
      </xsd:simpleType>
    </xsd:element>
    <xsd:element name="Team" ma:index="39" nillable="true" ma:displayName="Team" ma:default="Air Plan Review 2021" ma:hidden="true" ma:internalName="Team" ma:readOnly="false">
      <xsd:simpleType>
        <xsd:restriction base="dms:Text">
          <xsd:maxLength value="255"/>
        </xsd:restriction>
      </xsd:simpleType>
    </xsd:element>
    <xsd:element name="Level2" ma:index="40" nillable="true" ma:displayName="Level2" ma:default="NA" ma:hidden="true" ma:internalName="Level2" ma:readOnly="false">
      <xsd:simpleType>
        <xsd:restriction base="dms:Text">
          <xsd:maxLength value="255"/>
        </xsd:restriction>
      </xsd:simpleType>
    </xsd:element>
    <xsd:element name="Level3" ma:index="41" nillable="true" ma:displayName="Level3" ma:hidden="true" ma:internalName="Level3" ma:readOnly="false">
      <xsd:simpleType>
        <xsd:restriction base="dms:Text">
          <xsd:maxLength value="255"/>
        </xsd:restriction>
      </xsd:simpleType>
    </xsd:element>
    <xsd:element name="Year" ma:index="42" nillable="true" ma:displayName="Year" ma:default="NA" ma:hidden="true" ma:internalName="Yea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b61010-d6f3-4072-b934-7bbb13e97771" elementFormDefault="qualified">
    <xsd:import namespace="http://schemas.microsoft.com/office/2006/documentManagement/types"/>
    <xsd:import namespace="http://schemas.microsoft.com/office/infopath/2007/PartnerControls"/>
    <xsd:element name="SetLabel" ma:index="43" nillable="true" ma:displayName="Set Label" ma:default="RETAIN" ma:hidden="true" ma:indexed="true" ma:internalName="SetLabel" ma:readOnly="false">
      <xsd:simpleType>
        <xsd:restriction base="dms:Text">
          <xsd:maxLength value="255"/>
        </xsd:restriction>
      </xsd:simpleType>
    </xsd:element>
    <xsd:element name="OverrideLabel" ma:index="44" nillable="true" ma:displayName="Override Label" ma:hidden="true" ma:indexed="true" ma:internalName="OverrideLabel"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f00f32-ece1-4b03-85f5-e16b9c18213e" elementFormDefault="qualified">
    <xsd:import namespace="http://schemas.microsoft.com/office/2006/documentManagement/types"/>
    <xsd:import namespace="http://schemas.microsoft.com/office/infopath/2007/PartnerControls"/>
    <xsd:element name="MediaServiceMetadata" ma:index="45" nillable="true" ma:displayName="MediaServiceMetadata" ma:hidden="true" ma:internalName="MediaServiceMetadata" ma:readOnly="true">
      <xsd:simpleType>
        <xsd:restriction base="dms:Note"/>
      </xsd:simpleType>
    </xsd:element>
    <xsd:element name="MediaServiceFastMetadata" ma:index="46" nillable="true" ma:displayName="MediaServiceFastMetadata" ma:hidden="true" ma:internalName="MediaServiceFastMetadata" ma:readOnly="true">
      <xsd:simpleType>
        <xsd:restriction base="dms:Note"/>
      </xsd:simpleType>
    </xsd:element>
    <xsd:element name="MediaServiceObjectDetectorVersions" ma:index="47" nillable="true" ma:displayName="MediaServiceObjectDetectorVersions" ma:hidden="true" ma:indexed="true" ma:internalName="MediaServiceObjectDetectorVersions" ma:readOnly="true">
      <xsd:simpleType>
        <xsd:restriction base="dms:Text"/>
      </xsd:simpleType>
    </xsd:element>
    <xsd:element name="lcf76f155ced4ddcb4097134ff3c332f" ma:index="49" nillable="true" ma:taxonomy="true" ma:internalName="lcf76f155ced4ddcb4097134ff3c332f" ma:taxonomyFieldName="MediaServiceImageTags" ma:displayName="Image Tags" ma:readOnly="false" ma:fieldId="{5cf76f15-5ced-4ddc-b409-7134ff3c332f}" ma:taxonomyMulti="true" ma:sspId="c7d328cb-87b6-454d-8e4d-926b9ed8b4ae" ma:termSetId="09814cd3-568e-fe90-9814-8d621ff8fb84" ma:anchorId="fba54fb3-c3e1-fe81-a776-ca4b69148c4d" ma:open="true" ma:isKeyword="false">
      <xsd:complexType>
        <xsd:sequence>
          <xsd:element ref="pc:Terms" minOccurs="0" maxOccurs="1"/>
        </xsd:sequence>
      </xsd:complexType>
    </xsd:element>
    <xsd:element name="MediaServiceDateTaken" ma:index="51" nillable="true" ma:displayName="MediaServiceDateTaken" ma:hidden="true" ma:indexed="true" ma:internalName="MediaServiceDateTaken" ma:readOnly="true">
      <xsd:simpleType>
        <xsd:restriction base="dms:Text"/>
      </xsd:simpleType>
    </xsd:element>
    <xsd:element name="MediaServiceGenerationTime" ma:index="52" nillable="true" ma:displayName="MediaServiceGenerationTime" ma:hidden="true" ma:internalName="MediaServiceGenerationTime" ma:readOnly="true">
      <xsd:simpleType>
        <xsd:restriction base="dms:Text"/>
      </xsd:simpleType>
    </xsd:element>
    <xsd:element name="MediaServiceEventHashCode" ma:index="53" nillable="true" ma:displayName="MediaServiceEventHashCode" ma:hidden="true" ma:internalName="MediaServiceEventHashCode" ma:readOnly="true">
      <xsd:simpleType>
        <xsd:restriction base="dms:Text"/>
      </xsd:simpleType>
    </xsd:element>
    <xsd:element name="MediaServiceOCR" ma:index="54" nillable="true" ma:displayName="Extracted Text" ma:internalName="MediaServiceOCR" ma:readOnly="true">
      <xsd:simpleType>
        <xsd:restriction base="dms:Note">
          <xsd:maxLength value="255"/>
        </xsd:restriction>
      </xsd:simpleType>
    </xsd:element>
    <xsd:element name="MediaServiceSearchProperties" ma:index="57" nillable="true" ma:displayName="MediaServiceSearchProperties" ma:hidden="true" ma:internalName="MediaServiceSearchProperties" ma:readOnly="true">
      <xsd:simpleType>
        <xsd:restriction base="dms:Note"/>
      </xsd:simpleType>
    </xsd:element>
    <xsd:element name="MediaLengthInSeconds" ma:index="5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etadata xmlns="http://www.objective.com/ecm/document/metadata/4B413F916FD443D397C32D1E531FC4F9" version="1.0.0">
  <systemFields>
    <field name="Objective-Id">
      <value order="0">A1264281</value>
    </field>
    <field name="Objective-Title">
      <value order="0">New ORC Power Point Presentation - MASTER</value>
    </field>
    <field name="Objective-Description">
      <value order="0">New ORC Power Point Presentation - MASTER</value>
    </field>
    <field name="Objective-CreationStamp">
      <value order="0">2013-04-11T03:55:21Z</value>
    </field>
    <field name="Objective-IsApproved">
      <value order="0">false</value>
    </field>
    <field name="Objective-IsPublished">
      <value order="0">false</value>
    </field>
    <field name="Objective-DatePublished">
      <value order="0"/>
    </field>
    <field name="Objective-ModificationStamp">
      <value order="0">2019-08-12T23:12:26Z</value>
    </field>
    <field name="Objective-Owner">
      <value order="0">Amber Smith</value>
    </field>
    <field name="Objective-Path">
      <value order="0">ORC Global Folder:File Plan:Operations:Engineering And Natural Hazards:Leith Flood Protection Scheme:Administration</value>
    </field>
    <field name="Objective-Parent">
      <value order="0">Administration</value>
    </field>
    <field name="Objective-State">
      <value order="0">Being Edited</value>
    </field>
    <field name="Objective-VersionId">
      <value order="0">vA2125454</value>
    </field>
    <field name="Objective-Version">
      <value order="0">0.2</value>
    </field>
    <field name="Objective-VersionNumber">
      <value order="0">2</value>
    </field>
    <field name="Objective-VersionComment">
      <value order="0">Edited from Template Dialog</value>
    </field>
    <field name="Objective-FileNumber">
      <value order="0">qA875</value>
    </field>
    <field name="Objective-Classification">
      <value order="0">Restricted</value>
    </field>
    <field name="Objective-Caveats">
      <value order="0"/>
    </field>
  </systemFields>
  <catalogues>
    <catalogue name="Administrative Document Type Catalogue" type="type" ori="id:cA18">
      <field name="Objective-Council Function">
        <value order="0">Corporate</value>
      </field>
      <field name="Objective-Administrative Type">
        <value order="0">Manual</value>
      </field>
      <field name="Objective-Consent File Number">
        <value order="0"/>
      </field>
      <field name="Objective-Compliance Category">
        <value order="0"/>
      </field>
      <field name="Objective-Consent Category">
        <value order="0"/>
      </field>
    </catalogue>
  </catalogues>
</metadata>
</file>

<file path=customXml/itemProps1.xml><?xml version="1.0" encoding="utf-8"?>
<ds:datastoreItem xmlns:ds="http://schemas.openxmlformats.org/officeDocument/2006/customXml" ds:itemID="{3238A140-3701-427B-99BA-F0A30CE16B79}">
  <ds:schemaRefs>
    <ds:schemaRef ds:uri="15ffb055-6eb4-45a1-bc20-bf2ac0d420da"/>
    <ds:schemaRef ds:uri="4f9c820c-e7e2-444d-97ee-45f2b3485c1d"/>
    <ds:schemaRef ds:uri="http://schemas.microsoft.com/office/2006/documentManagement/types"/>
    <ds:schemaRef ds:uri="http://purl.org/dc/terms/"/>
    <ds:schemaRef ds:uri="http://schemas.openxmlformats.org/package/2006/metadata/core-properties"/>
    <ds:schemaRef ds:uri="http://purl.org/dc/dcmitype/"/>
    <ds:schemaRef ds:uri="93f62084-d139-48c7-bf68-38e8612ff30e"/>
    <ds:schemaRef ds:uri="http://schemas.microsoft.com/office/infopath/2007/PartnerControls"/>
    <ds:schemaRef ds:uri="1bf00f32-ece1-4b03-85f5-e16b9c18213e"/>
    <ds:schemaRef ds:uri="http://purl.org/dc/elements/1.1/"/>
    <ds:schemaRef ds:uri="http://schemas.microsoft.com/office/2006/metadata/properties"/>
    <ds:schemaRef ds:uri="d0b61010-d6f3-4072-b934-7bbb13e97771"/>
    <ds:schemaRef ds:uri="c91a514c-9034-4fa3-897a-8352025b26ed"/>
    <ds:schemaRef ds:uri="725c79e5-42ce-4aa0-ac78-b6418001f0d2"/>
    <ds:schemaRef ds:uri="http://www.w3.org/XML/1998/namespace"/>
  </ds:schemaRefs>
</ds:datastoreItem>
</file>

<file path=customXml/itemProps2.xml><?xml version="1.0" encoding="utf-8"?>
<ds:datastoreItem xmlns:ds="http://schemas.openxmlformats.org/officeDocument/2006/customXml" ds:itemID="{04C48969-052F-411D-A26C-7B5F0ABC9B63}">
  <ds:schemaRefs>
    <ds:schemaRef ds:uri="15ffb055-6eb4-45a1-bc20-bf2ac0d420da"/>
    <ds:schemaRef ds:uri="1bf00f32-ece1-4b03-85f5-e16b9c18213e"/>
    <ds:schemaRef ds:uri="4f9c820c-e7e2-444d-97ee-45f2b3485c1d"/>
    <ds:schemaRef ds:uri="725c79e5-42ce-4aa0-ac78-b6418001f0d2"/>
    <ds:schemaRef ds:uri="93f62084-d139-48c7-bf68-38e8612ff30e"/>
    <ds:schemaRef ds:uri="c91a514c-9034-4fa3-897a-8352025b26ed"/>
    <ds:schemaRef ds:uri="d0b61010-d6f3-4072-b934-7bbb13e977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B2F5105-A75C-4A3B-8332-7B4BDB49EEFD}">
  <ds:schemaRefs>
    <ds:schemaRef ds:uri="http://schemas.microsoft.com/sharepoint/v3/contenttype/forms"/>
  </ds:schemaRefs>
</ds:datastoreItem>
</file>

<file path=customXml/itemProps4.xml><?xml version="1.0" encoding="utf-8"?>
<ds:datastoreItem xmlns:ds="http://schemas.openxmlformats.org/officeDocument/2006/customXml" ds:itemID="{BBE68F2D-A046-4AF1-A4A6-79475DACA468}">
  <ds:schemaRefs>
    <ds:schemaRef ds:uri="http://schemas.microsoft.com/sharepoint/events"/>
  </ds:schemaRefs>
</ds:datastoreItem>
</file>

<file path=customXml/itemProps5.xml><?xml version="1.0" encoding="utf-8"?>
<ds:datastoreItem xmlns:ds="http://schemas.openxmlformats.org/officeDocument/2006/customXml" ds:itemID="{5745109E-2DDF-40CB-AC2B-FF9B10C90820}">
  <ds:schemaRefs>
    <ds:schemaRef ds:uri="http://www.objective.com/ecm/document/metadata/4B413F916FD443D397C32D1E531FC4F9"/>
  </ds:schemaRefs>
</ds:datastoreItem>
</file>

<file path=docProps/app.xml><?xml version="1.0" encoding="utf-8"?>
<Properties xmlns="http://schemas.openxmlformats.org/officeDocument/2006/extended-properties" xmlns:vt="http://schemas.openxmlformats.org/officeDocument/2006/docPropsVTypes">
  <Template>ORC Power Point Presentation - MASTER</Template>
  <TotalTime>0</TotalTime>
  <Words>3910</Words>
  <Application>Microsoft Office PowerPoint</Application>
  <PresentationFormat>On-screen Show (4:3)</PresentationFormat>
  <Paragraphs>412</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Black</vt:lpstr>
      <vt:lpstr>Calibri</vt:lpstr>
      <vt:lpstr>Courier New</vt:lpstr>
      <vt:lpstr>Frutiger LT 45 Light</vt:lpstr>
      <vt:lpstr>Times New Roman</vt:lpstr>
      <vt:lpstr>Wingdings</vt:lpstr>
      <vt:lpstr>ORC Power Point Presentation - MASTER</vt:lpstr>
      <vt:lpstr>PowerPoint Presentation</vt:lpstr>
      <vt:lpstr>PowerPoint Presentation</vt:lpstr>
      <vt:lpstr>PowerPoint Presentation</vt:lpstr>
      <vt:lpstr>PowerPoint Presentation</vt:lpstr>
      <vt:lpstr>PowerPoint Presentation</vt:lpstr>
      <vt:lpstr>PowerPoint Presentation</vt:lpstr>
      <vt:lpstr>Management Options</vt:lpstr>
      <vt:lpstr> Home heating &amp; outdoor burning</vt:lpstr>
      <vt:lpstr> Option 1: Status Quo</vt:lpstr>
      <vt:lpstr> Option 2: NESAQ (PM10)</vt:lpstr>
      <vt:lpstr> Option 3: WHO (PM2.5)</vt:lpstr>
      <vt:lpstr>Questions – home heating</vt:lpstr>
      <vt:lpstr>Outdoor burning </vt:lpstr>
      <vt:lpstr>Outdoor burning (Option 1)</vt:lpstr>
      <vt:lpstr>Outdoor burning (Option 2)</vt:lpstr>
      <vt:lpstr>Outdoor burning (Option 2B)</vt:lpstr>
      <vt:lpstr>Outdoor burning (Option 2)</vt:lpstr>
      <vt:lpstr>Outdoor burning (Option 3)</vt:lpstr>
      <vt:lpstr>Questions</vt:lpstr>
      <vt:lpstr>Farming - odour</vt:lpstr>
      <vt:lpstr>Questions</vt:lpstr>
      <vt:lpstr>Agrichemicals &amp; fertilisers</vt:lpstr>
      <vt:lpstr>Questions</vt:lpstr>
      <vt:lpstr>Trade and Industrial</vt:lpstr>
      <vt:lpstr>Question</vt:lpstr>
      <vt:lpstr>Next Steps</vt:lpstr>
      <vt:lpstr>Closing questions and comments</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Adams</dc:creator>
  <cp:lastModifiedBy>Amber Smith</cp:lastModifiedBy>
  <cp:revision>1</cp:revision>
  <dcterms:created xsi:type="dcterms:W3CDTF">2014-06-08T23:35:49Z</dcterms:created>
  <dcterms:modified xsi:type="dcterms:W3CDTF">2025-02-19T23:55:32Z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A1264281</vt:lpwstr>
  </property>
  <property fmtid="{D5CDD505-2E9C-101B-9397-08002B2CF9AE}" pid="4" name="Objective-Title">
    <vt:lpwstr>New ORC Power Point Presentation - MASTER</vt:lpwstr>
  </property>
  <property fmtid="{D5CDD505-2E9C-101B-9397-08002B2CF9AE}" pid="5" name="Objective-Comment">
    <vt:lpwstr>New ORC Power Point Presentation - MASTER</vt:lpwstr>
  </property>
  <property fmtid="{D5CDD505-2E9C-101B-9397-08002B2CF9AE}" pid="6" name="Objective-CreationStamp">
    <vt:filetime>2019-08-12T23:12:21Z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2019-08-12T23:12:26Z</vt:filetime>
  </property>
  <property fmtid="{D5CDD505-2E9C-101B-9397-08002B2CF9AE}" pid="11" name="Objective-Owner">
    <vt:lpwstr>Amber Smith</vt:lpwstr>
  </property>
  <property fmtid="{D5CDD505-2E9C-101B-9397-08002B2CF9AE}" pid="12" name="Objective-Path">
    <vt:lpwstr>ORC Global Folder:File Plan:Operations:Engineering And Natural Hazards:Leith Flood Protection Scheme:Administration:</vt:lpwstr>
  </property>
  <property fmtid="{D5CDD505-2E9C-101B-9397-08002B2CF9AE}" pid="13" name="Objective-Parent">
    <vt:lpwstr>Administration</vt:lpwstr>
  </property>
  <property fmtid="{D5CDD505-2E9C-101B-9397-08002B2CF9AE}" pid="14" name="Objective-State">
    <vt:lpwstr>Being Edited</vt:lpwstr>
  </property>
  <property fmtid="{D5CDD505-2E9C-101B-9397-08002B2CF9AE}" pid="15" name="Objective-Version">
    <vt:lpwstr>0.2</vt:lpwstr>
  </property>
  <property fmtid="{D5CDD505-2E9C-101B-9397-08002B2CF9AE}" pid="16" name="Objective-VersionNumber">
    <vt:r8>2</vt:r8>
  </property>
  <property fmtid="{D5CDD505-2E9C-101B-9397-08002B2CF9AE}" pid="17" name="Objective-VersionComment">
    <vt:lpwstr>Edited from Template Dialog</vt:lpwstr>
  </property>
  <property fmtid="{D5CDD505-2E9C-101B-9397-08002B2CF9AE}" pid="18" name="Objective-FileNumber">
    <vt:lpwstr>qA875</vt:lpwstr>
  </property>
  <property fmtid="{D5CDD505-2E9C-101B-9397-08002B2CF9AE}" pid="19" name="Objective-Classification">
    <vt:lpwstr>[Inherited - Restricted]</vt:lpwstr>
  </property>
  <property fmtid="{D5CDD505-2E9C-101B-9397-08002B2CF9AE}" pid="20" name="Objective-Caveats">
    <vt:lpwstr/>
  </property>
  <property fmtid="{D5CDD505-2E9C-101B-9397-08002B2CF9AE}" pid="21" name="Objective-Multimedia Type [system]">
    <vt:lpwstr>Presentation</vt:lpwstr>
  </property>
  <property fmtid="{D5CDD505-2E9C-101B-9397-08002B2CF9AE}" pid="22" name="Objective-Consent File Number [system]">
    <vt:lpwstr/>
  </property>
  <property fmtid="{D5CDD505-2E9C-101B-9397-08002B2CF9AE}" pid="23" name="Objective-Contact First Name [system]">
    <vt:lpwstr/>
  </property>
  <property fmtid="{D5CDD505-2E9C-101B-9397-08002B2CF9AE}" pid="24" name="Objective-Contact Last Name [system]">
    <vt:lpwstr/>
  </property>
  <property fmtid="{D5CDD505-2E9C-101B-9397-08002B2CF9AE}" pid="25" name="Objective-Compliance Category [system]">
    <vt:lpwstr/>
  </property>
  <property fmtid="{D5CDD505-2E9C-101B-9397-08002B2CF9AE}" pid="26" name="Objective-Consent Category [system]">
    <vt:lpwstr/>
  </property>
  <property fmtid="{D5CDD505-2E9C-101B-9397-08002B2CF9AE}" pid="27" name="Objective-Description">
    <vt:lpwstr>New ORC Power Point Presentation - MASTER</vt:lpwstr>
  </property>
  <property fmtid="{D5CDD505-2E9C-101B-9397-08002B2CF9AE}" pid="28" name="Objective-VersionId">
    <vt:lpwstr>vA2125454</vt:lpwstr>
  </property>
  <property fmtid="{D5CDD505-2E9C-101B-9397-08002B2CF9AE}" pid="29" name="Objective-Council Function">
    <vt:lpwstr>Corporate</vt:lpwstr>
  </property>
  <property fmtid="{D5CDD505-2E9C-101B-9397-08002B2CF9AE}" pid="30" name="Objective-Administrative Type">
    <vt:lpwstr>Manual</vt:lpwstr>
  </property>
  <property fmtid="{D5CDD505-2E9C-101B-9397-08002B2CF9AE}" pid="31" name="Objective-Consent File Number">
    <vt:lpwstr/>
  </property>
  <property fmtid="{D5CDD505-2E9C-101B-9397-08002B2CF9AE}" pid="32" name="Objective-Compliance Category">
    <vt:lpwstr/>
  </property>
  <property fmtid="{D5CDD505-2E9C-101B-9397-08002B2CF9AE}" pid="33" name="Objective-Consent Category">
    <vt:lpwstr/>
  </property>
  <property fmtid="{D5CDD505-2E9C-101B-9397-08002B2CF9AE}" pid="34" name="ContentTypeId">
    <vt:lpwstr>0x01010074A1787F36D484449502D584ED611CB9</vt:lpwstr>
  </property>
  <property fmtid="{D5CDD505-2E9C-101B-9397-08002B2CF9AE}" pid="35" name="MediaServiceImageTags">
    <vt:lpwstr/>
  </property>
  <property fmtid="{D5CDD505-2E9C-101B-9397-08002B2CF9AE}" pid="36" name="_dlc_DocIdItemGuid">
    <vt:lpwstr>5f8a1f90-5969-4427-8645-1fc9d950052a</vt:lpwstr>
  </property>
</Properties>
</file>